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Chau Philomene One"/>
      <p:regular r:id="rId21"/>
      <p:italic r:id="rId22"/>
    </p:embeddedFont>
    <p:embeddedFont>
      <p:font typeface="Catamaran"/>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ChauPhilomeneOne-italic.fntdata"/><Relationship Id="rId10" Type="http://schemas.openxmlformats.org/officeDocument/2006/relationships/slide" Target="slides/slide6.xml"/><Relationship Id="rId21" Type="http://schemas.openxmlformats.org/officeDocument/2006/relationships/font" Target="fonts/ChauPhilomeneOne-regular.fntdata"/><Relationship Id="rId13" Type="http://schemas.openxmlformats.org/officeDocument/2006/relationships/slide" Target="slides/slide9.xml"/><Relationship Id="rId24" Type="http://schemas.openxmlformats.org/officeDocument/2006/relationships/font" Target="fonts/Catamaran-bold.fntdata"/><Relationship Id="rId12" Type="http://schemas.openxmlformats.org/officeDocument/2006/relationships/slide" Target="slides/slide8.xml"/><Relationship Id="rId23" Type="http://schemas.openxmlformats.org/officeDocument/2006/relationships/font" Target="fonts/Catamara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2860d32e1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22860d32e1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2860d32e1c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2860d32e1c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2860d32e1c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22860d32e1c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2860d32e1c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2860d32e1c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2860d32e1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2860d32e1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2860d32e1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2860d32e1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2860d32e1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2860d32e1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1d89dbd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1d89dbd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860d32e1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860d32e1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860d32e1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860d32e1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2860d32e1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2860d32e1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2860d32e1c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2860d32e1c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2860d32e1c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2860d32e1c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2860d32e1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2860d32e1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2860d32e1c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2860d32e1c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307900" y="373879"/>
            <a:ext cx="1713777" cy="739638"/>
          </a:xfrm>
          <a:custGeom>
            <a:rect b="b" l="l" r="r" t="t"/>
            <a:pathLst>
              <a:path extrusionOk="0" h="28721" w="66548">
                <a:moveTo>
                  <a:pt x="33457" y="0"/>
                </a:moveTo>
                <a:cubicBezTo>
                  <a:pt x="25452" y="0"/>
                  <a:pt x="18847" y="6171"/>
                  <a:pt x="18213" y="14010"/>
                </a:cubicBezTo>
                <a:cubicBezTo>
                  <a:pt x="16779" y="13010"/>
                  <a:pt x="14978" y="12376"/>
                  <a:pt x="13043" y="12376"/>
                </a:cubicBezTo>
                <a:cubicBezTo>
                  <a:pt x="8006" y="12376"/>
                  <a:pt x="3970" y="16479"/>
                  <a:pt x="3970" y="21482"/>
                </a:cubicBezTo>
                <a:cubicBezTo>
                  <a:pt x="3970" y="23317"/>
                  <a:pt x="4503" y="24985"/>
                  <a:pt x="5437" y="26386"/>
                </a:cubicBezTo>
                <a:cubicBezTo>
                  <a:pt x="3102" y="26786"/>
                  <a:pt x="1134" y="27620"/>
                  <a:pt x="0" y="28721"/>
                </a:cubicBezTo>
                <a:lnTo>
                  <a:pt x="66548" y="28721"/>
                </a:lnTo>
                <a:cubicBezTo>
                  <a:pt x="65681" y="27887"/>
                  <a:pt x="64146" y="27120"/>
                  <a:pt x="62145" y="26553"/>
                </a:cubicBezTo>
                <a:cubicBezTo>
                  <a:pt x="62178" y="26152"/>
                  <a:pt x="62211" y="25785"/>
                  <a:pt x="62211" y="25352"/>
                </a:cubicBezTo>
                <a:cubicBezTo>
                  <a:pt x="62211" y="19614"/>
                  <a:pt x="57541" y="14978"/>
                  <a:pt x="51837" y="14978"/>
                </a:cubicBezTo>
                <a:cubicBezTo>
                  <a:pt x="50736" y="14978"/>
                  <a:pt x="49702" y="15144"/>
                  <a:pt x="48735" y="15445"/>
                </a:cubicBezTo>
                <a:lnTo>
                  <a:pt x="48735" y="15311"/>
                </a:lnTo>
                <a:cubicBezTo>
                  <a:pt x="48735" y="6838"/>
                  <a:pt x="41897" y="0"/>
                  <a:pt x="334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092979" y="2740901"/>
            <a:ext cx="5833456" cy="2402579"/>
          </a:xfrm>
          <a:custGeom>
            <a:rect b="b" l="l" r="r" t="t"/>
            <a:pathLst>
              <a:path extrusionOk="0" h="12673" w="29999">
                <a:moveTo>
                  <a:pt x="18908" y="1162"/>
                </a:moveTo>
                <a:lnTo>
                  <a:pt x="18908" y="1162"/>
                </a:lnTo>
                <a:cubicBezTo>
                  <a:pt x="18935" y="1166"/>
                  <a:pt x="18960" y="1171"/>
                  <a:pt x="18981" y="1177"/>
                </a:cubicBezTo>
                <a:lnTo>
                  <a:pt x="18981" y="1177"/>
                </a:lnTo>
                <a:cubicBezTo>
                  <a:pt x="18983" y="1175"/>
                  <a:pt x="18985" y="1172"/>
                  <a:pt x="18987" y="1169"/>
                </a:cubicBezTo>
                <a:cubicBezTo>
                  <a:pt x="18968" y="1165"/>
                  <a:pt x="18939" y="1163"/>
                  <a:pt x="18908" y="1162"/>
                </a:cubicBezTo>
                <a:close/>
                <a:moveTo>
                  <a:pt x="18944" y="1218"/>
                </a:moveTo>
                <a:lnTo>
                  <a:pt x="18944" y="1218"/>
                </a:lnTo>
                <a:cubicBezTo>
                  <a:pt x="18932" y="1236"/>
                  <a:pt x="18914" y="1248"/>
                  <a:pt x="18908" y="1272"/>
                </a:cubicBezTo>
                <a:cubicBezTo>
                  <a:pt x="18854" y="1254"/>
                  <a:pt x="18805" y="1242"/>
                  <a:pt x="18757" y="1218"/>
                </a:cubicBezTo>
                <a:lnTo>
                  <a:pt x="18757" y="1218"/>
                </a:lnTo>
                <a:cubicBezTo>
                  <a:pt x="18775" y="1227"/>
                  <a:pt x="18810" y="1231"/>
                  <a:pt x="18846" y="1231"/>
                </a:cubicBezTo>
                <a:cubicBezTo>
                  <a:pt x="18882" y="1231"/>
                  <a:pt x="18920" y="1227"/>
                  <a:pt x="18944" y="1218"/>
                </a:cubicBezTo>
                <a:close/>
                <a:moveTo>
                  <a:pt x="18781" y="1278"/>
                </a:moveTo>
                <a:lnTo>
                  <a:pt x="18781" y="1278"/>
                </a:lnTo>
                <a:cubicBezTo>
                  <a:pt x="18811" y="1296"/>
                  <a:pt x="18848" y="1302"/>
                  <a:pt x="18878" y="1308"/>
                </a:cubicBezTo>
                <a:cubicBezTo>
                  <a:pt x="18841" y="1302"/>
                  <a:pt x="18805" y="1296"/>
                  <a:pt x="18781" y="1278"/>
                </a:cubicBezTo>
                <a:close/>
                <a:moveTo>
                  <a:pt x="19265" y="1218"/>
                </a:moveTo>
                <a:lnTo>
                  <a:pt x="19265" y="1218"/>
                </a:lnTo>
                <a:cubicBezTo>
                  <a:pt x="19320" y="1224"/>
                  <a:pt x="19398" y="1321"/>
                  <a:pt x="19423" y="1339"/>
                </a:cubicBezTo>
                <a:cubicBezTo>
                  <a:pt x="19417" y="1345"/>
                  <a:pt x="19398" y="1345"/>
                  <a:pt x="19392" y="1357"/>
                </a:cubicBezTo>
                <a:cubicBezTo>
                  <a:pt x="19368" y="1314"/>
                  <a:pt x="19326" y="1272"/>
                  <a:pt x="19265" y="1218"/>
                </a:cubicBezTo>
                <a:close/>
                <a:moveTo>
                  <a:pt x="18757" y="1333"/>
                </a:moveTo>
                <a:lnTo>
                  <a:pt x="18757" y="1333"/>
                </a:lnTo>
                <a:cubicBezTo>
                  <a:pt x="18787" y="1339"/>
                  <a:pt x="18823" y="1345"/>
                  <a:pt x="18854" y="1345"/>
                </a:cubicBezTo>
                <a:cubicBezTo>
                  <a:pt x="18854" y="1357"/>
                  <a:pt x="18848" y="1357"/>
                  <a:pt x="18848" y="1363"/>
                </a:cubicBezTo>
                <a:cubicBezTo>
                  <a:pt x="18817" y="1357"/>
                  <a:pt x="18781" y="1345"/>
                  <a:pt x="18757" y="1333"/>
                </a:cubicBezTo>
                <a:close/>
                <a:moveTo>
                  <a:pt x="19247" y="1266"/>
                </a:moveTo>
                <a:cubicBezTo>
                  <a:pt x="19247" y="1266"/>
                  <a:pt x="19320" y="1314"/>
                  <a:pt x="19368" y="1363"/>
                </a:cubicBezTo>
                <a:cubicBezTo>
                  <a:pt x="19356" y="1369"/>
                  <a:pt x="19350" y="1375"/>
                  <a:pt x="19332" y="1375"/>
                </a:cubicBezTo>
                <a:cubicBezTo>
                  <a:pt x="19289" y="1333"/>
                  <a:pt x="19247" y="1266"/>
                  <a:pt x="19247" y="1266"/>
                </a:cubicBezTo>
                <a:close/>
                <a:moveTo>
                  <a:pt x="18763" y="1369"/>
                </a:moveTo>
                <a:lnTo>
                  <a:pt x="18763" y="1369"/>
                </a:lnTo>
                <a:cubicBezTo>
                  <a:pt x="18787" y="1375"/>
                  <a:pt x="18811" y="1387"/>
                  <a:pt x="18835" y="1387"/>
                </a:cubicBezTo>
                <a:cubicBezTo>
                  <a:pt x="18835" y="1387"/>
                  <a:pt x="18835" y="1393"/>
                  <a:pt x="18823" y="1393"/>
                </a:cubicBezTo>
                <a:cubicBezTo>
                  <a:pt x="18805" y="1387"/>
                  <a:pt x="18787" y="1375"/>
                  <a:pt x="18763" y="1369"/>
                </a:cubicBezTo>
                <a:close/>
                <a:moveTo>
                  <a:pt x="19187" y="1302"/>
                </a:moveTo>
                <a:cubicBezTo>
                  <a:pt x="19211" y="1333"/>
                  <a:pt x="19265" y="1369"/>
                  <a:pt x="19302" y="1393"/>
                </a:cubicBezTo>
                <a:cubicBezTo>
                  <a:pt x="19289" y="1399"/>
                  <a:pt x="19277" y="1405"/>
                  <a:pt x="19265" y="1405"/>
                </a:cubicBezTo>
                <a:cubicBezTo>
                  <a:pt x="19241" y="1375"/>
                  <a:pt x="19211" y="1339"/>
                  <a:pt x="19187" y="1302"/>
                </a:cubicBezTo>
                <a:close/>
                <a:moveTo>
                  <a:pt x="19187" y="1369"/>
                </a:moveTo>
                <a:cubicBezTo>
                  <a:pt x="19199" y="1387"/>
                  <a:pt x="19211" y="1405"/>
                  <a:pt x="19235" y="1429"/>
                </a:cubicBezTo>
                <a:cubicBezTo>
                  <a:pt x="19211" y="1405"/>
                  <a:pt x="19199" y="1393"/>
                  <a:pt x="19187" y="1369"/>
                </a:cubicBezTo>
                <a:close/>
                <a:moveTo>
                  <a:pt x="19144" y="1394"/>
                </a:moveTo>
                <a:lnTo>
                  <a:pt x="19144" y="1394"/>
                </a:lnTo>
                <a:cubicBezTo>
                  <a:pt x="19151" y="1418"/>
                  <a:pt x="19169" y="1436"/>
                  <a:pt x="19187" y="1454"/>
                </a:cubicBezTo>
                <a:cubicBezTo>
                  <a:pt x="19187" y="1454"/>
                  <a:pt x="19181" y="1454"/>
                  <a:pt x="19181" y="1460"/>
                </a:cubicBezTo>
                <a:cubicBezTo>
                  <a:pt x="19169" y="1436"/>
                  <a:pt x="19151" y="1418"/>
                  <a:pt x="19144" y="1394"/>
                </a:cubicBezTo>
                <a:close/>
                <a:moveTo>
                  <a:pt x="19129" y="1446"/>
                </a:moveTo>
                <a:lnTo>
                  <a:pt x="19129" y="1446"/>
                </a:lnTo>
                <a:cubicBezTo>
                  <a:pt x="19137" y="1455"/>
                  <a:pt x="19146" y="1462"/>
                  <a:pt x="19150" y="1466"/>
                </a:cubicBezTo>
                <a:cubicBezTo>
                  <a:pt x="19150" y="1466"/>
                  <a:pt x="19144" y="1466"/>
                  <a:pt x="19144" y="1472"/>
                </a:cubicBezTo>
                <a:lnTo>
                  <a:pt x="19129" y="1446"/>
                </a:lnTo>
                <a:close/>
                <a:moveTo>
                  <a:pt x="18159" y="1511"/>
                </a:moveTo>
                <a:cubicBezTo>
                  <a:pt x="18157" y="1512"/>
                  <a:pt x="18154" y="1513"/>
                  <a:pt x="18151" y="1514"/>
                </a:cubicBezTo>
                <a:cubicBezTo>
                  <a:pt x="18153" y="1515"/>
                  <a:pt x="18155" y="1515"/>
                  <a:pt x="18157" y="1516"/>
                </a:cubicBezTo>
                <a:lnTo>
                  <a:pt x="18157" y="1516"/>
                </a:lnTo>
                <a:cubicBezTo>
                  <a:pt x="18157" y="1514"/>
                  <a:pt x="18158" y="1512"/>
                  <a:pt x="18159" y="1511"/>
                </a:cubicBezTo>
                <a:close/>
                <a:moveTo>
                  <a:pt x="18321" y="1472"/>
                </a:moveTo>
                <a:lnTo>
                  <a:pt x="18321" y="1472"/>
                </a:lnTo>
                <a:cubicBezTo>
                  <a:pt x="18303" y="1508"/>
                  <a:pt x="18272" y="1526"/>
                  <a:pt x="18248" y="1551"/>
                </a:cubicBezTo>
                <a:cubicBezTo>
                  <a:pt x="18272" y="1526"/>
                  <a:pt x="18303" y="1496"/>
                  <a:pt x="18321" y="1472"/>
                </a:cubicBezTo>
                <a:close/>
                <a:moveTo>
                  <a:pt x="18334" y="1544"/>
                </a:moveTo>
                <a:lnTo>
                  <a:pt x="18334" y="1544"/>
                </a:lnTo>
                <a:cubicBezTo>
                  <a:pt x="18325" y="1556"/>
                  <a:pt x="18314" y="1569"/>
                  <a:pt x="18303" y="1581"/>
                </a:cubicBezTo>
                <a:cubicBezTo>
                  <a:pt x="18297" y="1581"/>
                  <a:pt x="18297" y="1575"/>
                  <a:pt x="18291" y="1575"/>
                </a:cubicBezTo>
                <a:cubicBezTo>
                  <a:pt x="18307" y="1565"/>
                  <a:pt x="18321" y="1555"/>
                  <a:pt x="18334" y="1544"/>
                </a:cubicBezTo>
                <a:close/>
                <a:moveTo>
                  <a:pt x="18365" y="1571"/>
                </a:moveTo>
                <a:cubicBezTo>
                  <a:pt x="18356" y="1580"/>
                  <a:pt x="18350" y="1591"/>
                  <a:pt x="18339" y="1605"/>
                </a:cubicBezTo>
                <a:lnTo>
                  <a:pt x="18333" y="1599"/>
                </a:lnTo>
                <a:cubicBezTo>
                  <a:pt x="18344" y="1588"/>
                  <a:pt x="18354" y="1580"/>
                  <a:pt x="18365" y="1571"/>
                </a:cubicBezTo>
                <a:close/>
                <a:moveTo>
                  <a:pt x="18823" y="1702"/>
                </a:moveTo>
                <a:cubicBezTo>
                  <a:pt x="18835" y="1708"/>
                  <a:pt x="18835" y="1720"/>
                  <a:pt x="18841" y="1726"/>
                </a:cubicBezTo>
                <a:cubicBezTo>
                  <a:pt x="18835" y="1726"/>
                  <a:pt x="18835" y="1726"/>
                  <a:pt x="18823" y="1720"/>
                </a:cubicBezTo>
                <a:lnTo>
                  <a:pt x="18823" y="1702"/>
                </a:lnTo>
                <a:close/>
                <a:moveTo>
                  <a:pt x="18848" y="1732"/>
                </a:moveTo>
                <a:cubicBezTo>
                  <a:pt x="18854" y="1738"/>
                  <a:pt x="18854" y="1750"/>
                  <a:pt x="18866" y="1750"/>
                </a:cubicBezTo>
                <a:cubicBezTo>
                  <a:pt x="18866" y="1750"/>
                  <a:pt x="18866" y="1756"/>
                  <a:pt x="18854" y="1756"/>
                </a:cubicBezTo>
                <a:lnTo>
                  <a:pt x="18835" y="1756"/>
                </a:lnTo>
                <a:cubicBezTo>
                  <a:pt x="18835" y="1750"/>
                  <a:pt x="18823" y="1738"/>
                  <a:pt x="18823" y="1732"/>
                </a:cubicBezTo>
                <a:close/>
                <a:moveTo>
                  <a:pt x="19289" y="1738"/>
                </a:moveTo>
                <a:cubicBezTo>
                  <a:pt x="19289" y="1738"/>
                  <a:pt x="19296" y="1762"/>
                  <a:pt x="19308" y="1787"/>
                </a:cubicBezTo>
                <a:lnTo>
                  <a:pt x="19296" y="1787"/>
                </a:lnTo>
                <a:cubicBezTo>
                  <a:pt x="19289" y="1762"/>
                  <a:pt x="19289" y="1738"/>
                  <a:pt x="19289" y="1738"/>
                </a:cubicBezTo>
                <a:close/>
                <a:moveTo>
                  <a:pt x="19332" y="1732"/>
                </a:moveTo>
                <a:cubicBezTo>
                  <a:pt x="19332" y="1738"/>
                  <a:pt x="19338" y="1762"/>
                  <a:pt x="19356" y="1787"/>
                </a:cubicBezTo>
                <a:lnTo>
                  <a:pt x="19332" y="1787"/>
                </a:lnTo>
                <a:cubicBezTo>
                  <a:pt x="19326" y="1762"/>
                  <a:pt x="19326" y="1738"/>
                  <a:pt x="19332" y="1732"/>
                </a:cubicBezTo>
                <a:close/>
                <a:moveTo>
                  <a:pt x="19368" y="1660"/>
                </a:moveTo>
                <a:lnTo>
                  <a:pt x="19368" y="1660"/>
                </a:lnTo>
                <a:cubicBezTo>
                  <a:pt x="19374" y="1708"/>
                  <a:pt x="19398" y="1756"/>
                  <a:pt x="19423" y="1787"/>
                </a:cubicBezTo>
                <a:lnTo>
                  <a:pt x="19386" y="1787"/>
                </a:lnTo>
                <a:cubicBezTo>
                  <a:pt x="19380" y="1750"/>
                  <a:pt x="19368" y="1702"/>
                  <a:pt x="19368" y="1660"/>
                </a:cubicBezTo>
                <a:close/>
                <a:moveTo>
                  <a:pt x="19241" y="1762"/>
                </a:moveTo>
                <a:lnTo>
                  <a:pt x="19241" y="1762"/>
                </a:lnTo>
                <a:cubicBezTo>
                  <a:pt x="19241" y="1769"/>
                  <a:pt x="19247" y="1787"/>
                  <a:pt x="19259" y="1793"/>
                </a:cubicBezTo>
                <a:lnTo>
                  <a:pt x="19247" y="1793"/>
                </a:lnTo>
                <a:cubicBezTo>
                  <a:pt x="19241" y="1787"/>
                  <a:pt x="19241" y="1775"/>
                  <a:pt x="19241" y="1762"/>
                </a:cubicBezTo>
                <a:close/>
                <a:moveTo>
                  <a:pt x="19398" y="1635"/>
                </a:moveTo>
                <a:cubicBezTo>
                  <a:pt x="19398" y="1696"/>
                  <a:pt x="19429" y="1756"/>
                  <a:pt x="19459" y="1793"/>
                </a:cubicBezTo>
                <a:cubicBezTo>
                  <a:pt x="19453" y="1787"/>
                  <a:pt x="19441" y="1787"/>
                  <a:pt x="19429" y="1787"/>
                </a:cubicBezTo>
                <a:cubicBezTo>
                  <a:pt x="19417" y="1750"/>
                  <a:pt x="19392" y="1678"/>
                  <a:pt x="19398" y="1635"/>
                </a:cubicBezTo>
                <a:close/>
                <a:moveTo>
                  <a:pt x="19453" y="1636"/>
                </a:moveTo>
                <a:cubicBezTo>
                  <a:pt x="19453" y="1679"/>
                  <a:pt x="19477" y="1751"/>
                  <a:pt x="19507" y="1793"/>
                </a:cubicBezTo>
                <a:lnTo>
                  <a:pt x="19489" y="1793"/>
                </a:lnTo>
                <a:cubicBezTo>
                  <a:pt x="19477" y="1751"/>
                  <a:pt x="19453" y="1679"/>
                  <a:pt x="19453" y="1636"/>
                </a:cubicBezTo>
                <a:close/>
                <a:moveTo>
                  <a:pt x="19199" y="1762"/>
                </a:moveTo>
                <a:cubicBezTo>
                  <a:pt x="19199" y="1781"/>
                  <a:pt x="19205" y="1793"/>
                  <a:pt x="19205" y="1799"/>
                </a:cubicBezTo>
                <a:cubicBezTo>
                  <a:pt x="19205" y="1811"/>
                  <a:pt x="19199" y="1811"/>
                  <a:pt x="19199" y="1811"/>
                </a:cubicBezTo>
                <a:lnTo>
                  <a:pt x="19199" y="1762"/>
                </a:lnTo>
                <a:close/>
                <a:moveTo>
                  <a:pt x="19168" y="1787"/>
                </a:moveTo>
                <a:cubicBezTo>
                  <a:pt x="19168" y="1793"/>
                  <a:pt x="19168" y="1805"/>
                  <a:pt x="19174" y="1817"/>
                </a:cubicBezTo>
                <a:lnTo>
                  <a:pt x="19156" y="1817"/>
                </a:lnTo>
                <a:cubicBezTo>
                  <a:pt x="19156" y="1799"/>
                  <a:pt x="19156" y="1793"/>
                  <a:pt x="19168" y="1787"/>
                </a:cubicBezTo>
                <a:close/>
                <a:moveTo>
                  <a:pt x="18757" y="1769"/>
                </a:moveTo>
                <a:lnTo>
                  <a:pt x="18793" y="1823"/>
                </a:lnTo>
                <a:cubicBezTo>
                  <a:pt x="18781" y="1817"/>
                  <a:pt x="18757" y="1811"/>
                  <a:pt x="18745" y="1799"/>
                </a:cubicBezTo>
                <a:cubicBezTo>
                  <a:pt x="18745" y="1793"/>
                  <a:pt x="18745" y="1787"/>
                  <a:pt x="18732" y="1781"/>
                </a:cubicBezTo>
                <a:cubicBezTo>
                  <a:pt x="18732" y="1781"/>
                  <a:pt x="18732" y="1769"/>
                  <a:pt x="18745" y="1769"/>
                </a:cubicBezTo>
                <a:close/>
                <a:moveTo>
                  <a:pt x="18975" y="1775"/>
                </a:moveTo>
                <a:cubicBezTo>
                  <a:pt x="18987" y="1793"/>
                  <a:pt x="18993" y="1811"/>
                  <a:pt x="18993" y="1823"/>
                </a:cubicBezTo>
                <a:cubicBezTo>
                  <a:pt x="18987" y="1817"/>
                  <a:pt x="18975" y="1817"/>
                  <a:pt x="18969" y="1805"/>
                </a:cubicBezTo>
                <a:cubicBezTo>
                  <a:pt x="18975" y="1799"/>
                  <a:pt x="18975" y="1787"/>
                  <a:pt x="18975" y="1775"/>
                </a:cubicBezTo>
                <a:close/>
                <a:moveTo>
                  <a:pt x="18079" y="1757"/>
                </a:moveTo>
                <a:cubicBezTo>
                  <a:pt x="18078" y="1775"/>
                  <a:pt x="18066" y="1811"/>
                  <a:pt x="18066" y="1829"/>
                </a:cubicBezTo>
                <a:lnTo>
                  <a:pt x="18060" y="1829"/>
                </a:lnTo>
                <a:cubicBezTo>
                  <a:pt x="18066" y="1811"/>
                  <a:pt x="18078" y="1775"/>
                  <a:pt x="18079" y="1757"/>
                </a:cubicBezTo>
                <a:close/>
                <a:moveTo>
                  <a:pt x="18811" y="1775"/>
                </a:moveTo>
                <a:lnTo>
                  <a:pt x="18835" y="1799"/>
                </a:lnTo>
                <a:cubicBezTo>
                  <a:pt x="18823" y="1805"/>
                  <a:pt x="18817" y="1817"/>
                  <a:pt x="18817" y="1829"/>
                </a:cubicBezTo>
                <a:lnTo>
                  <a:pt x="18811" y="1829"/>
                </a:lnTo>
                <a:cubicBezTo>
                  <a:pt x="18805" y="1817"/>
                  <a:pt x="18793" y="1799"/>
                  <a:pt x="18793" y="1775"/>
                </a:cubicBezTo>
                <a:close/>
                <a:moveTo>
                  <a:pt x="19114" y="1799"/>
                </a:moveTo>
                <a:cubicBezTo>
                  <a:pt x="19114" y="1805"/>
                  <a:pt x="19114" y="1817"/>
                  <a:pt x="19120" y="1829"/>
                </a:cubicBezTo>
                <a:cubicBezTo>
                  <a:pt x="19118" y="1827"/>
                  <a:pt x="19117" y="1826"/>
                  <a:pt x="19115" y="1826"/>
                </a:cubicBezTo>
                <a:cubicBezTo>
                  <a:pt x="19113" y="1826"/>
                  <a:pt x="19112" y="1829"/>
                  <a:pt x="19108" y="1829"/>
                </a:cubicBezTo>
                <a:cubicBezTo>
                  <a:pt x="19108" y="1817"/>
                  <a:pt x="19108" y="1811"/>
                  <a:pt x="19114" y="1799"/>
                </a:cubicBezTo>
                <a:close/>
                <a:moveTo>
                  <a:pt x="17988" y="1702"/>
                </a:moveTo>
                <a:cubicBezTo>
                  <a:pt x="17976" y="1750"/>
                  <a:pt x="17970" y="1793"/>
                  <a:pt x="17970" y="1841"/>
                </a:cubicBezTo>
                <a:lnTo>
                  <a:pt x="17933" y="1841"/>
                </a:lnTo>
                <a:cubicBezTo>
                  <a:pt x="17951" y="1793"/>
                  <a:pt x="17976" y="1738"/>
                  <a:pt x="17988" y="1702"/>
                </a:cubicBezTo>
                <a:close/>
                <a:moveTo>
                  <a:pt x="18012" y="1762"/>
                </a:moveTo>
                <a:cubicBezTo>
                  <a:pt x="18018" y="1775"/>
                  <a:pt x="18018" y="1811"/>
                  <a:pt x="18006" y="1841"/>
                </a:cubicBezTo>
                <a:cubicBezTo>
                  <a:pt x="18012" y="1817"/>
                  <a:pt x="18012" y="1787"/>
                  <a:pt x="18012" y="1762"/>
                </a:cubicBezTo>
                <a:close/>
                <a:moveTo>
                  <a:pt x="18109" y="1787"/>
                </a:moveTo>
                <a:lnTo>
                  <a:pt x="18109" y="1841"/>
                </a:lnTo>
                <a:lnTo>
                  <a:pt x="18097" y="1841"/>
                </a:lnTo>
                <a:cubicBezTo>
                  <a:pt x="18097" y="1817"/>
                  <a:pt x="18109" y="1799"/>
                  <a:pt x="18109" y="1787"/>
                </a:cubicBezTo>
                <a:close/>
                <a:moveTo>
                  <a:pt x="19084" y="1811"/>
                </a:moveTo>
                <a:lnTo>
                  <a:pt x="19084" y="1829"/>
                </a:lnTo>
                <a:cubicBezTo>
                  <a:pt x="19084" y="1841"/>
                  <a:pt x="19084" y="1841"/>
                  <a:pt x="19078" y="1841"/>
                </a:cubicBezTo>
                <a:cubicBezTo>
                  <a:pt x="19078" y="1823"/>
                  <a:pt x="19078" y="1817"/>
                  <a:pt x="19084" y="1811"/>
                </a:cubicBezTo>
                <a:close/>
                <a:moveTo>
                  <a:pt x="18884" y="1793"/>
                </a:moveTo>
                <a:lnTo>
                  <a:pt x="18896" y="1847"/>
                </a:lnTo>
                <a:cubicBezTo>
                  <a:pt x="18884" y="1841"/>
                  <a:pt x="18878" y="1823"/>
                  <a:pt x="18866" y="1811"/>
                </a:cubicBezTo>
                <a:cubicBezTo>
                  <a:pt x="18878" y="1799"/>
                  <a:pt x="18884" y="1793"/>
                  <a:pt x="18884" y="1793"/>
                </a:cubicBezTo>
                <a:close/>
                <a:moveTo>
                  <a:pt x="19053" y="1817"/>
                </a:moveTo>
                <a:cubicBezTo>
                  <a:pt x="19053" y="1823"/>
                  <a:pt x="19053" y="1829"/>
                  <a:pt x="19059" y="1847"/>
                </a:cubicBezTo>
                <a:lnTo>
                  <a:pt x="19053" y="1847"/>
                </a:lnTo>
                <a:cubicBezTo>
                  <a:pt x="19047" y="1841"/>
                  <a:pt x="19047" y="1823"/>
                  <a:pt x="19053" y="1817"/>
                </a:cubicBezTo>
                <a:close/>
                <a:moveTo>
                  <a:pt x="17863" y="1832"/>
                </a:moveTo>
                <a:cubicBezTo>
                  <a:pt x="17860" y="1839"/>
                  <a:pt x="17857" y="1846"/>
                  <a:pt x="17855" y="1853"/>
                </a:cubicBezTo>
                <a:cubicBezTo>
                  <a:pt x="17857" y="1852"/>
                  <a:pt x="17859" y="1852"/>
                  <a:pt x="17861" y="1851"/>
                </a:cubicBezTo>
                <a:lnTo>
                  <a:pt x="17861" y="1851"/>
                </a:lnTo>
                <a:cubicBezTo>
                  <a:pt x="17862" y="1845"/>
                  <a:pt x="17862" y="1839"/>
                  <a:pt x="17863" y="1832"/>
                </a:cubicBezTo>
                <a:close/>
                <a:moveTo>
                  <a:pt x="17846" y="1789"/>
                </a:moveTo>
                <a:lnTo>
                  <a:pt x="17846" y="1789"/>
                </a:lnTo>
                <a:cubicBezTo>
                  <a:pt x="17837" y="1811"/>
                  <a:pt x="17828" y="1834"/>
                  <a:pt x="17821" y="1854"/>
                </a:cubicBezTo>
                <a:lnTo>
                  <a:pt x="17821" y="1854"/>
                </a:lnTo>
                <a:cubicBezTo>
                  <a:pt x="17825" y="1853"/>
                  <a:pt x="17830" y="1853"/>
                  <a:pt x="17836" y="1853"/>
                </a:cubicBezTo>
                <a:cubicBezTo>
                  <a:pt x="17839" y="1835"/>
                  <a:pt x="17842" y="1813"/>
                  <a:pt x="17846" y="1789"/>
                </a:cubicBezTo>
                <a:close/>
                <a:moveTo>
                  <a:pt x="17818" y="1787"/>
                </a:moveTo>
                <a:cubicBezTo>
                  <a:pt x="17807" y="1818"/>
                  <a:pt x="17799" y="1847"/>
                  <a:pt x="17794" y="1859"/>
                </a:cubicBezTo>
                <a:cubicBezTo>
                  <a:pt x="17804" y="1856"/>
                  <a:pt x="17810" y="1855"/>
                  <a:pt x="17817" y="1854"/>
                </a:cubicBezTo>
                <a:lnTo>
                  <a:pt x="17817" y="1854"/>
                </a:lnTo>
                <a:cubicBezTo>
                  <a:pt x="17813" y="1834"/>
                  <a:pt x="17814" y="1810"/>
                  <a:pt x="17818" y="1787"/>
                </a:cubicBezTo>
                <a:close/>
                <a:moveTo>
                  <a:pt x="17821" y="1854"/>
                </a:moveTo>
                <a:cubicBezTo>
                  <a:pt x="17819" y="1854"/>
                  <a:pt x="17818" y="1854"/>
                  <a:pt x="17817" y="1854"/>
                </a:cubicBezTo>
                <a:lnTo>
                  <a:pt x="17817" y="1854"/>
                </a:lnTo>
                <a:cubicBezTo>
                  <a:pt x="17817" y="1856"/>
                  <a:pt x="17818" y="1858"/>
                  <a:pt x="17818" y="1859"/>
                </a:cubicBezTo>
                <a:cubicBezTo>
                  <a:pt x="17819" y="1857"/>
                  <a:pt x="17820" y="1856"/>
                  <a:pt x="17821" y="1854"/>
                </a:cubicBezTo>
                <a:close/>
                <a:moveTo>
                  <a:pt x="18969" y="1823"/>
                </a:moveTo>
                <a:cubicBezTo>
                  <a:pt x="18987" y="1829"/>
                  <a:pt x="18993" y="1829"/>
                  <a:pt x="18999" y="1829"/>
                </a:cubicBezTo>
                <a:cubicBezTo>
                  <a:pt x="18999" y="1835"/>
                  <a:pt x="19005" y="1847"/>
                  <a:pt x="19005" y="1853"/>
                </a:cubicBezTo>
                <a:cubicBezTo>
                  <a:pt x="18993" y="1871"/>
                  <a:pt x="18987" y="1878"/>
                  <a:pt x="18969" y="1878"/>
                </a:cubicBezTo>
                <a:lnTo>
                  <a:pt x="18969" y="1823"/>
                </a:lnTo>
                <a:close/>
                <a:moveTo>
                  <a:pt x="18745" y="1841"/>
                </a:moveTo>
                <a:cubicBezTo>
                  <a:pt x="18757" y="1841"/>
                  <a:pt x="18781" y="1847"/>
                  <a:pt x="18793" y="1847"/>
                </a:cubicBezTo>
                <a:cubicBezTo>
                  <a:pt x="18793" y="1859"/>
                  <a:pt x="18782" y="1875"/>
                  <a:pt x="18776" y="1882"/>
                </a:cubicBezTo>
                <a:lnTo>
                  <a:pt x="18776" y="1882"/>
                </a:lnTo>
                <a:lnTo>
                  <a:pt x="18757" y="1878"/>
                </a:lnTo>
                <a:lnTo>
                  <a:pt x="18757" y="1878"/>
                </a:lnTo>
                <a:lnTo>
                  <a:pt x="18757" y="1878"/>
                </a:lnTo>
                <a:cubicBezTo>
                  <a:pt x="18755" y="1878"/>
                  <a:pt x="18753" y="1878"/>
                  <a:pt x="18751" y="1878"/>
                </a:cubicBezTo>
                <a:cubicBezTo>
                  <a:pt x="18751" y="1859"/>
                  <a:pt x="18751" y="1847"/>
                  <a:pt x="18745" y="1841"/>
                </a:cubicBezTo>
                <a:close/>
                <a:moveTo>
                  <a:pt x="18496" y="1871"/>
                </a:moveTo>
                <a:cubicBezTo>
                  <a:pt x="18496" y="1878"/>
                  <a:pt x="18508" y="1878"/>
                  <a:pt x="18508" y="1884"/>
                </a:cubicBezTo>
                <a:cubicBezTo>
                  <a:pt x="18496" y="1890"/>
                  <a:pt x="18490" y="1890"/>
                  <a:pt x="18490" y="1890"/>
                </a:cubicBezTo>
                <a:cubicBezTo>
                  <a:pt x="18490" y="1884"/>
                  <a:pt x="18490" y="1878"/>
                  <a:pt x="18496" y="1871"/>
                </a:cubicBezTo>
                <a:close/>
                <a:moveTo>
                  <a:pt x="18690" y="1878"/>
                </a:moveTo>
                <a:cubicBezTo>
                  <a:pt x="18684" y="1890"/>
                  <a:pt x="18684" y="1902"/>
                  <a:pt x="18684" y="1908"/>
                </a:cubicBezTo>
                <a:lnTo>
                  <a:pt x="18672" y="1902"/>
                </a:lnTo>
                <a:cubicBezTo>
                  <a:pt x="18684" y="1890"/>
                  <a:pt x="18684" y="1884"/>
                  <a:pt x="18690" y="1878"/>
                </a:cubicBezTo>
                <a:close/>
                <a:moveTo>
                  <a:pt x="18757" y="1878"/>
                </a:moveTo>
                <a:lnTo>
                  <a:pt x="18757" y="1878"/>
                </a:lnTo>
                <a:cubicBezTo>
                  <a:pt x="18766" y="1879"/>
                  <a:pt x="18775" y="1884"/>
                  <a:pt x="18775" y="1884"/>
                </a:cubicBezTo>
                <a:cubicBezTo>
                  <a:pt x="18775" y="1883"/>
                  <a:pt x="18776" y="1883"/>
                  <a:pt x="18776" y="1882"/>
                </a:cubicBezTo>
                <a:lnTo>
                  <a:pt x="18776" y="1882"/>
                </a:lnTo>
                <a:lnTo>
                  <a:pt x="18781" y="1884"/>
                </a:lnTo>
                <a:cubicBezTo>
                  <a:pt x="18763" y="1902"/>
                  <a:pt x="18763" y="1908"/>
                  <a:pt x="18757" y="1914"/>
                </a:cubicBezTo>
                <a:lnTo>
                  <a:pt x="18757" y="1878"/>
                </a:lnTo>
                <a:close/>
                <a:moveTo>
                  <a:pt x="18508" y="1908"/>
                </a:moveTo>
                <a:lnTo>
                  <a:pt x="18508" y="1920"/>
                </a:lnTo>
                <a:cubicBezTo>
                  <a:pt x="18502" y="1926"/>
                  <a:pt x="18490" y="1926"/>
                  <a:pt x="18490" y="1938"/>
                </a:cubicBezTo>
                <a:lnTo>
                  <a:pt x="18484" y="1938"/>
                </a:lnTo>
                <a:cubicBezTo>
                  <a:pt x="18484" y="1932"/>
                  <a:pt x="18484" y="1920"/>
                  <a:pt x="18490" y="1914"/>
                </a:cubicBezTo>
                <a:cubicBezTo>
                  <a:pt x="18496" y="1914"/>
                  <a:pt x="18496" y="1908"/>
                  <a:pt x="18508" y="1908"/>
                </a:cubicBezTo>
                <a:close/>
                <a:moveTo>
                  <a:pt x="18607" y="1897"/>
                </a:moveTo>
                <a:cubicBezTo>
                  <a:pt x="18610" y="1897"/>
                  <a:pt x="18615" y="1904"/>
                  <a:pt x="18623" y="1908"/>
                </a:cubicBezTo>
                <a:cubicBezTo>
                  <a:pt x="18611" y="1926"/>
                  <a:pt x="18599" y="1944"/>
                  <a:pt x="18581" y="1968"/>
                </a:cubicBezTo>
                <a:lnTo>
                  <a:pt x="18593" y="1908"/>
                </a:lnTo>
                <a:cubicBezTo>
                  <a:pt x="18599" y="1908"/>
                  <a:pt x="18599" y="1902"/>
                  <a:pt x="18605" y="1902"/>
                </a:cubicBezTo>
                <a:cubicBezTo>
                  <a:pt x="18605" y="1898"/>
                  <a:pt x="18606" y="1897"/>
                  <a:pt x="18607" y="1897"/>
                </a:cubicBezTo>
                <a:close/>
                <a:moveTo>
                  <a:pt x="18926" y="1799"/>
                </a:moveTo>
                <a:cubicBezTo>
                  <a:pt x="18926" y="1799"/>
                  <a:pt x="18932" y="1799"/>
                  <a:pt x="18932" y="1811"/>
                </a:cubicBezTo>
                <a:cubicBezTo>
                  <a:pt x="18932" y="1829"/>
                  <a:pt x="18938" y="1859"/>
                  <a:pt x="18956" y="1890"/>
                </a:cubicBezTo>
                <a:cubicBezTo>
                  <a:pt x="18932" y="1890"/>
                  <a:pt x="18926" y="1902"/>
                  <a:pt x="18908" y="1908"/>
                </a:cubicBezTo>
                <a:lnTo>
                  <a:pt x="18908" y="1902"/>
                </a:lnTo>
                <a:cubicBezTo>
                  <a:pt x="18854" y="1926"/>
                  <a:pt x="18811" y="1950"/>
                  <a:pt x="18775" y="1968"/>
                </a:cubicBezTo>
                <a:cubicBezTo>
                  <a:pt x="18793" y="1938"/>
                  <a:pt x="18823" y="1884"/>
                  <a:pt x="18835" y="1853"/>
                </a:cubicBezTo>
                <a:cubicBezTo>
                  <a:pt x="18835" y="1847"/>
                  <a:pt x="18841" y="1835"/>
                  <a:pt x="18841" y="1829"/>
                </a:cubicBezTo>
                <a:lnTo>
                  <a:pt x="18848" y="1829"/>
                </a:lnTo>
                <a:cubicBezTo>
                  <a:pt x="18848" y="1829"/>
                  <a:pt x="18848" y="1823"/>
                  <a:pt x="18854" y="1823"/>
                </a:cubicBezTo>
                <a:cubicBezTo>
                  <a:pt x="18872" y="1841"/>
                  <a:pt x="18890" y="1853"/>
                  <a:pt x="18902" y="1853"/>
                </a:cubicBezTo>
                <a:lnTo>
                  <a:pt x="18908" y="1902"/>
                </a:lnTo>
                <a:lnTo>
                  <a:pt x="18908" y="1859"/>
                </a:lnTo>
                <a:cubicBezTo>
                  <a:pt x="18908" y="1847"/>
                  <a:pt x="18914" y="1823"/>
                  <a:pt x="18926" y="1799"/>
                </a:cubicBezTo>
                <a:close/>
                <a:moveTo>
                  <a:pt x="18569" y="1914"/>
                </a:moveTo>
                <a:cubicBezTo>
                  <a:pt x="18575" y="1938"/>
                  <a:pt x="18575" y="1950"/>
                  <a:pt x="18575" y="1968"/>
                </a:cubicBezTo>
                <a:lnTo>
                  <a:pt x="18575" y="1974"/>
                </a:lnTo>
                <a:cubicBezTo>
                  <a:pt x="18569" y="1968"/>
                  <a:pt x="18551" y="1968"/>
                  <a:pt x="18545" y="1962"/>
                </a:cubicBezTo>
                <a:cubicBezTo>
                  <a:pt x="18545" y="1950"/>
                  <a:pt x="18551" y="1938"/>
                  <a:pt x="18551" y="1926"/>
                </a:cubicBezTo>
                <a:cubicBezTo>
                  <a:pt x="18551" y="1920"/>
                  <a:pt x="18563" y="1920"/>
                  <a:pt x="18569" y="1914"/>
                </a:cubicBezTo>
                <a:close/>
                <a:moveTo>
                  <a:pt x="18969" y="1914"/>
                </a:moveTo>
                <a:cubicBezTo>
                  <a:pt x="18969" y="1920"/>
                  <a:pt x="18975" y="1920"/>
                  <a:pt x="18975" y="1932"/>
                </a:cubicBezTo>
                <a:lnTo>
                  <a:pt x="18944" y="1999"/>
                </a:lnTo>
                <a:cubicBezTo>
                  <a:pt x="18908" y="1999"/>
                  <a:pt x="18878" y="1993"/>
                  <a:pt x="18854" y="1993"/>
                </a:cubicBezTo>
                <a:cubicBezTo>
                  <a:pt x="18854" y="1993"/>
                  <a:pt x="18848" y="1993"/>
                  <a:pt x="18848" y="1980"/>
                </a:cubicBezTo>
                <a:cubicBezTo>
                  <a:pt x="18872" y="1968"/>
                  <a:pt x="18884" y="1962"/>
                  <a:pt x="18902" y="1944"/>
                </a:cubicBezTo>
                <a:cubicBezTo>
                  <a:pt x="18932" y="1920"/>
                  <a:pt x="18956" y="1914"/>
                  <a:pt x="18969" y="1914"/>
                </a:cubicBezTo>
                <a:close/>
                <a:moveTo>
                  <a:pt x="19017" y="1926"/>
                </a:moveTo>
                <a:cubicBezTo>
                  <a:pt x="18999" y="1944"/>
                  <a:pt x="18993" y="1974"/>
                  <a:pt x="18981" y="2005"/>
                </a:cubicBezTo>
                <a:lnTo>
                  <a:pt x="18944" y="2005"/>
                </a:lnTo>
                <a:cubicBezTo>
                  <a:pt x="18956" y="1986"/>
                  <a:pt x="18969" y="1974"/>
                  <a:pt x="18993" y="1950"/>
                </a:cubicBezTo>
                <a:lnTo>
                  <a:pt x="19017" y="1926"/>
                </a:lnTo>
                <a:close/>
                <a:moveTo>
                  <a:pt x="19065" y="1950"/>
                </a:moveTo>
                <a:lnTo>
                  <a:pt x="19065" y="1950"/>
                </a:lnTo>
                <a:cubicBezTo>
                  <a:pt x="19059" y="1974"/>
                  <a:pt x="19053" y="1999"/>
                  <a:pt x="19053" y="2011"/>
                </a:cubicBezTo>
                <a:cubicBezTo>
                  <a:pt x="19044" y="2017"/>
                  <a:pt x="19037" y="2020"/>
                  <a:pt x="19031" y="2020"/>
                </a:cubicBezTo>
                <a:cubicBezTo>
                  <a:pt x="19025" y="2020"/>
                  <a:pt x="19020" y="2017"/>
                  <a:pt x="19017" y="2011"/>
                </a:cubicBezTo>
                <a:cubicBezTo>
                  <a:pt x="19029" y="1993"/>
                  <a:pt x="19047" y="1968"/>
                  <a:pt x="19065" y="1950"/>
                </a:cubicBezTo>
                <a:close/>
                <a:moveTo>
                  <a:pt x="18515" y="1974"/>
                </a:moveTo>
                <a:cubicBezTo>
                  <a:pt x="18515" y="1999"/>
                  <a:pt x="18508" y="2011"/>
                  <a:pt x="18508" y="2029"/>
                </a:cubicBezTo>
                <a:lnTo>
                  <a:pt x="18484" y="1974"/>
                </a:lnTo>
                <a:close/>
                <a:moveTo>
                  <a:pt x="18642" y="1938"/>
                </a:moveTo>
                <a:cubicBezTo>
                  <a:pt x="18642" y="1938"/>
                  <a:pt x="18642" y="1944"/>
                  <a:pt x="18654" y="1944"/>
                </a:cubicBezTo>
                <a:cubicBezTo>
                  <a:pt x="18654" y="1950"/>
                  <a:pt x="18660" y="1962"/>
                  <a:pt x="18660" y="1968"/>
                </a:cubicBezTo>
                <a:cubicBezTo>
                  <a:pt x="18642" y="1986"/>
                  <a:pt x="18636" y="2005"/>
                  <a:pt x="18636" y="2005"/>
                </a:cubicBezTo>
                <a:lnTo>
                  <a:pt x="18666" y="1974"/>
                </a:lnTo>
                <a:cubicBezTo>
                  <a:pt x="18666" y="1980"/>
                  <a:pt x="18672" y="1999"/>
                  <a:pt x="18690" y="2011"/>
                </a:cubicBezTo>
                <a:cubicBezTo>
                  <a:pt x="18684" y="2023"/>
                  <a:pt x="18684" y="2023"/>
                  <a:pt x="18684" y="2029"/>
                </a:cubicBezTo>
                <a:cubicBezTo>
                  <a:pt x="18666" y="2023"/>
                  <a:pt x="18660" y="2011"/>
                  <a:pt x="18636" y="2005"/>
                </a:cubicBezTo>
                <a:lnTo>
                  <a:pt x="18593" y="1980"/>
                </a:lnTo>
                <a:cubicBezTo>
                  <a:pt x="18605" y="1968"/>
                  <a:pt x="18630" y="1950"/>
                  <a:pt x="18642" y="1938"/>
                </a:cubicBezTo>
                <a:close/>
                <a:moveTo>
                  <a:pt x="19096" y="2029"/>
                </a:moveTo>
                <a:cubicBezTo>
                  <a:pt x="19096" y="2029"/>
                  <a:pt x="19096" y="2035"/>
                  <a:pt x="19090" y="2035"/>
                </a:cubicBezTo>
                <a:lnTo>
                  <a:pt x="19096" y="2029"/>
                </a:lnTo>
                <a:close/>
                <a:moveTo>
                  <a:pt x="19126" y="2035"/>
                </a:moveTo>
                <a:cubicBezTo>
                  <a:pt x="19126" y="2035"/>
                  <a:pt x="19126" y="2041"/>
                  <a:pt x="19120" y="2041"/>
                </a:cubicBezTo>
                <a:lnTo>
                  <a:pt x="19126" y="2035"/>
                </a:lnTo>
                <a:close/>
                <a:moveTo>
                  <a:pt x="18399" y="2011"/>
                </a:moveTo>
                <a:lnTo>
                  <a:pt x="18424" y="2035"/>
                </a:lnTo>
                <a:cubicBezTo>
                  <a:pt x="18424" y="2041"/>
                  <a:pt x="18418" y="2053"/>
                  <a:pt x="18418" y="2059"/>
                </a:cubicBezTo>
                <a:cubicBezTo>
                  <a:pt x="18418" y="2041"/>
                  <a:pt x="18412" y="2035"/>
                  <a:pt x="18399" y="2023"/>
                </a:cubicBezTo>
                <a:lnTo>
                  <a:pt x="18399" y="2011"/>
                </a:lnTo>
                <a:close/>
                <a:moveTo>
                  <a:pt x="19158" y="2051"/>
                </a:moveTo>
                <a:cubicBezTo>
                  <a:pt x="19157" y="2053"/>
                  <a:pt x="19156" y="2056"/>
                  <a:pt x="19156" y="2059"/>
                </a:cubicBezTo>
                <a:lnTo>
                  <a:pt x="19150" y="2059"/>
                </a:lnTo>
                <a:lnTo>
                  <a:pt x="19158" y="2051"/>
                </a:lnTo>
                <a:close/>
                <a:moveTo>
                  <a:pt x="19217" y="2059"/>
                </a:moveTo>
                <a:cubicBezTo>
                  <a:pt x="19217" y="2065"/>
                  <a:pt x="19211" y="2065"/>
                  <a:pt x="19211" y="2071"/>
                </a:cubicBezTo>
                <a:lnTo>
                  <a:pt x="19205" y="2071"/>
                </a:lnTo>
                <a:cubicBezTo>
                  <a:pt x="19205" y="2065"/>
                  <a:pt x="19211" y="2059"/>
                  <a:pt x="19217" y="2059"/>
                </a:cubicBezTo>
                <a:close/>
                <a:moveTo>
                  <a:pt x="18539" y="1993"/>
                </a:moveTo>
                <a:lnTo>
                  <a:pt x="18545" y="1999"/>
                </a:lnTo>
                <a:lnTo>
                  <a:pt x="18551" y="1999"/>
                </a:lnTo>
                <a:cubicBezTo>
                  <a:pt x="18557" y="1999"/>
                  <a:pt x="18569" y="2005"/>
                  <a:pt x="18569" y="2011"/>
                </a:cubicBezTo>
                <a:cubicBezTo>
                  <a:pt x="18587" y="2035"/>
                  <a:pt x="18630" y="2059"/>
                  <a:pt x="18666" y="2071"/>
                </a:cubicBezTo>
                <a:lnTo>
                  <a:pt x="18666" y="2077"/>
                </a:lnTo>
                <a:cubicBezTo>
                  <a:pt x="18636" y="2077"/>
                  <a:pt x="18587" y="2077"/>
                  <a:pt x="18539" y="2089"/>
                </a:cubicBezTo>
                <a:lnTo>
                  <a:pt x="18521" y="2041"/>
                </a:lnTo>
                <a:cubicBezTo>
                  <a:pt x="18521" y="2029"/>
                  <a:pt x="18533" y="2011"/>
                  <a:pt x="18539" y="1993"/>
                </a:cubicBezTo>
                <a:close/>
                <a:moveTo>
                  <a:pt x="18884" y="2023"/>
                </a:moveTo>
                <a:lnTo>
                  <a:pt x="18884" y="2023"/>
                </a:lnTo>
                <a:cubicBezTo>
                  <a:pt x="18908" y="2029"/>
                  <a:pt x="18914" y="2029"/>
                  <a:pt x="18932" y="2029"/>
                </a:cubicBezTo>
                <a:cubicBezTo>
                  <a:pt x="18956" y="2035"/>
                  <a:pt x="18963" y="2041"/>
                  <a:pt x="18963" y="2041"/>
                </a:cubicBezTo>
                <a:lnTo>
                  <a:pt x="18896" y="2089"/>
                </a:lnTo>
                <a:lnTo>
                  <a:pt x="18896" y="2041"/>
                </a:lnTo>
                <a:cubicBezTo>
                  <a:pt x="18896" y="2035"/>
                  <a:pt x="18884" y="2029"/>
                  <a:pt x="18884" y="2023"/>
                </a:cubicBezTo>
                <a:close/>
                <a:moveTo>
                  <a:pt x="19259" y="2059"/>
                </a:moveTo>
                <a:cubicBezTo>
                  <a:pt x="19247" y="2065"/>
                  <a:pt x="19247" y="2077"/>
                  <a:pt x="19247" y="2089"/>
                </a:cubicBezTo>
                <a:lnTo>
                  <a:pt x="19241" y="2089"/>
                </a:lnTo>
                <a:cubicBezTo>
                  <a:pt x="19241" y="2071"/>
                  <a:pt x="19247" y="2065"/>
                  <a:pt x="19259" y="2059"/>
                </a:cubicBezTo>
                <a:close/>
                <a:moveTo>
                  <a:pt x="18460" y="1999"/>
                </a:moveTo>
                <a:lnTo>
                  <a:pt x="18460" y="1999"/>
                </a:lnTo>
                <a:cubicBezTo>
                  <a:pt x="18478" y="2011"/>
                  <a:pt x="18490" y="2029"/>
                  <a:pt x="18496" y="2041"/>
                </a:cubicBezTo>
                <a:lnTo>
                  <a:pt x="18496" y="2047"/>
                </a:lnTo>
                <a:lnTo>
                  <a:pt x="18508" y="2047"/>
                </a:lnTo>
                <a:cubicBezTo>
                  <a:pt x="18521" y="2065"/>
                  <a:pt x="18527" y="2077"/>
                  <a:pt x="18527" y="2089"/>
                </a:cubicBezTo>
                <a:cubicBezTo>
                  <a:pt x="18515" y="2089"/>
                  <a:pt x="18496" y="2089"/>
                  <a:pt x="18484" y="2095"/>
                </a:cubicBezTo>
                <a:cubicBezTo>
                  <a:pt x="18478" y="2059"/>
                  <a:pt x="18472" y="2029"/>
                  <a:pt x="18460" y="1999"/>
                </a:cubicBezTo>
                <a:close/>
                <a:moveTo>
                  <a:pt x="18442" y="2047"/>
                </a:moveTo>
                <a:lnTo>
                  <a:pt x="18460" y="2095"/>
                </a:lnTo>
                <a:cubicBezTo>
                  <a:pt x="18448" y="2095"/>
                  <a:pt x="18442" y="2095"/>
                  <a:pt x="18424" y="2102"/>
                </a:cubicBezTo>
                <a:cubicBezTo>
                  <a:pt x="18424" y="2095"/>
                  <a:pt x="18424" y="2089"/>
                  <a:pt x="18418" y="2071"/>
                </a:cubicBezTo>
                <a:lnTo>
                  <a:pt x="18442" y="2047"/>
                </a:lnTo>
                <a:close/>
                <a:moveTo>
                  <a:pt x="19296" y="2077"/>
                </a:moveTo>
                <a:cubicBezTo>
                  <a:pt x="19296" y="2089"/>
                  <a:pt x="19296" y="2095"/>
                  <a:pt x="19289" y="2102"/>
                </a:cubicBezTo>
                <a:lnTo>
                  <a:pt x="19277" y="2102"/>
                </a:lnTo>
                <a:cubicBezTo>
                  <a:pt x="19289" y="2095"/>
                  <a:pt x="19289" y="2089"/>
                  <a:pt x="19296" y="2077"/>
                </a:cubicBezTo>
                <a:close/>
                <a:moveTo>
                  <a:pt x="18363" y="2077"/>
                </a:moveTo>
                <a:lnTo>
                  <a:pt x="18387" y="2102"/>
                </a:lnTo>
                <a:cubicBezTo>
                  <a:pt x="18381" y="2102"/>
                  <a:pt x="18369" y="2114"/>
                  <a:pt x="18369" y="2114"/>
                </a:cubicBezTo>
                <a:cubicBezTo>
                  <a:pt x="18369" y="2095"/>
                  <a:pt x="18363" y="2089"/>
                  <a:pt x="18363" y="2077"/>
                </a:cubicBezTo>
                <a:close/>
                <a:moveTo>
                  <a:pt x="18333" y="2095"/>
                </a:moveTo>
                <a:cubicBezTo>
                  <a:pt x="18339" y="2095"/>
                  <a:pt x="18351" y="2102"/>
                  <a:pt x="18357" y="2120"/>
                </a:cubicBezTo>
                <a:cubicBezTo>
                  <a:pt x="18351" y="2117"/>
                  <a:pt x="18347" y="2115"/>
                  <a:pt x="18343" y="2115"/>
                </a:cubicBezTo>
                <a:cubicBezTo>
                  <a:pt x="18340" y="2115"/>
                  <a:pt x="18339" y="2117"/>
                  <a:pt x="18339" y="2120"/>
                </a:cubicBezTo>
                <a:cubicBezTo>
                  <a:pt x="18339" y="2114"/>
                  <a:pt x="18333" y="2102"/>
                  <a:pt x="18333" y="2095"/>
                </a:cubicBezTo>
                <a:close/>
                <a:moveTo>
                  <a:pt x="18297" y="2095"/>
                </a:moveTo>
                <a:cubicBezTo>
                  <a:pt x="18303" y="2095"/>
                  <a:pt x="18309" y="2114"/>
                  <a:pt x="18321" y="2120"/>
                </a:cubicBezTo>
                <a:cubicBezTo>
                  <a:pt x="18309" y="2120"/>
                  <a:pt x="18309" y="2120"/>
                  <a:pt x="18303" y="2126"/>
                </a:cubicBezTo>
                <a:cubicBezTo>
                  <a:pt x="18303" y="2120"/>
                  <a:pt x="18297" y="2102"/>
                  <a:pt x="18297" y="2095"/>
                </a:cubicBezTo>
                <a:close/>
                <a:moveTo>
                  <a:pt x="18242" y="2114"/>
                </a:moveTo>
                <a:lnTo>
                  <a:pt x="18266" y="2132"/>
                </a:lnTo>
                <a:lnTo>
                  <a:pt x="18260" y="2132"/>
                </a:lnTo>
                <a:cubicBezTo>
                  <a:pt x="18248" y="2126"/>
                  <a:pt x="18248" y="2120"/>
                  <a:pt x="18242" y="2114"/>
                </a:cubicBezTo>
                <a:close/>
                <a:moveTo>
                  <a:pt x="19338" y="2089"/>
                </a:moveTo>
                <a:cubicBezTo>
                  <a:pt x="19338" y="2089"/>
                  <a:pt x="19338" y="2114"/>
                  <a:pt x="19332" y="2132"/>
                </a:cubicBezTo>
                <a:lnTo>
                  <a:pt x="19326" y="2126"/>
                </a:lnTo>
                <a:cubicBezTo>
                  <a:pt x="19332" y="2102"/>
                  <a:pt x="19338" y="2089"/>
                  <a:pt x="19338" y="2089"/>
                </a:cubicBezTo>
                <a:close/>
                <a:moveTo>
                  <a:pt x="18969" y="2089"/>
                </a:moveTo>
                <a:cubicBezTo>
                  <a:pt x="18944" y="2102"/>
                  <a:pt x="18926" y="2120"/>
                  <a:pt x="18902" y="2144"/>
                </a:cubicBezTo>
                <a:cubicBezTo>
                  <a:pt x="18896" y="2132"/>
                  <a:pt x="18884" y="2132"/>
                  <a:pt x="18878" y="2126"/>
                </a:cubicBezTo>
                <a:cubicBezTo>
                  <a:pt x="18884" y="2120"/>
                  <a:pt x="18884" y="2114"/>
                  <a:pt x="18884" y="2095"/>
                </a:cubicBezTo>
                <a:cubicBezTo>
                  <a:pt x="18914" y="2095"/>
                  <a:pt x="18938" y="2089"/>
                  <a:pt x="18969" y="2089"/>
                </a:cubicBezTo>
                <a:close/>
                <a:moveTo>
                  <a:pt x="18206" y="2114"/>
                </a:moveTo>
                <a:lnTo>
                  <a:pt x="18206" y="2114"/>
                </a:lnTo>
                <a:cubicBezTo>
                  <a:pt x="18212" y="2120"/>
                  <a:pt x="18218" y="2132"/>
                  <a:pt x="18230" y="2150"/>
                </a:cubicBezTo>
                <a:cubicBezTo>
                  <a:pt x="18218" y="2150"/>
                  <a:pt x="18218" y="2150"/>
                  <a:pt x="18212" y="2156"/>
                </a:cubicBezTo>
                <a:cubicBezTo>
                  <a:pt x="18212" y="2132"/>
                  <a:pt x="18212" y="2120"/>
                  <a:pt x="18206" y="2114"/>
                </a:cubicBezTo>
                <a:close/>
                <a:moveTo>
                  <a:pt x="19386" y="2095"/>
                </a:moveTo>
                <a:cubicBezTo>
                  <a:pt x="19386" y="2102"/>
                  <a:pt x="19380" y="2126"/>
                  <a:pt x="19380" y="2156"/>
                </a:cubicBezTo>
                <a:cubicBezTo>
                  <a:pt x="19368" y="2156"/>
                  <a:pt x="19362" y="2150"/>
                  <a:pt x="19362" y="2150"/>
                </a:cubicBezTo>
                <a:cubicBezTo>
                  <a:pt x="19368" y="2126"/>
                  <a:pt x="19380" y="2102"/>
                  <a:pt x="19386" y="2095"/>
                </a:cubicBezTo>
                <a:close/>
                <a:moveTo>
                  <a:pt x="18169" y="2132"/>
                </a:moveTo>
                <a:lnTo>
                  <a:pt x="18169" y="2132"/>
                </a:lnTo>
                <a:cubicBezTo>
                  <a:pt x="18175" y="2138"/>
                  <a:pt x="18175" y="2156"/>
                  <a:pt x="18182" y="2162"/>
                </a:cubicBezTo>
                <a:lnTo>
                  <a:pt x="18175" y="2162"/>
                </a:lnTo>
                <a:cubicBezTo>
                  <a:pt x="18175" y="2150"/>
                  <a:pt x="18175" y="2144"/>
                  <a:pt x="18169" y="2132"/>
                </a:cubicBezTo>
                <a:close/>
                <a:moveTo>
                  <a:pt x="18121" y="2132"/>
                </a:moveTo>
                <a:cubicBezTo>
                  <a:pt x="18121" y="2132"/>
                  <a:pt x="18127" y="2150"/>
                  <a:pt x="18139" y="2180"/>
                </a:cubicBezTo>
                <a:cubicBezTo>
                  <a:pt x="18127" y="2180"/>
                  <a:pt x="18127" y="2186"/>
                  <a:pt x="18121" y="2186"/>
                </a:cubicBezTo>
                <a:lnTo>
                  <a:pt x="18121" y="2132"/>
                </a:lnTo>
                <a:close/>
                <a:moveTo>
                  <a:pt x="18533" y="2117"/>
                </a:moveTo>
                <a:cubicBezTo>
                  <a:pt x="18542" y="2117"/>
                  <a:pt x="18552" y="2118"/>
                  <a:pt x="18563" y="2120"/>
                </a:cubicBezTo>
                <a:cubicBezTo>
                  <a:pt x="18575" y="2126"/>
                  <a:pt x="18605" y="2126"/>
                  <a:pt x="18630" y="2126"/>
                </a:cubicBezTo>
                <a:cubicBezTo>
                  <a:pt x="18605" y="2138"/>
                  <a:pt x="18575" y="2162"/>
                  <a:pt x="18545" y="2192"/>
                </a:cubicBezTo>
                <a:lnTo>
                  <a:pt x="18484" y="2150"/>
                </a:lnTo>
                <a:lnTo>
                  <a:pt x="18484" y="2132"/>
                </a:lnTo>
                <a:cubicBezTo>
                  <a:pt x="18493" y="2123"/>
                  <a:pt x="18508" y="2117"/>
                  <a:pt x="18533" y="2117"/>
                </a:cubicBezTo>
                <a:close/>
                <a:moveTo>
                  <a:pt x="19453" y="2059"/>
                </a:moveTo>
                <a:cubicBezTo>
                  <a:pt x="19429" y="2114"/>
                  <a:pt x="19429" y="2162"/>
                  <a:pt x="19429" y="2192"/>
                </a:cubicBezTo>
                <a:cubicBezTo>
                  <a:pt x="19423" y="2186"/>
                  <a:pt x="19411" y="2180"/>
                  <a:pt x="19398" y="2174"/>
                </a:cubicBezTo>
                <a:cubicBezTo>
                  <a:pt x="19417" y="2132"/>
                  <a:pt x="19429" y="2089"/>
                  <a:pt x="19453" y="2059"/>
                </a:cubicBezTo>
                <a:close/>
                <a:moveTo>
                  <a:pt x="19017" y="2126"/>
                </a:moveTo>
                <a:cubicBezTo>
                  <a:pt x="18987" y="2150"/>
                  <a:pt x="18963" y="2174"/>
                  <a:pt x="18938" y="2204"/>
                </a:cubicBezTo>
                <a:cubicBezTo>
                  <a:pt x="18932" y="2186"/>
                  <a:pt x="18926" y="2174"/>
                  <a:pt x="18914" y="2162"/>
                </a:cubicBezTo>
                <a:cubicBezTo>
                  <a:pt x="18944" y="2144"/>
                  <a:pt x="18987" y="2126"/>
                  <a:pt x="19017" y="2126"/>
                </a:cubicBezTo>
                <a:close/>
                <a:moveTo>
                  <a:pt x="18079" y="2150"/>
                </a:moveTo>
                <a:lnTo>
                  <a:pt x="18079" y="2150"/>
                </a:lnTo>
                <a:cubicBezTo>
                  <a:pt x="18085" y="2156"/>
                  <a:pt x="18097" y="2180"/>
                  <a:pt x="18097" y="2204"/>
                </a:cubicBezTo>
                <a:cubicBezTo>
                  <a:pt x="18091" y="2204"/>
                  <a:pt x="18091" y="2204"/>
                  <a:pt x="18085" y="2210"/>
                </a:cubicBezTo>
                <a:cubicBezTo>
                  <a:pt x="18085" y="2180"/>
                  <a:pt x="18079" y="2156"/>
                  <a:pt x="18079" y="2150"/>
                </a:cubicBezTo>
                <a:close/>
                <a:moveTo>
                  <a:pt x="18448" y="2162"/>
                </a:moveTo>
                <a:cubicBezTo>
                  <a:pt x="18454" y="2162"/>
                  <a:pt x="18472" y="2162"/>
                  <a:pt x="18478" y="2174"/>
                </a:cubicBezTo>
                <a:cubicBezTo>
                  <a:pt x="18502" y="2180"/>
                  <a:pt x="18521" y="2186"/>
                  <a:pt x="18539" y="2192"/>
                </a:cubicBezTo>
                <a:cubicBezTo>
                  <a:pt x="18533" y="2198"/>
                  <a:pt x="18521" y="2210"/>
                  <a:pt x="18508" y="2217"/>
                </a:cubicBezTo>
                <a:cubicBezTo>
                  <a:pt x="18490" y="2186"/>
                  <a:pt x="18472" y="2174"/>
                  <a:pt x="18448" y="2162"/>
                </a:cubicBezTo>
                <a:close/>
                <a:moveTo>
                  <a:pt x="19489" y="2053"/>
                </a:moveTo>
                <a:cubicBezTo>
                  <a:pt x="19459" y="2114"/>
                  <a:pt x="19459" y="2180"/>
                  <a:pt x="19471" y="2223"/>
                </a:cubicBezTo>
                <a:cubicBezTo>
                  <a:pt x="19459" y="2217"/>
                  <a:pt x="19453" y="2210"/>
                  <a:pt x="19441" y="2204"/>
                </a:cubicBezTo>
                <a:cubicBezTo>
                  <a:pt x="19447" y="2156"/>
                  <a:pt x="19459" y="2089"/>
                  <a:pt x="19489" y="2053"/>
                </a:cubicBezTo>
                <a:close/>
                <a:moveTo>
                  <a:pt x="18006" y="2102"/>
                </a:moveTo>
                <a:cubicBezTo>
                  <a:pt x="18030" y="2144"/>
                  <a:pt x="18042" y="2180"/>
                  <a:pt x="18060" y="2217"/>
                </a:cubicBezTo>
                <a:cubicBezTo>
                  <a:pt x="18054" y="2223"/>
                  <a:pt x="18042" y="2223"/>
                  <a:pt x="18036" y="2235"/>
                </a:cubicBezTo>
                <a:cubicBezTo>
                  <a:pt x="18036" y="2235"/>
                  <a:pt x="18030" y="2235"/>
                  <a:pt x="18030" y="2241"/>
                </a:cubicBezTo>
                <a:cubicBezTo>
                  <a:pt x="18030" y="2204"/>
                  <a:pt x="18030" y="2156"/>
                  <a:pt x="18006" y="2102"/>
                </a:cubicBezTo>
                <a:close/>
                <a:moveTo>
                  <a:pt x="18581" y="2192"/>
                </a:moveTo>
                <a:lnTo>
                  <a:pt x="18581" y="2241"/>
                </a:lnTo>
                <a:lnTo>
                  <a:pt x="18551" y="2241"/>
                </a:lnTo>
                <a:cubicBezTo>
                  <a:pt x="18551" y="2241"/>
                  <a:pt x="18551" y="2223"/>
                  <a:pt x="18569" y="2210"/>
                </a:cubicBezTo>
                <a:lnTo>
                  <a:pt x="18581" y="2192"/>
                </a:lnTo>
                <a:close/>
                <a:moveTo>
                  <a:pt x="18418" y="2210"/>
                </a:moveTo>
                <a:cubicBezTo>
                  <a:pt x="18442" y="2210"/>
                  <a:pt x="18460" y="2217"/>
                  <a:pt x="18490" y="2229"/>
                </a:cubicBezTo>
                <a:lnTo>
                  <a:pt x="18472" y="2253"/>
                </a:lnTo>
                <a:cubicBezTo>
                  <a:pt x="18454" y="2241"/>
                  <a:pt x="18442" y="2223"/>
                  <a:pt x="18418" y="2210"/>
                </a:cubicBezTo>
                <a:close/>
                <a:moveTo>
                  <a:pt x="19544" y="2071"/>
                </a:moveTo>
                <a:lnTo>
                  <a:pt x="19544" y="2071"/>
                </a:lnTo>
                <a:cubicBezTo>
                  <a:pt x="19513" y="2120"/>
                  <a:pt x="19507" y="2192"/>
                  <a:pt x="19507" y="2253"/>
                </a:cubicBezTo>
                <a:lnTo>
                  <a:pt x="19489" y="2241"/>
                </a:lnTo>
                <a:cubicBezTo>
                  <a:pt x="19501" y="2186"/>
                  <a:pt x="19513" y="2120"/>
                  <a:pt x="19544" y="2071"/>
                </a:cubicBezTo>
                <a:close/>
                <a:moveTo>
                  <a:pt x="17970" y="2095"/>
                </a:moveTo>
                <a:lnTo>
                  <a:pt x="17970" y="2095"/>
                </a:lnTo>
                <a:cubicBezTo>
                  <a:pt x="18000" y="2138"/>
                  <a:pt x="18012" y="2204"/>
                  <a:pt x="18024" y="2247"/>
                </a:cubicBezTo>
                <a:cubicBezTo>
                  <a:pt x="18018" y="2253"/>
                  <a:pt x="18006" y="2253"/>
                  <a:pt x="18000" y="2265"/>
                </a:cubicBezTo>
                <a:cubicBezTo>
                  <a:pt x="18000" y="2217"/>
                  <a:pt x="17994" y="2150"/>
                  <a:pt x="17970" y="2095"/>
                </a:cubicBezTo>
                <a:close/>
                <a:moveTo>
                  <a:pt x="19017" y="2210"/>
                </a:moveTo>
                <a:cubicBezTo>
                  <a:pt x="18993" y="2210"/>
                  <a:pt x="18963" y="2247"/>
                  <a:pt x="18944" y="2271"/>
                </a:cubicBezTo>
                <a:lnTo>
                  <a:pt x="18944" y="2241"/>
                </a:lnTo>
                <a:cubicBezTo>
                  <a:pt x="18969" y="2223"/>
                  <a:pt x="18993" y="2210"/>
                  <a:pt x="19017" y="2210"/>
                </a:cubicBezTo>
                <a:close/>
                <a:moveTo>
                  <a:pt x="18581" y="2265"/>
                </a:moveTo>
                <a:cubicBezTo>
                  <a:pt x="18581" y="2271"/>
                  <a:pt x="18581" y="2271"/>
                  <a:pt x="18593" y="2277"/>
                </a:cubicBezTo>
                <a:lnTo>
                  <a:pt x="18563" y="2277"/>
                </a:lnTo>
                <a:cubicBezTo>
                  <a:pt x="18569" y="2271"/>
                  <a:pt x="18575" y="2265"/>
                  <a:pt x="18581" y="2265"/>
                </a:cubicBezTo>
                <a:close/>
                <a:moveTo>
                  <a:pt x="17915" y="2126"/>
                </a:moveTo>
                <a:lnTo>
                  <a:pt x="17915" y="2126"/>
                </a:lnTo>
                <a:cubicBezTo>
                  <a:pt x="17939" y="2162"/>
                  <a:pt x="17958" y="2229"/>
                  <a:pt x="17964" y="2283"/>
                </a:cubicBezTo>
                <a:cubicBezTo>
                  <a:pt x="17958" y="2283"/>
                  <a:pt x="17958" y="2289"/>
                  <a:pt x="17945" y="2289"/>
                </a:cubicBezTo>
                <a:cubicBezTo>
                  <a:pt x="17945" y="2241"/>
                  <a:pt x="17939" y="2174"/>
                  <a:pt x="17915" y="2126"/>
                </a:cubicBezTo>
                <a:close/>
                <a:moveTo>
                  <a:pt x="18430" y="2283"/>
                </a:moveTo>
                <a:cubicBezTo>
                  <a:pt x="18427" y="2289"/>
                  <a:pt x="18425" y="2292"/>
                  <a:pt x="18424" y="2292"/>
                </a:cubicBezTo>
                <a:cubicBezTo>
                  <a:pt x="18422" y="2292"/>
                  <a:pt x="18421" y="2289"/>
                  <a:pt x="18418" y="2283"/>
                </a:cubicBezTo>
                <a:close/>
                <a:moveTo>
                  <a:pt x="18399" y="2307"/>
                </a:moveTo>
                <a:lnTo>
                  <a:pt x="18412" y="2313"/>
                </a:lnTo>
                <a:cubicBezTo>
                  <a:pt x="18412" y="2313"/>
                  <a:pt x="18399" y="2313"/>
                  <a:pt x="18399" y="2307"/>
                </a:cubicBezTo>
                <a:close/>
                <a:moveTo>
                  <a:pt x="18378" y="2335"/>
                </a:moveTo>
                <a:cubicBezTo>
                  <a:pt x="18384" y="2335"/>
                  <a:pt x="18387" y="2339"/>
                  <a:pt x="18387" y="2344"/>
                </a:cubicBezTo>
                <a:cubicBezTo>
                  <a:pt x="18381" y="2344"/>
                  <a:pt x="18381" y="2338"/>
                  <a:pt x="18369" y="2338"/>
                </a:cubicBezTo>
                <a:cubicBezTo>
                  <a:pt x="18373" y="2336"/>
                  <a:pt x="18376" y="2335"/>
                  <a:pt x="18378" y="2335"/>
                </a:cubicBezTo>
                <a:close/>
                <a:moveTo>
                  <a:pt x="17183" y="2213"/>
                </a:moveTo>
                <a:cubicBezTo>
                  <a:pt x="17142" y="2242"/>
                  <a:pt x="17106" y="2266"/>
                  <a:pt x="17092" y="2271"/>
                </a:cubicBezTo>
                <a:cubicBezTo>
                  <a:pt x="17093" y="2271"/>
                  <a:pt x="17095" y="2272"/>
                  <a:pt x="17098" y="2272"/>
                </a:cubicBezTo>
                <a:cubicBezTo>
                  <a:pt x="17112" y="2272"/>
                  <a:pt x="17133" y="2264"/>
                  <a:pt x="17156" y="2254"/>
                </a:cubicBezTo>
                <a:lnTo>
                  <a:pt x="17156" y="2254"/>
                </a:lnTo>
                <a:cubicBezTo>
                  <a:pt x="17139" y="2284"/>
                  <a:pt x="17129" y="2313"/>
                  <a:pt x="17123" y="2337"/>
                </a:cubicBezTo>
                <a:lnTo>
                  <a:pt x="17123" y="2337"/>
                </a:lnTo>
                <a:cubicBezTo>
                  <a:pt x="17136" y="2341"/>
                  <a:pt x="17147" y="2347"/>
                  <a:pt x="17156" y="2354"/>
                </a:cubicBezTo>
                <a:lnTo>
                  <a:pt x="17156" y="2354"/>
                </a:lnTo>
                <a:cubicBezTo>
                  <a:pt x="17163" y="2326"/>
                  <a:pt x="17179" y="2279"/>
                  <a:pt x="17216" y="2220"/>
                </a:cubicBezTo>
                <a:lnTo>
                  <a:pt x="17216" y="2220"/>
                </a:lnTo>
                <a:cubicBezTo>
                  <a:pt x="17198" y="2232"/>
                  <a:pt x="17177" y="2244"/>
                  <a:pt x="17156" y="2254"/>
                </a:cubicBezTo>
                <a:lnTo>
                  <a:pt x="17156" y="2254"/>
                </a:lnTo>
                <a:cubicBezTo>
                  <a:pt x="17164" y="2240"/>
                  <a:pt x="17173" y="2226"/>
                  <a:pt x="17183" y="2213"/>
                </a:cubicBezTo>
                <a:close/>
                <a:moveTo>
                  <a:pt x="17173" y="2342"/>
                </a:moveTo>
                <a:cubicBezTo>
                  <a:pt x="17169" y="2348"/>
                  <a:pt x="17166" y="2354"/>
                  <a:pt x="17163" y="2359"/>
                </a:cubicBezTo>
                <a:lnTo>
                  <a:pt x="17163" y="2359"/>
                </a:lnTo>
                <a:cubicBezTo>
                  <a:pt x="17168" y="2363"/>
                  <a:pt x="17172" y="2368"/>
                  <a:pt x="17176" y="2374"/>
                </a:cubicBezTo>
                <a:cubicBezTo>
                  <a:pt x="17174" y="2364"/>
                  <a:pt x="17172" y="2353"/>
                  <a:pt x="17173" y="2342"/>
                </a:cubicBezTo>
                <a:close/>
                <a:moveTo>
                  <a:pt x="17156" y="2354"/>
                </a:moveTo>
                <a:cubicBezTo>
                  <a:pt x="17153" y="2367"/>
                  <a:pt x="17152" y="2376"/>
                  <a:pt x="17152" y="2380"/>
                </a:cubicBezTo>
                <a:cubicBezTo>
                  <a:pt x="17155" y="2374"/>
                  <a:pt x="17158" y="2367"/>
                  <a:pt x="17163" y="2359"/>
                </a:cubicBezTo>
                <a:lnTo>
                  <a:pt x="17163" y="2359"/>
                </a:lnTo>
                <a:cubicBezTo>
                  <a:pt x="17161" y="2357"/>
                  <a:pt x="17159" y="2355"/>
                  <a:pt x="17156" y="2354"/>
                </a:cubicBezTo>
                <a:close/>
                <a:moveTo>
                  <a:pt x="18338" y="2371"/>
                </a:moveTo>
                <a:cubicBezTo>
                  <a:pt x="18342" y="2371"/>
                  <a:pt x="18345" y="2376"/>
                  <a:pt x="18345" y="2380"/>
                </a:cubicBezTo>
                <a:cubicBezTo>
                  <a:pt x="18339" y="2380"/>
                  <a:pt x="18339" y="2374"/>
                  <a:pt x="18333" y="2374"/>
                </a:cubicBezTo>
                <a:cubicBezTo>
                  <a:pt x="18335" y="2372"/>
                  <a:pt x="18336" y="2371"/>
                  <a:pt x="18338" y="2371"/>
                </a:cubicBezTo>
                <a:close/>
                <a:moveTo>
                  <a:pt x="22789" y="2374"/>
                </a:moveTo>
                <a:cubicBezTo>
                  <a:pt x="22789" y="2374"/>
                  <a:pt x="22722" y="2404"/>
                  <a:pt x="22668" y="2404"/>
                </a:cubicBezTo>
                <a:lnTo>
                  <a:pt x="22650" y="2386"/>
                </a:lnTo>
                <a:cubicBezTo>
                  <a:pt x="22692" y="2374"/>
                  <a:pt x="22789" y="2374"/>
                  <a:pt x="22789" y="2374"/>
                </a:cubicBezTo>
                <a:close/>
                <a:moveTo>
                  <a:pt x="18303" y="2392"/>
                </a:moveTo>
                <a:cubicBezTo>
                  <a:pt x="18309" y="2392"/>
                  <a:pt x="18327" y="2398"/>
                  <a:pt x="18333" y="2404"/>
                </a:cubicBezTo>
                <a:lnTo>
                  <a:pt x="18327" y="2416"/>
                </a:lnTo>
                <a:lnTo>
                  <a:pt x="18303" y="2392"/>
                </a:lnTo>
                <a:close/>
                <a:moveTo>
                  <a:pt x="18278" y="2428"/>
                </a:moveTo>
                <a:cubicBezTo>
                  <a:pt x="18291" y="2428"/>
                  <a:pt x="18297" y="2435"/>
                  <a:pt x="18303" y="2447"/>
                </a:cubicBezTo>
                <a:cubicBezTo>
                  <a:pt x="18303" y="2447"/>
                  <a:pt x="18303" y="2453"/>
                  <a:pt x="18297" y="2453"/>
                </a:cubicBezTo>
                <a:cubicBezTo>
                  <a:pt x="18297" y="2447"/>
                  <a:pt x="18291" y="2435"/>
                  <a:pt x="18278" y="2428"/>
                </a:cubicBezTo>
                <a:close/>
                <a:moveTo>
                  <a:pt x="22807" y="2416"/>
                </a:moveTo>
                <a:cubicBezTo>
                  <a:pt x="22777" y="2428"/>
                  <a:pt x="22740" y="2447"/>
                  <a:pt x="22710" y="2453"/>
                </a:cubicBezTo>
                <a:cubicBezTo>
                  <a:pt x="22698" y="2447"/>
                  <a:pt x="22692" y="2428"/>
                  <a:pt x="22686" y="2422"/>
                </a:cubicBezTo>
                <a:cubicBezTo>
                  <a:pt x="22701" y="2422"/>
                  <a:pt x="22724" y="2424"/>
                  <a:pt x="22747" y="2424"/>
                </a:cubicBezTo>
                <a:cubicBezTo>
                  <a:pt x="22769" y="2424"/>
                  <a:pt x="22792" y="2422"/>
                  <a:pt x="22807" y="2416"/>
                </a:cubicBezTo>
                <a:close/>
                <a:moveTo>
                  <a:pt x="22749" y="2467"/>
                </a:moveTo>
                <a:lnTo>
                  <a:pt x="22722" y="2477"/>
                </a:lnTo>
                <a:cubicBezTo>
                  <a:pt x="22731" y="2472"/>
                  <a:pt x="22740" y="2470"/>
                  <a:pt x="22749" y="2467"/>
                </a:cubicBezTo>
                <a:close/>
                <a:moveTo>
                  <a:pt x="18242" y="2459"/>
                </a:moveTo>
                <a:lnTo>
                  <a:pt x="18242" y="2459"/>
                </a:lnTo>
                <a:cubicBezTo>
                  <a:pt x="18242" y="2459"/>
                  <a:pt x="18260" y="2465"/>
                  <a:pt x="18278" y="2483"/>
                </a:cubicBezTo>
                <a:lnTo>
                  <a:pt x="18272" y="2489"/>
                </a:lnTo>
                <a:lnTo>
                  <a:pt x="18242" y="2459"/>
                </a:lnTo>
                <a:close/>
                <a:moveTo>
                  <a:pt x="22480" y="2416"/>
                </a:moveTo>
                <a:lnTo>
                  <a:pt x="22480" y="2416"/>
                </a:lnTo>
                <a:cubicBezTo>
                  <a:pt x="22444" y="2447"/>
                  <a:pt x="22414" y="2477"/>
                  <a:pt x="22395" y="2507"/>
                </a:cubicBezTo>
                <a:cubicBezTo>
                  <a:pt x="22389" y="2507"/>
                  <a:pt x="22383" y="2495"/>
                  <a:pt x="22377" y="2495"/>
                </a:cubicBezTo>
                <a:cubicBezTo>
                  <a:pt x="22383" y="2483"/>
                  <a:pt x="22444" y="2422"/>
                  <a:pt x="22480" y="2416"/>
                </a:cubicBezTo>
                <a:close/>
                <a:moveTo>
                  <a:pt x="22807" y="2483"/>
                </a:moveTo>
                <a:cubicBezTo>
                  <a:pt x="22789" y="2495"/>
                  <a:pt x="22771" y="2495"/>
                  <a:pt x="22747" y="2507"/>
                </a:cubicBezTo>
                <a:cubicBezTo>
                  <a:pt x="22759" y="2495"/>
                  <a:pt x="22783" y="2489"/>
                  <a:pt x="22807" y="2483"/>
                </a:cubicBezTo>
                <a:close/>
                <a:moveTo>
                  <a:pt x="22498" y="2453"/>
                </a:moveTo>
                <a:lnTo>
                  <a:pt x="22498" y="2453"/>
                </a:lnTo>
                <a:cubicBezTo>
                  <a:pt x="22498" y="2453"/>
                  <a:pt x="22468" y="2489"/>
                  <a:pt x="22438" y="2519"/>
                </a:cubicBezTo>
                <a:cubicBezTo>
                  <a:pt x="22426" y="2513"/>
                  <a:pt x="22420" y="2513"/>
                  <a:pt x="22414" y="2513"/>
                </a:cubicBezTo>
                <a:cubicBezTo>
                  <a:pt x="22450" y="2483"/>
                  <a:pt x="22498" y="2453"/>
                  <a:pt x="22498" y="2453"/>
                </a:cubicBezTo>
                <a:close/>
                <a:moveTo>
                  <a:pt x="22801" y="2513"/>
                </a:moveTo>
                <a:cubicBezTo>
                  <a:pt x="22783" y="2519"/>
                  <a:pt x="22771" y="2519"/>
                  <a:pt x="22753" y="2519"/>
                </a:cubicBezTo>
                <a:cubicBezTo>
                  <a:pt x="22771" y="2519"/>
                  <a:pt x="22783" y="2513"/>
                  <a:pt x="22801" y="2513"/>
                </a:cubicBezTo>
                <a:close/>
                <a:moveTo>
                  <a:pt x="18212" y="2489"/>
                </a:moveTo>
                <a:cubicBezTo>
                  <a:pt x="18230" y="2489"/>
                  <a:pt x="18242" y="2507"/>
                  <a:pt x="18254" y="2519"/>
                </a:cubicBezTo>
                <a:cubicBezTo>
                  <a:pt x="18254" y="2525"/>
                  <a:pt x="18248" y="2537"/>
                  <a:pt x="18248" y="2537"/>
                </a:cubicBezTo>
                <a:cubicBezTo>
                  <a:pt x="18236" y="2519"/>
                  <a:pt x="18218" y="2495"/>
                  <a:pt x="18212" y="2489"/>
                </a:cubicBezTo>
                <a:close/>
                <a:moveTo>
                  <a:pt x="22512" y="2473"/>
                </a:moveTo>
                <a:lnTo>
                  <a:pt x="22474" y="2537"/>
                </a:lnTo>
                <a:cubicBezTo>
                  <a:pt x="22468" y="2525"/>
                  <a:pt x="22456" y="2525"/>
                  <a:pt x="22450" y="2519"/>
                </a:cubicBezTo>
                <a:cubicBezTo>
                  <a:pt x="22471" y="2514"/>
                  <a:pt x="22498" y="2494"/>
                  <a:pt x="22512" y="2473"/>
                </a:cubicBezTo>
                <a:close/>
                <a:moveTo>
                  <a:pt x="22529" y="2513"/>
                </a:moveTo>
                <a:cubicBezTo>
                  <a:pt x="22516" y="2525"/>
                  <a:pt x="22510" y="2531"/>
                  <a:pt x="22498" y="2550"/>
                </a:cubicBezTo>
                <a:cubicBezTo>
                  <a:pt x="22504" y="2531"/>
                  <a:pt x="22516" y="2519"/>
                  <a:pt x="22529" y="2513"/>
                </a:cubicBezTo>
                <a:close/>
                <a:moveTo>
                  <a:pt x="22559" y="2525"/>
                </a:moveTo>
                <a:lnTo>
                  <a:pt x="22559" y="2525"/>
                </a:lnTo>
                <a:cubicBezTo>
                  <a:pt x="22547" y="2544"/>
                  <a:pt x="22541" y="2556"/>
                  <a:pt x="22529" y="2574"/>
                </a:cubicBezTo>
                <a:lnTo>
                  <a:pt x="22516" y="2574"/>
                </a:lnTo>
                <a:cubicBezTo>
                  <a:pt x="22535" y="2556"/>
                  <a:pt x="22547" y="2544"/>
                  <a:pt x="22559" y="2525"/>
                </a:cubicBezTo>
                <a:close/>
                <a:moveTo>
                  <a:pt x="22565" y="2550"/>
                </a:moveTo>
                <a:cubicBezTo>
                  <a:pt x="22565" y="2568"/>
                  <a:pt x="22559" y="2574"/>
                  <a:pt x="22547" y="2580"/>
                </a:cubicBezTo>
                <a:cubicBezTo>
                  <a:pt x="22547" y="2574"/>
                  <a:pt x="22553" y="2556"/>
                  <a:pt x="22565" y="2550"/>
                </a:cubicBezTo>
                <a:close/>
                <a:moveTo>
                  <a:pt x="19146" y="2578"/>
                </a:moveTo>
                <a:cubicBezTo>
                  <a:pt x="19145" y="2581"/>
                  <a:pt x="19144" y="2583"/>
                  <a:pt x="19144" y="2586"/>
                </a:cubicBezTo>
                <a:cubicBezTo>
                  <a:pt x="19144" y="2583"/>
                  <a:pt x="19145" y="2581"/>
                  <a:pt x="19146" y="2578"/>
                </a:cubicBezTo>
                <a:close/>
                <a:moveTo>
                  <a:pt x="18127" y="2489"/>
                </a:moveTo>
                <a:cubicBezTo>
                  <a:pt x="18169" y="2513"/>
                  <a:pt x="18206" y="2531"/>
                  <a:pt x="18236" y="2568"/>
                </a:cubicBezTo>
                <a:cubicBezTo>
                  <a:pt x="18236" y="2574"/>
                  <a:pt x="18230" y="2586"/>
                  <a:pt x="18218" y="2598"/>
                </a:cubicBezTo>
                <a:cubicBezTo>
                  <a:pt x="18206" y="2568"/>
                  <a:pt x="18175" y="2519"/>
                  <a:pt x="18127" y="2489"/>
                </a:cubicBezTo>
                <a:close/>
                <a:moveTo>
                  <a:pt x="23116" y="2519"/>
                </a:moveTo>
                <a:cubicBezTo>
                  <a:pt x="23116" y="2519"/>
                  <a:pt x="23207" y="2568"/>
                  <a:pt x="23237" y="2598"/>
                </a:cubicBezTo>
                <a:cubicBezTo>
                  <a:pt x="23231" y="2598"/>
                  <a:pt x="23225" y="2604"/>
                  <a:pt x="23207" y="2604"/>
                </a:cubicBezTo>
                <a:cubicBezTo>
                  <a:pt x="23164" y="2574"/>
                  <a:pt x="23116" y="2519"/>
                  <a:pt x="23116" y="2519"/>
                </a:cubicBezTo>
                <a:close/>
                <a:moveTo>
                  <a:pt x="23092" y="2537"/>
                </a:moveTo>
                <a:lnTo>
                  <a:pt x="23092" y="2537"/>
                </a:lnTo>
                <a:cubicBezTo>
                  <a:pt x="23110" y="2568"/>
                  <a:pt x="23164" y="2598"/>
                  <a:pt x="23201" y="2604"/>
                </a:cubicBezTo>
                <a:cubicBezTo>
                  <a:pt x="23182" y="2610"/>
                  <a:pt x="23176" y="2610"/>
                  <a:pt x="23164" y="2616"/>
                </a:cubicBezTo>
                <a:cubicBezTo>
                  <a:pt x="23140" y="2598"/>
                  <a:pt x="23110" y="2568"/>
                  <a:pt x="23092" y="2537"/>
                </a:cubicBezTo>
                <a:close/>
                <a:moveTo>
                  <a:pt x="18091" y="2507"/>
                </a:moveTo>
                <a:lnTo>
                  <a:pt x="18091" y="2507"/>
                </a:lnTo>
                <a:cubicBezTo>
                  <a:pt x="18139" y="2525"/>
                  <a:pt x="18188" y="2580"/>
                  <a:pt x="18212" y="2610"/>
                </a:cubicBezTo>
                <a:cubicBezTo>
                  <a:pt x="18212" y="2616"/>
                  <a:pt x="18206" y="2634"/>
                  <a:pt x="18206" y="2640"/>
                </a:cubicBezTo>
                <a:cubicBezTo>
                  <a:pt x="18182" y="2598"/>
                  <a:pt x="18151" y="2531"/>
                  <a:pt x="18091" y="2507"/>
                </a:cubicBezTo>
                <a:close/>
                <a:moveTo>
                  <a:pt x="23061" y="2610"/>
                </a:moveTo>
                <a:lnTo>
                  <a:pt x="23061" y="2610"/>
                </a:lnTo>
                <a:cubicBezTo>
                  <a:pt x="23073" y="2616"/>
                  <a:pt x="23086" y="2634"/>
                  <a:pt x="23110" y="2646"/>
                </a:cubicBezTo>
                <a:cubicBezTo>
                  <a:pt x="23110" y="2646"/>
                  <a:pt x="23104" y="2646"/>
                  <a:pt x="23104" y="2652"/>
                </a:cubicBezTo>
                <a:cubicBezTo>
                  <a:pt x="23086" y="2640"/>
                  <a:pt x="23073" y="2622"/>
                  <a:pt x="23061" y="2610"/>
                </a:cubicBezTo>
                <a:close/>
                <a:moveTo>
                  <a:pt x="23049" y="2628"/>
                </a:moveTo>
                <a:lnTo>
                  <a:pt x="23080" y="2659"/>
                </a:lnTo>
                <a:cubicBezTo>
                  <a:pt x="23061" y="2646"/>
                  <a:pt x="23055" y="2640"/>
                  <a:pt x="23049" y="2628"/>
                </a:cubicBezTo>
                <a:close/>
                <a:moveTo>
                  <a:pt x="18061" y="2550"/>
                </a:moveTo>
                <a:cubicBezTo>
                  <a:pt x="18109" y="2574"/>
                  <a:pt x="18157" y="2634"/>
                  <a:pt x="18188" y="2671"/>
                </a:cubicBezTo>
                <a:cubicBezTo>
                  <a:pt x="18188" y="2677"/>
                  <a:pt x="18182" y="2677"/>
                  <a:pt x="18182" y="2689"/>
                </a:cubicBezTo>
                <a:cubicBezTo>
                  <a:pt x="18151" y="2634"/>
                  <a:pt x="18109" y="2574"/>
                  <a:pt x="18061" y="2550"/>
                </a:cubicBezTo>
                <a:close/>
                <a:moveTo>
                  <a:pt x="18719" y="2760"/>
                </a:moveTo>
                <a:cubicBezTo>
                  <a:pt x="18719" y="2760"/>
                  <a:pt x="18720" y="2761"/>
                  <a:pt x="18720" y="2761"/>
                </a:cubicBezTo>
                <a:cubicBezTo>
                  <a:pt x="18720" y="2761"/>
                  <a:pt x="18719" y="2760"/>
                  <a:pt x="18719" y="2760"/>
                </a:cubicBezTo>
                <a:close/>
                <a:moveTo>
                  <a:pt x="22753" y="2725"/>
                </a:moveTo>
                <a:cubicBezTo>
                  <a:pt x="22759" y="2731"/>
                  <a:pt x="22753" y="2737"/>
                  <a:pt x="22753" y="2737"/>
                </a:cubicBezTo>
                <a:lnTo>
                  <a:pt x="22759" y="2737"/>
                </a:lnTo>
                <a:cubicBezTo>
                  <a:pt x="22753" y="2755"/>
                  <a:pt x="22753" y="2755"/>
                  <a:pt x="22753" y="2761"/>
                </a:cubicBezTo>
                <a:lnTo>
                  <a:pt x="22740" y="2761"/>
                </a:lnTo>
                <a:lnTo>
                  <a:pt x="22740" y="2755"/>
                </a:lnTo>
                <a:cubicBezTo>
                  <a:pt x="22740" y="2749"/>
                  <a:pt x="22747" y="2749"/>
                  <a:pt x="22747" y="2737"/>
                </a:cubicBezTo>
                <a:cubicBezTo>
                  <a:pt x="22747" y="2731"/>
                  <a:pt x="22753" y="2731"/>
                  <a:pt x="22753" y="2725"/>
                </a:cubicBezTo>
                <a:close/>
                <a:moveTo>
                  <a:pt x="22338" y="2745"/>
                </a:moveTo>
                <a:cubicBezTo>
                  <a:pt x="22333" y="2760"/>
                  <a:pt x="22327" y="2774"/>
                  <a:pt x="22323" y="2786"/>
                </a:cubicBezTo>
                <a:lnTo>
                  <a:pt x="22317" y="2786"/>
                </a:lnTo>
                <a:cubicBezTo>
                  <a:pt x="22324" y="2773"/>
                  <a:pt x="22332" y="2760"/>
                  <a:pt x="22338" y="2745"/>
                </a:cubicBezTo>
                <a:close/>
                <a:moveTo>
                  <a:pt x="22389" y="2683"/>
                </a:moveTo>
                <a:cubicBezTo>
                  <a:pt x="22389" y="2719"/>
                  <a:pt x="22377" y="2761"/>
                  <a:pt x="22365" y="2786"/>
                </a:cubicBezTo>
                <a:lnTo>
                  <a:pt x="22347" y="2786"/>
                </a:lnTo>
                <a:cubicBezTo>
                  <a:pt x="22365" y="2761"/>
                  <a:pt x="22383" y="2725"/>
                  <a:pt x="22389" y="2683"/>
                </a:cubicBezTo>
                <a:close/>
                <a:moveTo>
                  <a:pt x="22405" y="2725"/>
                </a:moveTo>
                <a:cubicBezTo>
                  <a:pt x="22401" y="2744"/>
                  <a:pt x="22395" y="2765"/>
                  <a:pt x="22395" y="2786"/>
                </a:cubicBezTo>
                <a:lnTo>
                  <a:pt x="22377" y="2786"/>
                </a:lnTo>
                <a:cubicBezTo>
                  <a:pt x="22386" y="2767"/>
                  <a:pt x="22399" y="2749"/>
                  <a:pt x="22405" y="2725"/>
                </a:cubicBezTo>
                <a:close/>
                <a:moveTo>
                  <a:pt x="22426" y="2749"/>
                </a:moveTo>
                <a:lnTo>
                  <a:pt x="22426" y="2786"/>
                </a:lnTo>
                <a:lnTo>
                  <a:pt x="22414" y="2786"/>
                </a:lnTo>
                <a:cubicBezTo>
                  <a:pt x="22426" y="2768"/>
                  <a:pt x="22426" y="2755"/>
                  <a:pt x="22426" y="2749"/>
                </a:cubicBezTo>
                <a:close/>
                <a:moveTo>
                  <a:pt x="22458" y="2771"/>
                </a:moveTo>
                <a:cubicBezTo>
                  <a:pt x="22457" y="2776"/>
                  <a:pt x="22456" y="2780"/>
                  <a:pt x="22456" y="2786"/>
                </a:cubicBezTo>
                <a:lnTo>
                  <a:pt x="22450" y="2786"/>
                </a:lnTo>
                <a:lnTo>
                  <a:pt x="22458" y="2771"/>
                </a:lnTo>
                <a:close/>
                <a:moveTo>
                  <a:pt x="22516" y="2768"/>
                </a:moveTo>
                <a:lnTo>
                  <a:pt x="22516" y="2798"/>
                </a:lnTo>
                <a:lnTo>
                  <a:pt x="22510" y="2798"/>
                </a:lnTo>
                <a:cubicBezTo>
                  <a:pt x="22510" y="2786"/>
                  <a:pt x="22516" y="2780"/>
                  <a:pt x="22516" y="2768"/>
                </a:cubicBezTo>
                <a:close/>
                <a:moveTo>
                  <a:pt x="22541" y="2786"/>
                </a:moveTo>
                <a:cubicBezTo>
                  <a:pt x="22541" y="2792"/>
                  <a:pt x="22547" y="2798"/>
                  <a:pt x="22547" y="2810"/>
                </a:cubicBezTo>
                <a:lnTo>
                  <a:pt x="22541" y="2810"/>
                </a:lnTo>
                <a:cubicBezTo>
                  <a:pt x="22535" y="2792"/>
                  <a:pt x="22541" y="2786"/>
                  <a:pt x="22541" y="2786"/>
                </a:cubicBezTo>
                <a:close/>
                <a:moveTo>
                  <a:pt x="22571" y="2792"/>
                </a:moveTo>
                <a:cubicBezTo>
                  <a:pt x="22571" y="2798"/>
                  <a:pt x="22577" y="2810"/>
                  <a:pt x="22577" y="2816"/>
                </a:cubicBezTo>
                <a:lnTo>
                  <a:pt x="22571" y="2816"/>
                </a:lnTo>
                <a:lnTo>
                  <a:pt x="22571" y="2792"/>
                </a:lnTo>
                <a:close/>
                <a:moveTo>
                  <a:pt x="22595" y="2798"/>
                </a:moveTo>
                <a:cubicBezTo>
                  <a:pt x="22595" y="2798"/>
                  <a:pt x="22601" y="2804"/>
                  <a:pt x="22601" y="2816"/>
                </a:cubicBezTo>
                <a:lnTo>
                  <a:pt x="22595" y="2816"/>
                </a:lnTo>
                <a:lnTo>
                  <a:pt x="22595" y="2798"/>
                </a:lnTo>
                <a:close/>
                <a:moveTo>
                  <a:pt x="22783" y="2786"/>
                </a:moveTo>
                <a:cubicBezTo>
                  <a:pt x="22777" y="2792"/>
                  <a:pt x="22777" y="2798"/>
                  <a:pt x="22771" y="2816"/>
                </a:cubicBezTo>
                <a:cubicBezTo>
                  <a:pt x="22759" y="2810"/>
                  <a:pt x="22759" y="2798"/>
                  <a:pt x="22753" y="2798"/>
                </a:cubicBezTo>
                <a:lnTo>
                  <a:pt x="22771" y="2786"/>
                </a:lnTo>
                <a:close/>
                <a:moveTo>
                  <a:pt x="22813" y="2780"/>
                </a:moveTo>
                <a:lnTo>
                  <a:pt x="22813" y="2798"/>
                </a:lnTo>
                <a:cubicBezTo>
                  <a:pt x="22801" y="2804"/>
                  <a:pt x="22789" y="2816"/>
                  <a:pt x="22777" y="2816"/>
                </a:cubicBezTo>
                <a:lnTo>
                  <a:pt x="22801" y="2786"/>
                </a:lnTo>
                <a:cubicBezTo>
                  <a:pt x="22807" y="2780"/>
                  <a:pt x="22807" y="2780"/>
                  <a:pt x="22813" y="2780"/>
                </a:cubicBezTo>
                <a:close/>
                <a:moveTo>
                  <a:pt x="23255" y="2761"/>
                </a:moveTo>
                <a:cubicBezTo>
                  <a:pt x="23255" y="2780"/>
                  <a:pt x="23255" y="2798"/>
                  <a:pt x="23261" y="2816"/>
                </a:cubicBezTo>
                <a:lnTo>
                  <a:pt x="23255" y="2816"/>
                </a:lnTo>
                <a:cubicBezTo>
                  <a:pt x="23243" y="2798"/>
                  <a:pt x="23243" y="2780"/>
                  <a:pt x="23255" y="2761"/>
                </a:cubicBezTo>
                <a:close/>
                <a:moveTo>
                  <a:pt x="22716" y="2792"/>
                </a:moveTo>
                <a:cubicBezTo>
                  <a:pt x="22716" y="2792"/>
                  <a:pt x="22722" y="2792"/>
                  <a:pt x="22728" y="2798"/>
                </a:cubicBezTo>
                <a:lnTo>
                  <a:pt x="22710" y="2822"/>
                </a:lnTo>
                <a:lnTo>
                  <a:pt x="22710" y="2822"/>
                </a:lnTo>
                <a:lnTo>
                  <a:pt x="22716" y="2792"/>
                </a:lnTo>
                <a:close/>
                <a:moveTo>
                  <a:pt x="22607" y="2798"/>
                </a:moveTo>
                <a:lnTo>
                  <a:pt x="22607" y="2822"/>
                </a:lnTo>
                <a:lnTo>
                  <a:pt x="22601" y="2822"/>
                </a:lnTo>
                <a:cubicBezTo>
                  <a:pt x="22607" y="2816"/>
                  <a:pt x="22607" y="2810"/>
                  <a:pt x="22607" y="2798"/>
                </a:cubicBezTo>
                <a:close/>
                <a:moveTo>
                  <a:pt x="23316" y="2737"/>
                </a:moveTo>
                <a:lnTo>
                  <a:pt x="23316" y="2737"/>
                </a:lnTo>
                <a:cubicBezTo>
                  <a:pt x="23316" y="2755"/>
                  <a:pt x="23328" y="2792"/>
                  <a:pt x="23346" y="2822"/>
                </a:cubicBezTo>
                <a:lnTo>
                  <a:pt x="23322" y="2822"/>
                </a:lnTo>
                <a:cubicBezTo>
                  <a:pt x="23316" y="2792"/>
                  <a:pt x="23316" y="2761"/>
                  <a:pt x="23316" y="2737"/>
                </a:cubicBezTo>
                <a:close/>
                <a:moveTo>
                  <a:pt x="23346" y="2731"/>
                </a:moveTo>
                <a:cubicBezTo>
                  <a:pt x="23346" y="2731"/>
                  <a:pt x="23376" y="2786"/>
                  <a:pt x="23388" y="2822"/>
                </a:cubicBezTo>
                <a:lnTo>
                  <a:pt x="23358" y="2822"/>
                </a:lnTo>
                <a:lnTo>
                  <a:pt x="23346" y="2731"/>
                </a:lnTo>
                <a:close/>
                <a:moveTo>
                  <a:pt x="23376" y="2707"/>
                </a:moveTo>
                <a:lnTo>
                  <a:pt x="23376" y="2707"/>
                </a:lnTo>
                <a:cubicBezTo>
                  <a:pt x="23406" y="2731"/>
                  <a:pt x="23419" y="2816"/>
                  <a:pt x="23425" y="2828"/>
                </a:cubicBezTo>
                <a:lnTo>
                  <a:pt x="23406" y="2828"/>
                </a:lnTo>
                <a:cubicBezTo>
                  <a:pt x="23406" y="2798"/>
                  <a:pt x="23394" y="2761"/>
                  <a:pt x="23376" y="2707"/>
                </a:cubicBezTo>
                <a:close/>
                <a:moveTo>
                  <a:pt x="22656" y="2786"/>
                </a:moveTo>
                <a:cubicBezTo>
                  <a:pt x="22662" y="2786"/>
                  <a:pt x="22662" y="2792"/>
                  <a:pt x="22662" y="2798"/>
                </a:cubicBezTo>
                <a:lnTo>
                  <a:pt x="22650" y="2816"/>
                </a:lnTo>
                <a:cubicBezTo>
                  <a:pt x="22656" y="2816"/>
                  <a:pt x="22662" y="2816"/>
                  <a:pt x="22668" y="2810"/>
                </a:cubicBezTo>
                <a:lnTo>
                  <a:pt x="22668" y="2840"/>
                </a:lnTo>
                <a:cubicBezTo>
                  <a:pt x="22662" y="2840"/>
                  <a:pt x="22656" y="2828"/>
                  <a:pt x="22650" y="2828"/>
                </a:cubicBezTo>
                <a:cubicBezTo>
                  <a:pt x="22638" y="2828"/>
                  <a:pt x="22650" y="2822"/>
                  <a:pt x="22650" y="2816"/>
                </a:cubicBezTo>
                <a:cubicBezTo>
                  <a:pt x="22650" y="2798"/>
                  <a:pt x="22656" y="2792"/>
                  <a:pt x="22656" y="2786"/>
                </a:cubicBezTo>
                <a:close/>
                <a:moveTo>
                  <a:pt x="22983" y="2840"/>
                </a:moveTo>
                <a:cubicBezTo>
                  <a:pt x="22977" y="2843"/>
                  <a:pt x="22974" y="2846"/>
                  <a:pt x="22974" y="2848"/>
                </a:cubicBezTo>
                <a:lnTo>
                  <a:pt x="22974" y="2848"/>
                </a:lnTo>
                <a:lnTo>
                  <a:pt x="22971" y="2846"/>
                </a:lnTo>
                <a:cubicBezTo>
                  <a:pt x="22971" y="2846"/>
                  <a:pt x="22971" y="2840"/>
                  <a:pt x="22983" y="2840"/>
                </a:cubicBezTo>
                <a:close/>
                <a:moveTo>
                  <a:pt x="22807" y="2840"/>
                </a:moveTo>
                <a:lnTo>
                  <a:pt x="22789" y="2846"/>
                </a:lnTo>
                <a:cubicBezTo>
                  <a:pt x="22792" y="2848"/>
                  <a:pt x="22795" y="2849"/>
                  <a:pt x="22797" y="2851"/>
                </a:cubicBezTo>
                <a:lnTo>
                  <a:pt x="22797" y="2851"/>
                </a:lnTo>
                <a:cubicBezTo>
                  <a:pt x="22801" y="2850"/>
                  <a:pt x="22804" y="2849"/>
                  <a:pt x="22807" y="2846"/>
                </a:cubicBezTo>
                <a:lnTo>
                  <a:pt x="22807" y="2840"/>
                </a:lnTo>
                <a:close/>
                <a:moveTo>
                  <a:pt x="22692" y="2792"/>
                </a:moveTo>
                <a:cubicBezTo>
                  <a:pt x="22698" y="2810"/>
                  <a:pt x="22698" y="2816"/>
                  <a:pt x="22698" y="2828"/>
                </a:cubicBezTo>
                <a:lnTo>
                  <a:pt x="22698" y="2858"/>
                </a:lnTo>
                <a:cubicBezTo>
                  <a:pt x="22692" y="2852"/>
                  <a:pt x="22686" y="2852"/>
                  <a:pt x="22668" y="2846"/>
                </a:cubicBezTo>
                <a:cubicBezTo>
                  <a:pt x="22686" y="2828"/>
                  <a:pt x="22692" y="2810"/>
                  <a:pt x="22692" y="2792"/>
                </a:cubicBezTo>
                <a:close/>
                <a:moveTo>
                  <a:pt x="22813" y="2816"/>
                </a:moveTo>
                <a:cubicBezTo>
                  <a:pt x="22807" y="2822"/>
                  <a:pt x="22807" y="2834"/>
                  <a:pt x="22807" y="2846"/>
                </a:cubicBezTo>
                <a:lnTo>
                  <a:pt x="22807" y="2870"/>
                </a:lnTo>
                <a:cubicBezTo>
                  <a:pt x="22807" y="2862"/>
                  <a:pt x="22804" y="2856"/>
                  <a:pt x="22797" y="2851"/>
                </a:cubicBezTo>
                <a:lnTo>
                  <a:pt x="22797" y="2851"/>
                </a:lnTo>
                <a:cubicBezTo>
                  <a:pt x="22793" y="2852"/>
                  <a:pt x="22789" y="2852"/>
                  <a:pt x="22789" y="2852"/>
                </a:cubicBezTo>
                <a:cubicBezTo>
                  <a:pt x="22783" y="2846"/>
                  <a:pt x="22777" y="2834"/>
                  <a:pt x="22777" y="2822"/>
                </a:cubicBezTo>
                <a:cubicBezTo>
                  <a:pt x="22783" y="2822"/>
                  <a:pt x="22801" y="2822"/>
                  <a:pt x="22813" y="2816"/>
                </a:cubicBezTo>
                <a:close/>
                <a:moveTo>
                  <a:pt x="22849" y="2846"/>
                </a:moveTo>
                <a:lnTo>
                  <a:pt x="22849" y="2846"/>
                </a:lnTo>
                <a:cubicBezTo>
                  <a:pt x="22849" y="2852"/>
                  <a:pt x="22856" y="2852"/>
                  <a:pt x="22856" y="2858"/>
                </a:cubicBezTo>
                <a:lnTo>
                  <a:pt x="22856" y="2870"/>
                </a:lnTo>
                <a:cubicBezTo>
                  <a:pt x="22849" y="2858"/>
                  <a:pt x="22849" y="2852"/>
                  <a:pt x="22849" y="2846"/>
                </a:cubicBezTo>
                <a:close/>
                <a:moveTo>
                  <a:pt x="22958" y="2852"/>
                </a:moveTo>
                <a:cubicBezTo>
                  <a:pt x="22971" y="2858"/>
                  <a:pt x="22971" y="2858"/>
                  <a:pt x="22983" y="2858"/>
                </a:cubicBezTo>
                <a:lnTo>
                  <a:pt x="22983" y="2876"/>
                </a:lnTo>
                <a:lnTo>
                  <a:pt x="22971" y="2876"/>
                </a:lnTo>
                <a:cubicBezTo>
                  <a:pt x="22965" y="2876"/>
                  <a:pt x="22965" y="2870"/>
                  <a:pt x="22958" y="2870"/>
                </a:cubicBezTo>
                <a:lnTo>
                  <a:pt x="22958" y="2852"/>
                </a:lnTo>
                <a:close/>
                <a:moveTo>
                  <a:pt x="22910" y="2852"/>
                </a:moveTo>
                <a:lnTo>
                  <a:pt x="22910" y="2852"/>
                </a:lnTo>
                <a:cubicBezTo>
                  <a:pt x="22904" y="2852"/>
                  <a:pt x="22910" y="2852"/>
                  <a:pt x="22910" y="2858"/>
                </a:cubicBezTo>
                <a:lnTo>
                  <a:pt x="22922" y="2901"/>
                </a:lnTo>
                <a:cubicBezTo>
                  <a:pt x="22910" y="2889"/>
                  <a:pt x="22904" y="2876"/>
                  <a:pt x="22898" y="2858"/>
                </a:cubicBezTo>
                <a:cubicBezTo>
                  <a:pt x="22904" y="2852"/>
                  <a:pt x="22904" y="2852"/>
                  <a:pt x="22910" y="2852"/>
                </a:cubicBezTo>
                <a:close/>
                <a:moveTo>
                  <a:pt x="22747" y="2810"/>
                </a:moveTo>
                <a:cubicBezTo>
                  <a:pt x="22747" y="2816"/>
                  <a:pt x="22747" y="2816"/>
                  <a:pt x="22753" y="2816"/>
                </a:cubicBezTo>
                <a:cubicBezTo>
                  <a:pt x="22753" y="2822"/>
                  <a:pt x="22759" y="2822"/>
                  <a:pt x="22759" y="2828"/>
                </a:cubicBezTo>
                <a:cubicBezTo>
                  <a:pt x="22765" y="2852"/>
                  <a:pt x="22783" y="2883"/>
                  <a:pt x="22801" y="2907"/>
                </a:cubicBezTo>
                <a:cubicBezTo>
                  <a:pt x="22783" y="2901"/>
                  <a:pt x="22753" y="2883"/>
                  <a:pt x="22716" y="2858"/>
                </a:cubicBezTo>
                <a:lnTo>
                  <a:pt x="22722" y="2828"/>
                </a:lnTo>
                <a:lnTo>
                  <a:pt x="22747" y="2810"/>
                </a:lnTo>
                <a:close/>
                <a:moveTo>
                  <a:pt x="22934" y="2874"/>
                </a:moveTo>
                <a:cubicBezTo>
                  <a:pt x="22935" y="2874"/>
                  <a:pt x="22936" y="2876"/>
                  <a:pt x="22940" y="2876"/>
                </a:cubicBezTo>
                <a:cubicBezTo>
                  <a:pt x="22940" y="2883"/>
                  <a:pt x="22940" y="2889"/>
                  <a:pt x="22952" y="2895"/>
                </a:cubicBezTo>
                <a:cubicBezTo>
                  <a:pt x="22940" y="2895"/>
                  <a:pt x="22934" y="2907"/>
                  <a:pt x="22928" y="2907"/>
                </a:cubicBezTo>
                <a:cubicBezTo>
                  <a:pt x="22928" y="2895"/>
                  <a:pt x="22928" y="2883"/>
                  <a:pt x="22934" y="2876"/>
                </a:cubicBezTo>
                <a:cubicBezTo>
                  <a:pt x="22934" y="2874"/>
                  <a:pt x="22934" y="2874"/>
                  <a:pt x="22934" y="2874"/>
                </a:cubicBezTo>
                <a:close/>
                <a:moveTo>
                  <a:pt x="22868" y="2896"/>
                </a:moveTo>
                <a:cubicBezTo>
                  <a:pt x="22868" y="2897"/>
                  <a:pt x="22868" y="2899"/>
                  <a:pt x="22868" y="2901"/>
                </a:cubicBezTo>
                <a:cubicBezTo>
                  <a:pt x="22874" y="2913"/>
                  <a:pt x="22880" y="2919"/>
                  <a:pt x="22880" y="2919"/>
                </a:cubicBezTo>
                <a:lnTo>
                  <a:pt x="22868" y="2896"/>
                </a:lnTo>
                <a:close/>
                <a:moveTo>
                  <a:pt x="22668" y="2876"/>
                </a:moveTo>
                <a:cubicBezTo>
                  <a:pt x="22680" y="2876"/>
                  <a:pt x="22692" y="2876"/>
                  <a:pt x="22716" y="2889"/>
                </a:cubicBezTo>
                <a:cubicBezTo>
                  <a:pt x="22722" y="2895"/>
                  <a:pt x="22740" y="2907"/>
                  <a:pt x="22753" y="2913"/>
                </a:cubicBezTo>
                <a:lnTo>
                  <a:pt x="22747" y="2913"/>
                </a:lnTo>
                <a:cubicBezTo>
                  <a:pt x="22728" y="2913"/>
                  <a:pt x="22710" y="2919"/>
                  <a:pt x="22686" y="2919"/>
                </a:cubicBezTo>
                <a:cubicBezTo>
                  <a:pt x="22680" y="2919"/>
                  <a:pt x="22668" y="2919"/>
                  <a:pt x="22662" y="2931"/>
                </a:cubicBezTo>
                <a:cubicBezTo>
                  <a:pt x="22657" y="2912"/>
                  <a:pt x="22652" y="2896"/>
                  <a:pt x="22644" y="2885"/>
                </a:cubicBezTo>
                <a:lnTo>
                  <a:pt x="22644" y="2885"/>
                </a:lnTo>
                <a:cubicBezTo>
                  <a:pt x="22648" y="2887"/>
                  <a:pt x="22653" y="2889"/>
                  <a:pt x="22656" y="2889"/>
                </a:cubicBezTo>
                <a:lnTo>
                  <a:pt x="22686" y="2919"/>
                </a:lnTo>
                <a:lnTo>
                  <a:pt x="22668" y="2876"/>
                </a:lnTo>
                <a:close/>
                <a:moveTo>
                  <a:pt x="22971" y="2913"/>
                </a:moveTo>
                <a:lnTo>
                  <a:pt x="22963" y="2932"/>
                </a:lnTo>
                <a:lnTo>
                  <a:pt x="22963" y="2932"/>
                </a:lnTo>
                <a:cubicBezTo>
                  <a:pt x="22964" y="2925"/>
                  <a:pt x="22962" y="2917"/>
                  <a:pt x="22958" y="2913"/>
                </a:cubicBezTo>
                <a:close/>
                <a:moveTo>
                  <a:pt x="22601" y="2889"/>
                </a:moveTo>
                <a:lnTo>
                  <a:pt x="22601" y="2889"/>
                </a:lnTo>
                <a:cubicBezTo>
                  <a:pt x="22619" y="2901"/>
                  <a:pt x="22625" y="2913"/>
                  <a:pt x="22632" y="2931"/>
                </a:cubicBezTo>
                <a:cubicBezTo>
                  <a:pt x="22632" y="2937"/>
                  <a:pt x="22625" y="2937"/>
                  <a:pt x="22619" y="2937"/>
                </a:cubicBezTo>
                <a:cubicBezTo>
                  <a:pt x="22619" y="2919"/>
                  <a:pt x="22607" y="2907"/>
                  <a:pt x="22601" y="2889"/>
                </a:cubicBezTo>
                <a:close/>
                <a:moveTo>
                  <a:pt x="22874" y="2876"/>
                </a:moveTo>
                <a:cubicBezTo>
                  <a:pt x="22892" y="2889"/>
                  <a:pt x="22904" y="2901"/>
                  <a:pt x="22910" y="2907"/>
                </a:cubicBezTo>
                <a:cubicBezTo>
                  <a:pt x="22904" y="2913"/>
                  <a:pt x="22892" y="2913"/>
                  <a:pt x="22880" y="2919"/>
                </a:cubicBezTo>
                <a:cubicBezTo>
                  <a:pt x="22874" y="2925"/>
                  <a:pt x="22862" y="2925"/>
                  <a:pt x="22849" y="2937"/>
                </a:cubicBezTo>
                <a:lnTo>
                  <a:pt x="22849" y="2931"/>
                </a:lnTo>
                <a:cubicBezTo>
                  <a:pt x="22856" y="2919"/>
                  <a:pt x="22868" y="2913"/>
                  <a:pt x="22868" y="2895"/>
                </a:cubicBezTo>
                <a:lnTo>
                  <a:pt x="22868" y="2896"/>
                </a:lnTo>
                <a:lnTo>
                  <a:pt x="22868" y="2896"/>
                </a:lnTo>
                <a:cubicBezTo>
                  <a:pt x="22869" y="2888"/>
                  <a:pt x="22874" y="2888"/>
                  <a:pt x="22874" y="2883"/>
                </a:cubicBezTo>
                <a:lnTo>
                  <a:pt x="22874" y="2876"/>
                </a:lnTo>
                <a:close/>
                <a:moveTo>
                  <a:pt x="22535" y="2949"/>
                </a:moveTo>
                <a:cubicBezTo>
                  <a:pt x="22537" y="2949"/>
                  <a:pt x="22541" y="2950"/>
                  <a:pt x="22541" y="2955"/>
                </a:cubicBezTo>
                <a:lnTo>
                  <a:pt x="22539" y="2955"/>
                </a:lnTo>
                <a:cubicBezTo>
                  <a:pt x="22539" y="2953"/>
                  <a:pt x="22538" y="2950"/>
                  <a:pt x="22535" y="2949"/>
                </a:cubicBezTo>
                <a:close/>
                <a:moveTo>
                  <a:pt x="23031" y="2937"/>
                </a:moveTo>
                <a:cubicBezTo>
                  <a:pt x="23031" y="2943"/>
                  <a:pt x="23025" y="2949"/>
                  <a:pt x="23025" y="2961"/>
                </a:cubicBezTo>
                <a:cubicBezTo>
                  <a:pt x="23025" y="2949"/>
                  <a:pt x="23019" y="2949"/>
                  <a:pt x="23019" y="2943"/>
                </a:cubicBezTo>
                <a:cubicBezTo>
                  <a:pt x="23025" y="2943"/>
                  <a:pt x="23025" y="2937"/>
                  <a:pt x="23031" y="2937"/>
                </a:cubicBezTo>
                <a:close/>
                <a:moveTo>
                  <a:pt x="22504" y="2961"/>
                </a:moveTo>
                <a:lnTo>
                  <a:pt x="22510" y="2967"/>
                </a:lnTo>
                <a:cubicBezTo>
                  <a:pt x="22510" y="2967"/>
                  <a:pt x="22504" y="2967"/>
                  <a:pt x="22504" y="2961"/>
                </a:cubicBezTo>
                <a:close/>
                <a:moveTo>
                  <a:pt x="22480" y="2961"/>
                </a:moveTo>
                <a:lnTo>
                  <a:pt x="22498" y="2973"/>
                </a:lnTo>
                <a:lnTo>
                  <a:pt x="22486" y="2973"/>
                </a:lnTo>
                <a:cubicBezTo>
                  <a:pt x="22486" y="2973"/>
                  <a:pt x="22480" y="2967"/>
                  <a:pt x="22480" y="2961"/>
                </a:cubicBezTo>
                <a:close/>
                <a:moveTo>
                  <a:pt x="22966" y="2948"/>
                </a:moveTo>
                <a:lnTo>
                  <a:pt x="22966" y="2948"/>
                </a:lnTo>
                <a:cubicBezTo>
                  <a:pt x="22965" y="2948"/>
                  <a:pt x="22965" y="2949"/>
                  <a:pt x="22965" y="2949"/>
                </a:cubicBezTo>
                <a:cubicBezTo>
                  <a:pt x="22958" y="2967"/>
                  <a:pt x="22958" y="2973"/>
                  <a:pt x="22952" y="2973"/>
                </a:cubicBezTo>
                <a:lnTo>
                  <a:pt x="22968" y="2973"/>
                </a:lnTo>
                <a:lnTo>
                  <a:pt x="22971" y="2961"/>
                </a:lnTo>
                <a:cubicBezTo>
                  <a:pt x="22969" y="2959"/>
                  <a:pt x="22968" y="2956"/>
                  <a:pt x="22968" y="2954"/>
                </a:cubicBezTo>
                <a:lnTo>
                  <a:pt x="22968" y="2954"/>
                </a:lnTo>
                <a:cubicBezTo>
                  <a:pt x="22968" y="2954"/>
                  <a:pt x="22968" y="2955"/>
                  <a:pt x="22969" y="2955"/>
                </a:cubicBezTo>
                <a:cubicBezTo>
                  <a:pt x="22970" y="2955"/>
                  <a:pt x="22969" y="2951"/>
                  <a:pt x="22966" y="2950"/>
                </a:cubicBezTo>
                <a:lnTo>
                  <a:pt x="22966" y="2950"/>
                </a:lnTo>
                <a:cubicBezTo>
                  <a:pt x="22966" y="2949"/>
                  <a:pt x="22966" y="2948"/>
                  <a:pt x="22966" y="2948"/>
                </a:cubicBezTo>
                <a:close/>
                <a:moveTo>
                  <a:pt x="23013" y="2949"/>
                </a:moveTo>
                <a:lnTo>
                  <a:pt x="23025" y="2967"/>
                </a:lnTo>
                <a:cubicBezTo>
                  <a:pt x="23025" y="2973"/>
                  <a:pt x="23025" y="2979"/>
                  <a:pt x="23019" y="2979"/>
                </a:cubicBezTo>
                <a:cubicBezTo>
                  <a:pt x="23017" y="2981"/>
                  <a:pt x="23014" y="2982"/>
                  <a:pt x="23011" y="2982"/>
                </a:cubicBezTo>
                <a:cubicBezTo>
                  <a:pt x="23006" y="2982"/>
                  <a:pt x="22999" y="2979"/>
                  <a:pt x="22995" y="2979"/>
                </a:cubicBezTo>
                <a:cubicBezTo>
                  <a:pt x="23001" y="2973"/>
                  <a:pt x="23001" y="2961"/>
                  <a:pt x="23013" y="2949"/>
                </a:cubicBezTo>
                <a:close/>
                <a:moveTo>
                  <a:pt x="22456" y="2973"/>
                </a:moveTo>
                <a:cubicBezTo>
                  <a:pt x="22456" y="2979"/>
                  <a:pt x="22468" y="2979"/>
                  <a:pt x="22468" y="2992"/>
                </a:cubicBezTo>
                <a:lnTo>
                  <a:pt x="22456" y="2992"/>
                </a:lnTo>
                <a:lnTo>
                  <a:pt x="22456" y="2973"/>
                </a:lnTo>
                <a:close/>
                <a:moveTo>
                  <a:pt x="22710" y="2940"/>
                </a:moveTo>
                <a:cubicBezTo>
                  <a:pt x="22714" y="2940"/>
                  <a:pt x="22718" y="2941"/>
                  <a:pt x="22722" y="2943"/>
                </a:cubicBezTo>
                <a:cubicBezTo>
                  <a:pt x="22722" y="2949"/>
                  <a:pt x="22716" y="2949"/>
                  <a:pt x="22716" y="2961"/>
                </a:cubicBezTo>
                <a:lnTo>
                  <a:pt x="22716" y="2992"/>
                </a:lnTo>
                <a:lnTo>
                  <a:pt x="22668" y="2961"/>
                </a:lnTo>
                <a:cubicBezTo>
                  <a:pt x="22668" y="2949"/>
                  <a:pt x="22680" y="2949"/>
                  <a:pt x="22692" y="2943"/>
                </a:cubicBezTo>
                <a:cubicBezTo>
                  <a:pt x="22696" y="2943"/>
                  <a:pt x="22703" y="2940"/>
                  <a:pt x="22710" y="2940"/>
                </a:cubicBezTo>
                <a:close/>
                <a:moveTo>
                  <a:pt x="22958" y="2919"/>
                </a:moveTo>
                <a:cubicBezTo>
                  <a:pt x="22960" y="2924"/>
                  <a:pt x="22961" y="2929"/>
                  <a:pt x="22962" y="2933"/>
                </a:cubicBezTo>
                <a:lnTo>
                  <a:pt x="22962" y="2933"/>
                </a:lnTo>
                <a:lnTo>
                  <a:pt x="22958" y="2943"/>
                </a:lnTo>
                <a:cubicBezTo>
                  <a:pt x="22961" y="2941"/>
                  <a:pt x="22962" y="2937"/>
                  <a:pt x="22963" y="2934"/>
                </a:cubicBezTo>
                <a:lnTo>
                  <a:pt x="22963" y="2934"/>
                </a:lnTo>
                <a:cubicBezTo>
                  <a:pt x="22964" y="2939"/>
                  <a:pt x="22965" y="2943"/>
                  <a:pt x="22966" y="2948"/>
                </a:cubicBezTo>
                <a:lnTo>
                  <a:pt x="22966" y="2948"/>
                </a:lnTo>
                <a:cubicBezTo>
                  <a:pt x="22972" y="2941"/>
                  <a:pt x="22983" y="2930"/>
                  <a:pt x="22995" y="2919"/>
                </a:cubicBezTo>
                <a:lnTo>
                  <a:pt x="22995" y="2919"/>
                </a:lnTo>
                <a:cubicBezTo>
                  <a:pt x="22989" y="2937"/>
                  <a:pt x="22983" y="2955"/>
                  <a:pt x="22983" y="2973"/>
                </a:cubicBezTo>
                <a:lnTo>
                  <a:pt x="22968" y="2973"/>
                </a:lnTo>
                <a:lnTo>
                  <a:pt x="22965" y="2992"/>
                </a:lnTo>
                <a:cubicBezTo>
                  <a:pt x="22922" y="2973"/>
                  <a:pt x="22892" y="2973"/>
                  <a:pt x="22868" y="2967"/>
                </a:cubicBezTo>
                <a:cubicBezTo>
                  <a:pt x="22892" y="2961"/>
                  <a:pt x="22910" y="2943"/>
                  <a:pt x="22928" y="2931"/>
                </a:cubicBezTo>
                <a:cubicBezTo>
                  <a:pt x="22934" y="2931"/>
                  <a:pt x="22934" y="2919"/>
                  <a:pt x="22940" y="2919"/>
                </a:cubicBezTo>
                <a:close/>
                <a:moveTo>
                  <a:pt x="23061" y="2973"/>
                </a:moveTo>
                <a:cubicBezTo>
                  <a:pt x="23061" y="2979"/>
                  <a:pt x="23055" y="2979"/>
                  <a:pt x="23055" y="2992"/>
                </a:cubicBezTo>
                <a:lnTo>
                  <a:pt x="23049" y="2992"/>
                </a:lnTo>
                <a:cubicBezTo>
                  <a:pt x="23055" y="2985"/>
                  <a:pt x="23055" y="2979"/>
                  <a:pt x="23061" y="2973"/>
                </a:cubicBezTo>
                <a:close/>
                <a:moveTo>
                  <a:pt x="23080" y="2979"/>
                </a:moveTo>
                <a:lnTo>
                  <a:pt x="23080" y="2979"/>
                </a:lnTo>
                <a:cubicBezTo>
                  <a:pt x="23079" y="2980"/>
                  <a:pt x="23073" y="2986"/>
                  <a:pt x="23073" y="2998"/>
                </a:cubicBezTo>
                <a:lnTo>
                  <a:pt x="23061" y="2998"/>
                </a:lnTo>
                <a:lnTo>
                  <a:pt x="23080" y="2979"/>
                </a:lnTo>
                <a:close/>
                <a:moveTo>
                  <a:pt x="23104" y="2985"/>
                </a:moveTo>
                <a:cubicBezTo>
                  <a:pt x="23104" y="2998"/>
                  <a:pt x="23092" y="2998"/>
                  <a:pt x="23092" y="3004"/>
                </a:cubicBezTo>
                <a:lnTo>
                  <a:pt x="23086" y="3004"/>
                </a:lnTo>
                <a:lnTo>
                  <a:pt x="23104" y="2985"/>
                </a:lnTo>
                <a:close/>
                <a:moveTo>
                  <a:pt x="22426" y="2979"/>
                </a:moveTo>
                <a:cubicBezTo>
                  <a:pt x="22426" y="2979"/>
                  <a:pt x="22438" y="2985"/>
                  <a:pt x="22438" y="3004"/>
                </a:cubicBezTo>
                <a:cubicBezTo>
                  <a:pt x="22438" y="3004"/>
                  <a:pt x="22426" y="3004"/>
                  <a:pt x="22426" y="3010"/>
                </a:cubicBezTo>
                <a:lnTo>
                  <a:pt x="22426" y="2979"/>
                </a:lnTo>
                <a:close/>
                <a:moveTo>
                  <a:pt x="23140" y="2998"/>
                </a:moveTo>
                <a:cubicBezTo>
                  <a:pt x="23140" y="3004"/>
                  <a:pt x="23134" y="3010"/>
                  <a:pt x="23134" y="3010"/>
                </a:cubicBezTo>
                <a:lnTo>
                  <a:pt x="23122" y="3010"/>
                </a:lnTo>
                <a:cubicBezTo>
                  <a:pt x="23122" y="3004"/>
                  <a:pt x="23134" y="2998"/>
                  <a:pt x="23140" y="2998"/>
                </a:cubicBezTo>
                <a:close/>
                <a:moveTo>
                  <a:pt x="22662" y="2979"/>
                </a:moveTo>
                <a:cubicBezTo>
                  <a:pt x="22686" y="2979"/>
                  <a:pt x="22698" y="2985"/>
                  <a:pt x="22716" y="2998"/>
                </a:cubicBezTo>
                <a:cubicBezTo>
                  <a:pt x="22716" y="3004"/>
                  <a:pt x="22716" y="3010"/>
                  <a:pt x="22722" y="3010"/>
                </a:cubicBezTo>
                <a:cubicBezTo>
                  <a:pt x="22716" y="3010"/>
                  <a:pt x="22710" y="3010"/>
                  <a:pt x="22710" y="3022"/>
                </a:cubicBezTo>
                <a:cubicBezTo>
                  <a:pt x="22692" y="3004"/>
                  <a:pt x="22680" y="2985"/>
                  <a:pt x="22662" y="2979"/>
                </a:cubicBezTo>
                <a:close/>
                <a:moveTo>
                  <a:pt x="23164" y="2998"/>
                </a:moveTo>
                <a:cubicBezTo>
                  <a:pt x="23164" y="3004"/>
                  <a:pt x="23152" y="3010"/>
                  <a:pt x="23152" y="3022"/>
                </a:cubicBezTo>
                <a:lnTo>
                  <a:pt x="23146" y="3022"/>
                </a:lnTo>
                <a:cubicBezTo>
                  <a:pt x="23146" y="3010"/>
                  <a:pt x="23152" y="3004"/>
                  <a:pt x="23164" y="2998"/>
                </a:cubicBezTo>
                <a:close/>
                <a:moveTo>
                  <a:pt x="22395" y="2985"/>
                </a:moveTo>
                <a:lnTo>
                  <a:pt x="22395" y="2985"/>
                </a:lnTo>
                <a:cubicBezTo>
                  <a:pt x="22401" y="2998"/>
                  <a:pt x="22414" y="3004"/>
                  <a:pt x="22414" y="3022"/>
                </a:cubicBezTo>
                <a:cubicBezTo>
                  <a:pt x="22408" y="3022"/>
                  <a:pt x="22408" y="3028"/>
                  <a:pt x="22408" y="3028"/>
                </a:cubicBezTo>
                <a:cubicBezTo>
                  <a:pt x="22395" y="3004"/>
                  <a:pt x="22395" y="2985"/>
                  <a:pt x="22395" y="2985"/>
                </a:cubicBezTo>
                <a:close/>
                <a:moveTo>
                  <a:pt x="23182" y="3010"/>
                </a:moveTo>
                <a:lnTo>
                  <a:pt x="23182" y="3034"/>
                </a:lnTo>
                <a:lnTo>
                  <a:pt x="23176" y="3034"/>
                </a:lnTo>
                <a:cubicBezTo>
                  <a:pt x="23176" y="3022"/>
                  <a:pt x="23182" y="3010"/>
                  <a:pt x="23182" y="3010"/>
                </a:cubicBezTo>
                <a:close/>
                <a:moveTo>
                  <a:pt x="23931" y="3030"/>
                </a:moveTo>
                <a:cubicBezTo>
                  <a:pt x="23937" y="3032"/>
                  <a:pt x="23942" y="3034"/>
                  <a:pt x="23945" y="3034"/>
                </a:cubicBezTo>
                <a:cubicBezTo>
                  <a:pt x="23943" y="3034"/>
                  <a:pt x="23938" y="3032"/>
                  <a:pt x="23931" y="3030"/>
                </a:cubicBezTo>
                <a:close/>
                <a:moveTo>
                  <a:pt x="23225" y="3004"/>
                </a:moveTo>
                <a:cubicBezTo>
                  <a:pt x="23225" y="3004"/>
                  <a:pt x="23213" y="3028"/>
                  <a:pt x="23213" y="3040"/>
                </a:cubicBezTo>
                <a:cubicBezTo>
                  <a:pt x="23213" y="3040"/>
                  <a:pt x="23207" y="3040"/>
                  <a:pt x="23207" y="3034"/>
                </a:cubicBezTo>
                <a:lnTo>
                  <a:pt x="23225" y="3004"/>
                </a:lnTo>
                <a:close/>
                <a:moveTo>
                  <a:pt x="22632" y="3004"/>
                </a:moveTo>
                <a:cubicBezTo>
                  <a:pt x="22656" y="3004"/>
                  <a:pt x="22680" y="3010"/>
                  <a:pt x="22698" y="3028"/>
                </a:cubicBezTo>
                <a:cubicBezTo>
                  <a:pt x="22692" y="3034"/>
                  <a:pt x="22692" y="3040"/>
                  <a:pt x="22686" y="3046"/>
                </a:cubicBezTo>
                <a:cubicBezTo>
                  <a:pt x="22668" y="3034"/>
                  <a:pt x="22656" y="3022"/>
                  <a:pt x="22632" y="3004"/>
                </a:cubicBezTo>
                <a:close/>
                <a:moveTo>
                  <a:pt x="22953" y="3001"/>
                </a:moveTo>
                <a:cubicBezTo>
                  <a:pt x="22965" y="3001"/>
                  <a:pt x="22972" y="3005"/>
                  <a:pt x="22977" y="3010"/>
                </a:cubicBezTo>
                <a:lnTo>
                  <a:pt x="22977" y="3016"/>
                </a:lnTo>
                <a:lnTo>
                  <a:pt x="22940" y="3046"/>
                </a:lnTo>
                <a:cubicBezTo>
                  <a:pt x="22922" y="3028"/>
                  <a:pt x="22904" y="3010"/>
                  <a:pt x="22892" y="3004"/>
                </a:cubicBezTo>
                <a:lnTo>
                  <a:pt x="22934" y="3004"/>
                </a:lnTo>
                <a:cubicBezTo>
                  <a:pt x="22941" y="3002"/>
                  <a:pt x="22947" y="3001"/>
                  <a:pt x="22953" y="3001"/>
                </a:cubicBezTo>
                <a:close/>
                <a:moveTo>
                  <a:pt x="22365" y="3046"/>
                </a:moveTo>
                <a:lnTo>
                  <a:pt x="22365" y="3046"/>
                </a:lnTo>
                <a:cubicBezTo>
                  <a:pt x="22365" y="3046"/>
                  <a:pt x="22365" y="3046"/>
                  <a:pt x="22365" y="3046"/>
                </a:cubicBezTo>
                <a:lnTo>
                  <a:pt x="22365" y="3046"/>
                </a:lnTo>
                <a:cubicBezTo>
                  <a:pt x="22365" y="3046"/>
                  <a:pt x="22365" y="3046"/>
                  <a:pt x="22365" y="3046"/>
                </a:cubicBezTo>
                <a:cubicBezTo>
                  <a:pt x="22365" y="3046"/>
                  <a:pt x="22365" y="3046"/>
                  <a:pt x="22365" y="3046"/>
                </a:cubicBezTo>
                <a:close/>
                <a:moveTo>
                  <a:pt x="22993" y="3033"/>
                </a:moveTo>
                <a:cubicBezTo>
                  <a:pt x="22983" y="3038"/>
                  <a:pt x="22967" y="3045"/>
                  <a:pt x="22958" y="3058"/>
                </a:cubicBezTo>
                <a:cubicBezTo>
                  <a:pt x="22958" y="3058"/>
                  <a:pt x="22952" y="3052"/>
                  <a:pt x="22940" y="3052"/>
                </a:cubicBezTo>
                <a:cubicBezTo>
                  <a:pt x="22952" y="3040"/>
                  <a:pt x="22965" y="3040"/>
                  <a:pt x="22983" y="3034"/>
                </a:cubicBezTo>
                <a:cubicBezTo>
                  <a:pt x="22986" y="3034"/>
                  <a:pt x="22989" y="3034"/>
                  <a:pt x="22993" y="3033"/>
                </a:cubicBezTo>
                <a:close/>
                <a:moveTo>
                  <a:pt x="23243" y="3022"/>
                </a:moveTo>
                <a:lnTo>
                  <a:pt x="23243" y="3058"/>
                </a:lnTo>
                <a:cubicBezTo>
                  <a:pt x="23237" y="3058"/>
                  <a:pt x="23237" y="3052"/>
                  <a:pt x="23231" y="3052"/>
                </a:cubicBezTo>
                <a:cubicBezTo>
                  <a:pt x="23237" y="3034"/>
                  <a:pt x="23237" y="3022"/>
                  <a:pt x="23243" y="3022"/>
                </a:cubicBezTo>
                <a:close/>
                <a:moveTo>
                  <a:pt x="22329" y="2949"/>
                </a:moveTo>
                <a:lnTo>
                  <a:pt x="22329" y="2949"/>
                </a:lnTo>
                <a:cubicBezTo>
                  <a:pt x="22353" y="2979"/>
                  <a:pt x="22359" y="3028"/>
                  <a:pt x="22365" y="3046"/>
                </a:cubicBezTo>
                <a:lnTo>
                  <a:pt x="22365" y="3046"/>
                </a:lnTo>
                <a:cubicBezTo>
                  <a:pt x="22365" y="3023"/>
                  <a:pt x="22364" y="2995"/>
                  <a:pt x="22353" y="2961"/>
                </a:cubicBezTo>
                <a:lnTo>
                  <a:pt x="22353" y="2961"/>
                </a:lnTo>
                <a:cubicBezTo>
                  <a:pt x="22365" y="2979"/>
                  <a:pt x="22377" y="3010"/>
                  <a:pt x="22383" y="3034"/>
                </a:cubicBezTo>
                <a:cubicBezTo>
                  <a:pt x="22383" y="3040"/>
                  <a:pt x="22377" y="3040"/>
                  <a:pt x="22365" y="3052"/>
                </a:cubicBezTo>
                <a:cubicBezTo>
                  <a:pt x="22365" y="3050"/>
                  <a:pt x="22365" y="3048"/>
                  <a:pt x="22365" y="3046"/>
                </a:cubicBezTo>
                <a:lnTo>
                  <a:pt x="22365" y="3046"/>
                </a:lnTo>
                <a:cubicBezTo>
                  <a:pt x="22353" y="3058"/>
                  <a:pt x="22347" y="3064"/>
                  <a:pt x="22347" y="3064"/>
                </a:cubicBezTo>
                <a:cubicBezTo>
                  <a:pt x="22353" y="3034"/>
                  <a:pt x="22353" y="2985"/>
                  <a:pt x="22329" y="2949"/>
                </a:cubicBezTo>
                <a:close/>
                <a:moveTo>
                  <a:pt x="23278" y="3021"/>
                </a:moveTo>
                <a:lnTo>
                  <a:pt x="23278" y="3021"/>
                </a:lnTo>
                <a:cubicBezTo>
                  <a:pt x="23273" y="3040"/>
                  <a:pt x="23273" y="3055"/>
                  <a:pt x="23273" y="3070"/>
                </a:cubicBezTo>
                <a:lnTo>
                  <a:pt x="23267" y="3070"/>
                </a:lnTo>
                <a:cubicBezTo>
                  <a:pt x="23267" y="3070"/>
                  <a:pt x="23261" y="3070"/>
                  <a:pt x="23261" y="3064"/>
                </a:cubicBezTo>
                <a:cubicBezTo>
                  <a:pt x="23264" y="3051"/>
                  <a:pt x="23271" y="3036"/>
                  <a:pt x="23278" y="3021"/>
                </a:cubicBezTo>
                <a:close/>
                <a:moveTo>
                  <a:pt x="22910" y="3052"/>
                </a:moveTo>
                <a:cubicBezTo>
                  <a:pt x="22922" y="3052"/>
                  <a:pt x="22922" y="3058"/>
                  <a:pt x="22922" y="3058"/>
                </a:cubicBezTo>
                <a:cubicBezTo>
                  <a:pt x="22928" y="3064"/>
                  <a:pt x="22934" y="3082"/>
                  <a:pt x="22934" y="3082"/>
                </a:cubicBezTo>
                <a:lnTo>
                  <a:pt x="22910" y="3082"/>
                </a:lnTo>
                <a:lnTo>
                  <a:pt x="22910" y="3052"/>
                </a:lnTo>
                <a:close/>
                <a:moveTo>
                  <a:pt x="22292" y="2973"/>
                </a:moveTo>
                <a:lnTo>
                  <a:pt x="22292" y="2973"/>
                </a:lnTo>
                <a:cubicBezTo>
                  <a:pt x="22305" y="3004"/>
                  <a:pt x="22317" y="3052"/>
                  <a:pt x="22317" y="3088"/>
                </a:cubicBezTo>
                <a:cubicBezTo>
                  <a:pt x="22323" y="3088"/>
                  <a:pt x="22323" y="3082"/>
                  <a:pt x="22323" y="3082"/>
                </a:cubicBezTo>
                <a:cubicBezTo>
                  <a:pt x="22323" y="3052"/>
                  <a:pt x="22305" y="3004"/>
                  <a:pt x="22292" y="2973"/>
                </a:cubicBezTo>
                <a:close/>
                <a:moveTo>
                  <a:pt x="23025" y="3058"/>
                </a:moveTo>
                <a:lnTo>
                  <a:pt x="22995" y="3088"/>
                </a:lnTo>
                <a:lnTo>
                  <a:pt x="22983" y="3070"/>
                </a:lnTo>
                <a:cubicBezTo>
                  <a:pt x="22989" y="3064"/>
                  <a:pt x="23013" y="3058"/>
                  <a:pt x="23025" y="3058"/>
                </a:cubicBezTo>
                <a:close/>
                <a:moveTo>
                  <a:pt x="23316" y="2979"/>
                </a:moveTo>
                <a:lnTo>
                  <a:pt x="23316" y="2979"/>
                </a:lnTo>
                <a:cubicBezTo>
                  <a:pt x="23291" y="3022"/>
                  <a:pt x="23291" y="3058"/>
                  <a:pt x="23297" y="3088"/>
                </a:cubicBezTo>
                <a:cubicBezTo>
                  <a:pt x="23297" y="3088"/>
                  <a:pt x="23291" y="3088"/>
                  <a:pt x="23285" y="3082"/>
                </a:cubicBezTo>
                <a:cubicBezTo>
                  <a:pt x="23291" y="3046"/>
                  <a:pt x="23297" y="3010"/>
                  <a:pt x="23316" y="2979"/>
                </a:cubicBezTo>
                <a:close/>
                <a:moveTo>
                  <a:pt x="22910" y="3096"/>
                </a:moveTo>
                <a:lnTo>
                  <a:pt x="22910" y="3100"/>
                </a:lnTo>
                <a:lnTo>
                  <a:pt x="22925" y="3100"/>
                </a:lnTo>
                <a:cubicBezTo>
                  <a:pt x="22920" y="3098"/>
                  <a:pt x="22915" y="3097"/>
                  <a:pt x="22910" y="3096"/>
                </a:cubicBezTo>
                <a:close/>
                <a:moveTo>
                  <a:pt x="23332" y="3051"/>
                </a:moveTo>
                <a:cubicBezTo>
                  <a:pt x="23328" y="3074"/>
                  <a:pt x="23328" y="3096"/>
                  <a:pt x="23328" y="3113"/>
                </a:cubicBezTo>
                <a:cubicBezTo>
                  <a:pt x="23328" y="3113"/>
                  <a:pt x="23322" y="3113"/>
                  <a:pt x="23322" y="3100"/>
                </a:cubicBezTo>
                <a:cubicBezTo>
                  <a:pt x="23325" y="3086"/>
                  <a:pt x="23328" y="3068"/>
                  <a:pt x="23332" y="3051"/>
                </a:cubicBezTo>
                <a:close/>
                <a:moveTo>
                  <a:pt x="23055" y="3137"/>
                </a:moveTo>
                <a:cubicBezTo>
                  <a:pt x="23055" y="3137"/>
                  <a:pt x="23049" y="3137"/>
                  <a:pt x="23049" y="3149"/>
                </a:cubicBezTo>
                <a:lnTo>
                  <a:pt x="23049" y="3137"/>
                </a:lnTo>
                <a:close/>
                <a:moveTo>
                  <a:pt x="23080" y="3161"/>
                </a:moveTo>
                <a:lnTo>
                  <a:pt x="23073" y="3173"/>
                </a:lnTo>
                <a:cubicBezTo>
                  <a:pt x="23073" y="3161"/>
                  <a:pt x="23073" y="3161"/>
                  <a:pt x="23080" y="3161"/>
                </a:cubicBezTo>
                <a:close/>
                <a:moveTo>
                  <a:pt x="23092" y="3179"/>
                </a:moveTo>
                <a:lnTo>
                  <a:pt x="23080" y="3191"/>
                </a:lnTo>
                <a:lnTo>
                  <a:pt x="23073" y="3185"/>
                </a:lnTo>
                <a:cubicBezTo>
                  <a:pt x="23086" y="3179"/>
                  <a:pt x="23092" y="3179"/>
                  <a:pt x="23092" y="3179"/>
                </a:cubicBezTo>
                <a:close/>
                <a:moveTo>
                  <a:pt x="18006" y="2556"/>
                </a:moveTo>
                <a:cubicBezTo>
                  <a:pt x="18079" y="2604"/>
                  <a:pt x="18145" y="2652"/>
                  <a:pt x="18182" y="2707"/>
                </a:cubicBezTo>
                <a:cubicBezTo>
                  <a:pt x="18121" y="2876"/>
                  <a:pt x="18085" y="3058"/>
                  <a:pt x="18060" y="3209"/>
                </a:cubicBezTo>
                <a:cubicBezTo>
                  <a:pt x="18006" y="3191"/>
                  <a:pt x="17970" y="3161"/>
                  <a:pt x="17964" y="3119"/>
                </a:cubicBezTo>
                <a:cubicBezTo>
                  <a:pt x="17939" y="3004"/>
                  <a:pt x="18048" y="3040"/>
                  <a:pt x="18066" y="2955"/>
                </a:cubicBezTo>
                <a:cubicBezTo>
                  <a:pt x="18097" y="2858"/>
                  <a:pt x="17964" y="2889"/>
                  <a:pt x="17909" y="2828"/>
                </a:cubicBezTo>
                <a:cubicBezTo>
                  <a:pt x="17903" y="2816"/>
                  <a:pt x="17903" y="2804"/>
                  <a:pt x="17897" y="2792"/>
                </a:cubicBezTo>
                <a:cubicBezTo>
                  <a:pt x="17897" y="2768"/>
                  <a:pt x="17903" y="2743"/>
                  <a:pt x="17897" y="2725"/>
                </a:cubicBezTo>
                <a:lnTo>
                  <a:pt x="17897" y="2725"/>
                </a:lnTo>
                <a:cubicBezTo>
                  <a:pt x="17915" y="2755"/>
                  <a:pt x="17958" y="2792"/>
                  <a:pt x="17994" y="2804"/>
                </a:cubicBezTo>
                <a:cubicBezTo>
                  <a:pt x="17945" y="2755"/>
                  <a:pt x="17879" y="2671"/>
                  <a:pt x="17885" y="2665"/>
                </a:cubicBezTo>
                <a:lnTo>
                  <a:pt x="17885" y="2665"/>
                </a:lnTo>
                <a:cubicBezTo>
                  <a:pt x="17958" y="2737"/>
                  <a:pt x="18036" y="2792"/>
                  <a:pt x="18036" y="2792"/>
                </a:cubicBezTo>
                <a:cubicBezTo>
                  <a:pt x="18036" y="2792"/>
                  <a:pt x="17927" y="2683"/>
                  <a:pt x="17915" y="2616"/>
                </a:cubicBezTo>
                <a:lnTo>
                  <a:pt x="17915" y="2616"/>
                </a:lnTo>
                <a:cubicBezTo>
                  <a:pt x="18000" y="2737"/>
                  <a:pt x="18091" y="2786"/>
                  <a:pt x="18109" y="2786"/>
                </a:cubicBezTo>
                <a:cubicBezTo>
                  <a:pt x="18066" y="2755"/>
                  <a:pt x="17970" y="2604"/>
                  <a:pt x="17970" y="2604"/>
                </a:cubicBezTo>
                <a:lnTo>
                  <a:pt x="17970" y="2604"/>
                </a:lnTo>
                <a:cubicBezTo>
                  <a:pt x="17970" y="2604"/>
                  <a:pt x="18097" y="2683"/>
                  <a:pt x="18127" y="2761"/>
                </a:cubicBezTo>
                <a:cubicBezTo>
                  <a:pt x="18139" y="2743"/>
                  <a:pt x="18060" y="2604"/>
                  <a:pt x="18006" y="2556"/>
                </a:cubicBezTo>
                <a:close/>
                <a:moveTo>
                  <a:pt x="23110" y="3203"/>
                </a:moveTo>
                <a:cubicBezTo>
                  <a:pt x="23110" y="3209"/>
                  <a:pt x="23104" y="3209"/>
                  <a:pt x="23092" y="3209"/>
                </a:cubicBezTo>
                <a:cubicBezTo>
                  <a:pt x="23104" y="3209"/>
                  <a:pt x="23104" y="3203"/>
                  <a:pt x="23110" y="3203"/>
                </a:cubicBezTo>
                <a:close/>
                <a:moveTo>
                  <a:pt x="23152" y="3246"/>
                </a:moveTo>
                <a:cubicBezTo>
                  <a:pt x="23146" y="3252"/>
                  <a:pt x="23140" y="3264"/>
                  <a:pt x="23134" y="3276"/>
                </a:cubicBezTo>
                <a:cubicBezTo>
                  <a:pt x="23134" y="3270"/>
                  <a:pt x="23134" y="3264"/>
                  <a:pt x="23122" y="3264"/>
                </a:cubicBezTo>
                <a:cubicBezTo>
                  <a:pt x="23134" y="3252"/>
                  <a:pt x="23146" y="3246"/>
                  <a:pt x="23152" y="3246"/>
                </a:cubicBezTo>
                <a:close/>
                <a:moveTo>
                  <a:pt x="18242" y="3125"/>
                </a:moveTo>
                <a:cubicBezTo>
                  <a:pt x="18291" y="3209"/>
                  <a:pt x="18357" y="3270"/>
                  <a:pt x="18381" y="3294"/>
                </a:cubicBezTo>
                <a:cubicBezTo>
                  <a:pt x="18357" y="3276"/>
                  <a:pt x="18321" y="3264"/>
                  <a:pt x="18278" y="3252"/>
                </a:cubicBezTo>
                <a:cubicBezTo>
                  <a:pt x="18260" y="3209"/>
                  <a:pt x="18242" y="3161"/>
                  <a:pt x="18242" y="3125"/>
                </a:cubicBezTo>
                <a:close/>
                <a:moveTo>
                  <a:pt x="22603" y="3294"/>
                </a:moveTo>
                <a:cubicBezTo>
                  <a:pt x="22605" y="3299"/>
                  <a:pt x="22607" y="3303"/>
                  <a:pt x="22607" y="3306"/>
                </a:cubicBezTo>
                <a:cubicBezTo>
                  <a:pt x="22607" y="3303"/>
                  <a:pt x="22606" y="3299"/>
                  <a:pt x="22603" y="3294"/>
                </a:cubicBezTo>
                <a:close/>
                <a:moveTo>
                  <a:pt x="23207" y="3240"/>
                </a:moveTo>
                <a:cubicBezTo>
                  <a:pt x="23176" y="3264"/>
                  <a:pt x="23164" y="3294"/>
                  <a:pt x="23146" y="3306"/>
                </a:cubicBezTo>
                <a:cubicBezTo>
                  <a:pt x="23146" y="3300"/>
                  <a:pt x="23140" y="3294"/>
                  <a:pt x="23140" y="3282"/>
                </a:cubicBezTo>
                <a:lnTo>
                  <a:pt x="23207" y="3240"/>
                </a:lnTo>
                <a:close/>
                <a:moveTo>
                  <a:pt x="23237" y="3252"/>
                </a:moveTo>
                <a:cubicBezTo>
                  <a:pt x="23201" y="3276"/>
                  <a:pt x="23176" y="3312"/>
                  <a:pt x="23164" y="3343"/>
                </a:cubicBezTo>
                <a:cubicBezTo>
                  <a:pt x="23164" y="3337"/>
                  <a:pt x="23152" y="3331"/>
                  <a:pt x="23152" y="3325"/>
                </a:cubicBezTo>
                <a:cubicBezTo>
                  <a:pt x="23170" y="3300"/>
                  <a:pt x="23201" y="3270"/>
                  <a:pt x="23237" y="3252"/>
                </a:cubicBezTo>
                <a:close/>
                <a:moveTo>
                  <a:pt x="18769" y="2283"/>
                </a:moveTo>
                <a:cubicBezTo>
                  <a:pt x="18829" y="2489"/>
                  <a:pt x="19059" y="3276"/>
                  <a:pt x="19211" y="4190"/>
                </a:cubicBezTo>
                <a:cubicBezTo>
                  <a:pt x="19181" y="4142"/>
                  <a:pt x="19138" y="4118"/>
                  <a:pt x="19065" y="4081"/>
                </a:cubicBezTo>
                <a:cubicBezTo>
                  <a:pt x="18999" y="4039"/>
                  <a:pt x="18896" y="4009"/>
                  <a:pt x="18914" y="3906"/>
                </a:cubicBezTo>
                <a:cubicBezTo>
                  <a:pt x="18884" y="3886"/>
                  <a:pt x="18847" y="3884"/>
                  <a:pt x="18811" y="3884"/>
                </a:cubicBezTo>
                <a:cubicBezTo>
                  <a:pt x="18802" y="3884"/>
                  <a:pt x="18793" y="3884"/>
                  <a:pt x="18784" y="3884"/>
                </a:cubicBezTo>
                <a:cubicBezTo>
                  <a:pt x="18722" y="3884"/>
                  <a:pt x="18669" y="3877"/>
                  <a:pt x="18666" y="3779"/>
                </a:cubicBezTo>
                <a:cubicBezTo>
                  <a:pt x="18672" y="3779"/>
                  <a:pt x="18684" y="3779"/>
                  <a:pt x="18690" y="3766"/>
                </a:cubicBezTo>
                <a:cubicBezTo>
                  <a:pt x="18687" y="3712"/>
                  <a:pt x="18652" y="3689"/>
                  <a:pt x="18611" y="3689"/>
                </a:cubicBezTo>
                <a:cubicBezTo>
                  <a:pt x="18571" y="3689"/>
                  <a:pt x="18524" y="3712"/>
                  <a:pt x="18496" y="3748"/>
                </a:cubicBezTo>
                <a:cubicBezTo>
                  <a:pt x="18357" y="3633"/>
                  <a:pt x="18508" y="3397"/>
                  <a:pt x="18387" y="3294"/>
                </a:cubicBezTo>
                <a:cubicBezTo>
                  <a:pt x="18357" y="3240"/>
                  <a:pt x="18272" y="3101"/>
                  <a:pt x="18272" y="3100"/>
                </a:cubicBezTo>
                <a:lnTo>
                  <a:pt x="18272" y="3100"/>
                </a:lnTo>
                <a:cubicBezTo>
                  <a:pt x="18272" y="3101"/>
                  <a:pt x="18418" y="3222"/>
                  <a:pt x="18430" y="3300"/>
                </a:cubicBezTo>
                <a:cubicBezTo>
                  <a:pt x="18436" y="3252"/>
                  <a:pt x="18363" y="3125"/>
                  <a:pt x="18333" y="3094"/>
                </a:cubicBezTo>
                <a:lnTo>
                  <a:pt x="18333" y="3094"/>
                </a:lnTo>
                <a:cubicBezTo>
                  <a:pt x="18406" y="3131"/>
                  <a:pt x="18478" y="3155"/>
                  <a:pt x="18484" y="3155"/>
                </a:cubicBezTo>
                <a:cubicBezTo>
                  <a:pt x="18418" y="3119"/>
                  <a:pt x="18333" y="3034"/>
                  <a:pt x="18333" y="3034"/>
                </a:cubicBezTo>
                <a:lnTo>
                  <a:pt x="18333" y="3034"/>
                </a:lnTo>
                <a:cubicBezTo>
                  <a:pt x="18333" y="3034"/>
                  <a:pt x="18410" y="3068"/>
                  <a:pt x="18474" y="3068"/>
                </a:cubicBezTo>
                <a:cubicBezTo>
                  <a:pt x="18486" y="3068"/>
                  <a:pt x="18498" y="3067"/>
                  <a:pt x="18508" y="3064"/>
                </a:cubicBezTo>
                <a:cubicBezTo>
                  <a:pt x="18448" y="3040"/>
                  <a:pt x="18345" y="3004"/>
                  <a:pt x="18345" y="2998"/>
                </a:cubicBezTo>
                <a:lnTo>
                  <a:pt x="18345" y="2998"/>
                </a:lnTo>
                <a:cubicBezTo>
                  <a:pt x="18442" y="3022"/>
                  <a:pt x="18545" y="3022"/>
                  <a:pt x="18545" y="3022"/>
                </a:cubicBezTo>
                <a:cubicBezTo>
                  <a:pt x="18545" y="3022"/>
                  <a:pt x="18393" y="2998"/>
                  <a:pt x="18345" y="2943"/>
                </a:cubicBezTo>
                <a:lnTo>
                  <a:pt x="18345" y="2943"/>
                </a:lnTo>
                <a:cubicBezTo>
                  <a:pt x="18431" y="2977"/>
                  <a:pt x="18501" y="2985"/>
                  <a:pt x="18546" y="2985"/>
                </a:cubicBezTo>
                <a:cubicBezTo>
                  <a:pt x="18574" y="2985"/>
                  <a:pt x="18592" y="2982"/>
                  <a:pt x="18599" y="2979"/>
                </a:cubicBezTo>
                <a:cubicBezTo>
                  <a:pt x="18545" y="2979"/>
                  <a:pt x="18387" y="2907"/>
                  <a:pt x="18387" y="2907"/>
                </a:cubicBezTo>
                <a:lnTo>
                  <a:pt x="18387" y="2907"/>
                </a:lnTo>
                <a:cubicBezTo>
                  <a:pt x="18387" y="2907"/>
                  <a:pt x="18539" y="2907"/>
                  <a:pt x="18605" y="2949"/>
                </a:cubicBezTo>
                <a:cubicBezTo>
                  <a:pt x="18599" y="2937"/>
                  <a:pt x="18460" y="2852"/>
                  <a:pt x="18393" y="2846"/>
                </a:cubicBezTo>
                <a:cubicBezTo>
                  <a:pt x="18502" y="2846"/>
                  <a:pt x="18636" y="2858"/>
                  <a:pt x="18684" y="2895"/>
                </a:cubicBezTo>
                <a:cubicBezTo>
                  <a:pt x="18667" y="2866"/>
                  <a:pt x="18544" y="2803"/>
                  <a:pt x="18459" y="2803"/>
                </a:cubicBezTo>
                <a:cubicBezTo>
                  <a:pt x="18455" y="2803"/>
                  <a:pt x="18452" y="2804"/>
                  <a:pt x="18448" y="2804"/>
                </a:cubicBezTo>
                <a:cubicBezTo>
                  <a:pt x="18452" y="2804"/>
                  <a:pt x="18457" y="2803"/>
                  <a:pt x="18462" y="2803"/>
                </a:cubicBezTo>
                <a:cubicBezTo>
                  <a:pt x="18547" y="2803"/>
                  <a:pt x="18672" y="2852"/>
                  <a:pt x="18672" y="2852"/>
                </a:cubicBezTo>
                <a:cubicBezTo>
                  <a:pt x="18672" y="2852"/>
                  <a:pt x="18585" y="2754"/>
                  <a:pt x="18468" y="2754"/>
                </a:cubicBezTo>
                <a:cubicBezTo>
                  <a:pt x="18461" y="2754"/>
                  <a:pt x="18455" y="2755"/>
                  <a:pt x="18448" y="2755"/>
                </a:cubicBezTo>
                <a:cubicBezTo>
                  <a:pt x="18461" y="2753"/>
                  <a:pt x="18475" y="2751"/>
                  <a:pt x="18489" y="2751"/>
                </a:cubicBezTo>
                <a:cubicBezTo>
                  <a:pt x="18564" y="2751"/>
                  <a:pt x="18642" y="2786"/>
                  <a:pt x="18642" y="2786"/>
                </a:cubicBezTo>
                <a:cubicBezTo>
                  <a:pt x="18642" y="2786"/>
                  <a:pt x="18575" y="2725"/>
                  <a:pt x="18472" y="2713"/>
                </a:cubicBezTo>
                <a:cubicBezTo>
                  <a:pt x="18482" y="2712"/>
                  <a:pt x="18493" y="2712"/>
                  <a:pt x="18503" y="2712"/>
                </a:cubicBezTo>
                <a:cubicBezTo>
                  <a:pt x="18592" y="2712"/>
                  <a:pt x="18694" y="2733"/>
                  <a:pt x="18719" y="2760"/>
                </a:cubicBezTo>
                <a:lnTo>
                  <a:pt x="18719" y="2760"/>
                </a:lnTo>
                <a:cubicBezTo>
                  <a:pt x="18686" y="2724"/>
                  <a:pt x="18569" y="2677"/>
                  <a:pt x="18539" y="2677"/>
                </a:cubicBezTo>
                <a:cubicBezTo>
                  <a:pt x="18545" y="2675"/>
                  <a:pt x="18553" y="2674"/>
                  <a:pt x="18562" y="2674"/>
                </a:cubicBezTo>
                <a:cubicBezTo>
                  <a:pt x="18610" y="2674"/>
                  <a:pt x="18691" y="2696"/>
                  <a:pt x="18696" y="2701"/>
                </a:cubicBezTo>
                <a:cubicBezTo>
                  <a:pt x="18690" y="2677"/>
                  <a:pt x="18545" y="2634"/>
                  <a:pt x="18545" y="2634"/>
                </a:cubicBezTo>
                <a:lnTo>
                  <a:pt x="18545" y="2634"/>
                </a:lnTo>
                <a:cubicBezTo>
                  <a:pt x="18545" y="2634"/>
                  <a:pt x="18666" y="2634"/>
                  <a:pt x="18696" y="2665"/>
                </a:cubicBezTo>
                <a:cubicBezTo>
                  <a:pt x="18690" y="2640"/>
                  <a:pt x="18611" y="2604"/>
                  <a:pt x="18563" y="2586"/>
                </a:cubicBezTo>
                <a:cubicBezTo>
                  <a:pt x="18567" y="2586"/>
                  <a:pt x="18571" y="2585"/>
                  <a:pt x="18575" y="2585"/>
                </a:cubicBezTo>
                <a:cubicBezTo>
                  <a:pt x="18644" y="2585"/>
                  <a:pt x="18720" y="2634"/>
                  <a:pt x="18720" y="2634"/>
                </a:cubicBezTo>
                <a:cubicBezTo>
                  <a:pt x="18720" y="2634"/>
                  <a:pt x="18660" y="2543"/>
                  <a:pt x="18551" y="2543"/>
                </a:cubicBezTo>
                <a:cubicBezTo>
                  <a:pt x="18571" y="2537"/>
                  <a:pt x="18590" y="2535"/>
                  <a:pt x="18609" y="2535"/>
                </a:cubicBezTo>
                <a:cubicBezTo>
                  <a:pt x="18664" y="2535"/>
                  <a:pt x="18708" y="2556"/>
                  <a:pt x="18708" y="2556"/>
                </a:cubicBezTo>
                <a:cubicBezTo>
                  <a:pt x="18708" y="2556"/>
                  <a:pt x="18654" y="2511"/>
                  <a:pt x="18591" y="2511"/>
                </a:cubicBezTo>
                <a:cubicBezTo>
                  <a:pt x="18583" y="2511"/>
                  <a:pt x="18576" y="2512"/>
                  <a:pt x="18569" y="2513"/>
                </a:cubicBezTo>
                <a:cubicBezTo>
                  <a:pt x="18583" y="2504"/>
                  <a:pt x="18605" y="2500"/>
                  <a:pt x="18628" y="2500"/>
                </a:cubicBezTo>
                <a:cubicBezTo>
                  <a:pt x="18666" y="2500"/>
                  <a:pt x="18708" y="2510"/>
                  <a:pt x="18726" y="2525"/>
                </a:cubicBezTo>
                <a:cubicBezTo>
                  <a:pt x="18721" y="2503"/>
                  <a:pt x="18630" y="2464"/>
                  <a:pt x="18584" y="2464"/>
                </a:cubicBezTo>
                <a:cubicBezTo>
                  <a:pt x="18581" y="2464"/>
                  <a:pt x="18578" y="2464"/>
                  <a:pt x="18575" y="2465"/>
                </a:cubicBezTo>
                <a:cubicBezTo>
                  <a:pt x="18585" y="2455"/>
                  <a:pt x="18606" y="2452"/>
                  <a:pt x="18628" y="2452"/>
                </a:cubicBezTo>
                <a:cubicBezTo>
                  <a:pt x="18661" y="2452"/>
                  <a:pt x="18696" y="2459"/>
                  <a:pt x="18696" y="2459"/>
                </a:cubicBezTo>
                <a:cubicBezTo>
                  <a:pt x="18696" y="2459"/>
                  <a:pt x="18629" y="2428"/>
                  <a:pt x="18595" y="2428"/>
                </a:cubicBezTo>
                <a:cubicBezTo>
                  <a:pt x="18592" y="2428"/>
                  <a:pt x="18589" y="2428"/>
                  <a:pt x="18587" y="2428"/>
                </a:cubicBezTo>
                <a:cubicBezTo>
                  <a:pt x="18593" y="2420"/>
                  <a:pt x="18610" y="2418"/>
                  <a:pt x="18630" y="2418"/>
                </a:cubicBezTo>
                <a:cubicBezTo>
                  <a:pt x="18669" y="2418"/>
                  <a:pt x="18720" y="2428"/>
                  <a:pt x="18720" y="2428"/>
                </a:cubicBezTo>
                <a:cubicBezTo>
                  <a:pt x="18720" y="2428"/>
                  <a:pt x="18649" y="2390"/>
                  <a:pt x="18611" y="2390"/>
                </a:cubicBezTo>
                <a:cubicBezTo>
                  <a:pt x="18607" y="2390"/>
                  <a:pt x="18603" y="2391"/>
                  <a:pt x="18599" y="2392"/>
                </a:cubicBezTo>
                <a:cubicBezTo>
                  <a:pt x="18610" y="2385"/>
                  <a:pt x="18626" y="2382"/>
                  <a:pt x="18644" y="2382"/>
                </a:cubicBezTo>
                <a:cubicBezTo>
                  <a:pt x="18685" y="2382"/>
                  <a:pt x="18736" y="2398"/>
                  <a:pt x="18757" y="2410"/>
                </a:cubicBezTo>
                <a:cubicBezTo>
                  <a:pt x="18757" y="2392"/>
                  <a:pt x="18678" y="2338"/>
                  <a:pt x="18545" y="2319"/>
                </a:cubicBezTo>
                <a:cubicBezTo>
                  <a:pt x="18569" y="2307"/>
                  <a:pt x="18587" y="2307"/>
                  <a:pt x="18617" y="2301"/>
                </a:cubicBezTo>
                <a:cubicBezTo>
                  <a:pt x="18638" y="2332"/>
                  <a:pt x="18667" y="2345"/>
                  <a:pt x="18700" y="2345"/>
                </a:cubicBezTo>
                <a:cubicBezTo>
                  <a:pt x="18707" y="2345"/>
                  <a:pt x="18713" y="2345"/>
                  <a:pt x="18720" y="2344"/>
                </a:cubicBezTo>
                <a:cubicBezTo>
                  <a:pt x="18751" y="2338"/>
                  <a:pt x="18763" y="2313"/>
                  <a:pt x="18769" y="2283"/>
                </a:cubicBezTo>
                <a:close/>
                <a:moveTo>
                  <a:pt x="27702" y="0"/>
                </a:moveTo>
                <a:cubicBezTo>
                  <a:pt x="27697" y="0"/>
                  <a:pt x="27692" y="0"/>
                  <a:pt x="27687" y="1"/>
                </a:cubicBezTo>
                <a:cubicBezTo>
                  <a:pt x="27675" y="104"/>
                  <a:pt x="27554" y="116"/>
                  <a:pt x="27626" y="219"/>
                </a:cubicBezTo>
                <a:cubicBezTo>
                  <a:pt x="27572" y="225"/>
                  <a:pt x="27536" y="249"/>
                  <a:pt x="27481" y="249"/>
                </a:cubicBezTo>
                <a:cubicBezTo>
                  <a:pt x="27414" y="358"/>
                  <a:pt x="27372" y="437"/>
                  <a:pt x="27499" y="509"/>
                </a:cubicBezTo>
                <a:cubicBezTo>
                  <a:pt x="27475" y="515"/>
                  <a:pt x="27451" y="546"/>
                  <a:pt x="27408" y="546"/>
                </a:cubicBezTo>
                <a:cubicBezTo>
                  <a:pt x="27354" y="751"/>
                  <a:pt x="27887" y="879"/>
                  <a:pt x="27626" y="1145"/>
                </a:cubicBezTo>
                <a:cubicBezTo>
                  <a:pt x="27602" y="1139"/>
                  <a:pt x="27570" y="1135"/>
                  <a:pt x="27535" y="1135"/>
                </a:cubicBezTo>
                <a:cubicBezTo>
                  <a:pt x="27399" y="1135"/>
                  <a:pt x="27217" y="1188"/>
                  <a:pt x="27251" y="1333"/>
                </a:cubicBezTo>
                <a:cubicBezTo>
                  <a:pt x="27230" y="1336"/>
                  <a:pt x="27201" y="1337"/>
                  <a:pt x="27174" y="1337"/>
                </a:cubicBezTo>
                <a:cubicBezTo>
                  <a:pt x="27147" y="1337"/>
                  <a:pt x="27121" y="1336"/>
                  <a:pt x="27106" y="1333"/>
                </a:cubicBezTo>
                <a:cubicBezTo>
                  <a:pt x="27130" y="1090"/>
                  <a:pt x="26997" y="1187"/>
                  <a:pt x="26857" y="1084"/>
                </a:cubicBezTo>
                <a:cubicBezTo>
                  <a:pt x="26888" y="1024"/>
                  <a:pt x="26930" y="951"/>
                  <a:pt x="26930" y="879"/>
                </a:cubicBezTo>
                <a:cubicBezTo>
                  <a:pt x="26954" y="885"/>
                  <a:pt x="26985" y="885"/>
                  <a:pt x="26997" y="891"/>
                </a:cubicBezTo>
                <a:cubicBezTo>
                  <a:pt x="27053" y="804"/>
                  <a:pt x="27023" y="727"/>
                  <a:pt x="26959" y="727"/>
                </a:cubicBezTo>
                <a:cubicBezTo>
                  <a:pt x="26934" y="727"/>
                  <a:pt x="26903" y="740"/>
                  <a:pt x="26870" y="770"/>
                </a:cubicBezTo>
                <a:cubicBezTo>
                  <a:pt x="26918" y="667"/>
                  <a:pt x="26894" y="539"/>
                  <a:pt x="26779" y="491"/>
                </a:cubicBezTo>
                <a:cubicBezTo>
                  <a:pt x="26767" y="400"/>
                  <a:pt x="26779" y="315"/>
                  <a:pt x="26797" y="237"/>
                </a:cubicBezTo>
                <a:cubicBezTo>
                  <a:pt x="26752" y="231"/>
                  <a:pt x="26703" y="228"/>
                  <a:pt x="26655" y="228"/>
                </a:cubicBezTo>
                <a:cubicBezTo>
                  <a:pt x="26606" y="228"/>
                  <a:pt x="26558" y="231"/>
                  <a:pt x="26512" y="237"/>
                </a:cubicBezTo>
                <a:cubicBezTo>
                  <a:pt x="26452" y="279"/>
                  <a:pt x="26355" y="279"/>
                  <a:pt x="26373" y="364"/>
                </a:cubicBezTo>
                <a:cubicBezTo>
                  <a:pt x="26300" y="388"/>
                  <a:pt x="26300" y="431"/>
                  <a:pt x="26264" y="467"/>
                </a:cubicBezTo>
                <a:cubicBezTo>
                  <a:pt x="26294" y="485"/>
                  <a:pt x="26319" y="521"/>
                  <a:pt x="26337" y="527"/>
                </a:cubicBezTo>
                <a:cubicBezTo>
                  <a:pt x="26319" y="582"/>
                  <a:pt x="26307" y="612"/>
                  <a:pt x="26294" y="679"/>
                </a:cubicBezTo>
                <a:cubicBezTo>
                  <a:pt x="26286" y="678"/>
                  <a:pt x="26277" y="678"/>
                  <a:pt x="26269" y="678"/>
                </a:cubicBezTo>
                <a:cubicBezTo>
                  <a:pt x="26088" y="678"/>
                  <a:pt x="26217" y="875"/>
                  <a:pt x="26107" y="933"/>
                </a:cubicBezTo>
                <a:cubicBezTo>
                  <a:pt x="26072" y="899"/>
                  <a:pt x="26047" y="885"/>
                  <a:pt x="26028" y="885"/>
                </a:cubicBezTo>
                <a:cubicBezTo>
                  <a:pt x="25941" y="885"/>
                  <a:pt x="26020" y="1207"/>
                  <a:pt x="26070" y="1272"/>
                </a:cubicBezTo>
                <a:cubicBezTo>
                  <a:pt x="26034" y="1399"/>
                  <a:pt x="25961" y="1363"/>
                  <a:pt x="25865" y="1448"/>
                </a:cubicBezTo>
                <a:cubicBezTo>
                  <a:pt x="25792" y="1496"/>
                  <a:pt x="25695" y="1557"/>
                  <a:pt x="25828" y="1647"/>
                </a:cubicBezTo>
                <a:cubicBezTo>
                  <a:pt x="25743" y="1738"/>
                  <a:pt x="25168" y="1641"/>
                  <a:pt x="25289" y="1914"/>
                </a:cubicBezTo>
                <a:cubicBezTo>
                  <a:pt x="25084" y="2041"/>
                  <a:pt x="24720" y="1932"/>
                  <a:pt x="24847" y="2307"/>
                </a:cubicBezTo>
                <a:cubicBezTo>
                  <a:pt x="24820" y="2302"/>
                  <a:pt x="24797" y="2300"/>
                  <a:pt x="24777" y="2300"/>
                </a:cubicBezTo>
                <a:cubicBezTo>
                  <a:pt x="24580" y="2300"/>
                  <a:pt x="24685" y="2520"/>
                  <a:pt x="24636" y="2586"/>
                </a:cubicBezTo>
                <a:cubicBezTo>
                  <a:pt x="24557" y="2719"/>
                  <a:pt x="24315" y="2628"/>
                  <a:pt x="24303" y="2852"/>
                </a:cubicBezTo>
                <a:cubicBezTo>
                  <a:pt x="24339" y="2855"/>
                  <a:pt x="24377" y="2855"/>
                  <a:pt x="24415" y="2855"/>
                </a:cubicBezTo>
                <a:cubicBezTo>
                  <a:pt x="24452" y="2855"/>
                  <a:pt x="24490" y="2855"/>
                  <a:pt x="24527" y="2858"/>
                </a:cubicBezTo>
                <a:cubicBezTo>
                  <a:pt x="24260" y="2967"/>
                  <a:pt x="24169" y="3209"/>
                  <a:pt x="24169" y="3458"/>
                </a:cubicBezTo>
                <a:cubicBezTo>
                  <a:pt x="24169" y="3639"/>
                  <a:pt x="24212" y="3670"/>
                  <a:pt x="24018" y="3724"/>
                </a:cubicBezTo>
                <a:cubicBezTo>
                  <a:pt x="23861" y="3766"/>
                  <a:pt x="23685" y="3700"/>
                  <a:pt x="23776" y="3948"/>
                </a:cubicBezTo>
                <a:cubicBezTo>
                  <a:pt x="23814" y="3948"/>
                  <a:pt x="23853" y="3973"/>
                  <a:pt x="23891" y="3973"/>
                </a:cubicBezTo>
                <a:cubicBezTo>
                  <a:pt x="23895" y="3973"/>
                  <a:pt x="23899" y="3973"/>
                  <a:pt x="23903" y="3972"/>
                </a:cubicBezTo>
                <a:lnTo>
                  <a:pt x="23903" y="3972"/>
                </a:lnTo>
                <a:cubicBezTo>
                  <a:pt x="23909" y="4093"/>
                  <a:pt x="23709" y="4178"/>
                  <a:pt x="23679" y="4330"/>
                </a:cubicBezTo>
                <a:cubicBezTo>
                  <a:pt x="23564" y="4336"/>
                  <a:pt x="23546" y="4463"/>
                  <a:pt x="23394" y="4481"/>
                </a:cubicBezTo>
                <a:cubicBezTo>
                  <a:pt x="23382" y="4482"/>
                  <a:pt x="23369" y="4483"/>
                  <a:pt x="23356" y="4483"/>
                </a:cubicBezTo>
                <a:cubicBezTo>
                  <a:pt x="23265" y="4483"/>
                  <a:pt x="23170" y="4450"/>
                  <a:pt x="23080" y="4445"/>
                </a:cubicBezTo>
                <a:cubicBezTo>
                  <a:pt x="23084" y="4348"/>
                  <a:pt x="22984" y="4273"/>
                  <a:pt x="22902" y="4273"/>
                </a:cubicBezTo>
                <a:cubicBezTo>
                  <a:pt x="22865" y="4273"/>
                  <a:pt x="22832" y="4288"/>
                  <a:pt x="22813" y="4323"/>
                </a:cubicBezTo>
                <a:cubicBezTo>
                  <a:pt x="22747" y="4215"/>
                  <a:pt x="22638" y="4233"/>
                  <a:pt x="22547" y="4178"/>
                </a:cubicBezTo>
                <a:cubicBezTo>
                  <a:pt x="22547" y="4184"/>
                  <a:pt x="22541" y="4190"/>
                  <a:pt x="22535" y="4202"/>
                </a:cubicBezTo>
                <a:cubicBezTo>
                  <a:pt x="22632" y="3657"/>
                  <a:pt x="22759" y="3203"/>
                  <a:pt x="22801" y="3082"/>
                </a:cubicBezTo>
                <a:cubicBezTo>
                  <a:pt x="22807" y="3100"/>
                  <a:pt x="22813" y="3119"/>
                  <a:pt x="22837" y="3125"/>
                </a:cubicBezTo>
                <a:cubicBezTo>
                  <a:pt x="22840" y="3126"/>
                  <a:pt x="22844" y="3126"/>
                  <a:pt x="22847" y="3126"/>
                </a:cubicBezTo>
                <a:cubicBezTo>
                  <a:pt x="22864" y="3126"/>
                  <a:pt x="22883" y="3115"/>
                  <a:pt x="22898" y="3094"/>
                </a:cubicBezTo>
                <a:cubicBezTo>
                  <a:pt x="22901" y="3094"/>
                  <a:pt x="22905" y="3095"/>
                  <a:pt x="22910" y="3096"/>
                </a:cubicBezTo>
                <a:lnTo>
                  <a:pt x="22910" y="3096"/>
                </a:lnTo>
                <a:lnTo>
                  <a:pt x="22910" y="3094"/>
                </a:lnTo>
                <a:cubicBezTo>
                  <a:pt x="22922" y="3094"/>
                  <a:pt x="22928" y="3094"/>
                  <a:pt x="22934" y="3100"/>
                </a:cubicBezTo>
                <a:lnTo>
                  <a:pt x="22925" y="3100"/>
                </a:lnTo>
                <a:cubicBezTo>
                  <a:pt x="22932" y="3103"/>
                  <a:pt x="22938" y="3107"/>
                  <a:pt x="22940" y="3113"/>
                </a:cubicBezTo>
                <a:cubicBezTo>
                  <a:pt x="22849" y="3119"/>
                  <a:pt x="22807" y="3155"/>
                  <a:pt x="22807" y="3173"/>
                </a:cubicBezTo>
                <a:cubicBezTo>
                  <a:pt x="22820" y="3160"/>
                  <a:pt x="22855" y="3150"/>
                  <a:pt x="22883" y="3150"/>
                </a:cubicBezTo>
                <a:cubicBezTo>
                  <a:pt x="22894" y="3150"/>
                  <a:pt x="22903" y="3152"/>
                  <a:pt x="22910" y="3155"/>
                </a:cubicBezTo>
                <a:cubicBezTo>
                  <a:pt x="22908" y="3154"/>
                  <a:pt x="22906" y="3154"/>
                  <a:pt x="22904" y="3154"/>
                </a:cubicBezTo>
                <a:cubicBezTo>
                  <a:pt x="22882" y="3154"/>
                  <a:pt x="22837" y="3179"/>
                  <a:pt x="22837" y="3179"/>
                </a:cubicBezTo>
                <a:cubicBezTo>
                  <a:pt x="22837" y="3179"/>
                  <a:pt x="22867" y="3171"/>
                  <a:pt x="22890" y="3171"/>
                </a:cubicBezTo>
                <a:cubicBezTo>
                  <a:pt x="22902" y="3171"/>
                  <a:pt x="22912" y="3173"/>
                  <a:pt x="22916" y="3179"/>
                </a:cubicBezTo>
                <a:cubicBezTo>
                  <a:pt x="22913" y="3178"/>
                  <a:pt x="22910" y="3178"/>
                  <a:pt x="22907" y="3178"/>
                </a:cubicBezTo>
                <a:cubicBezTo>
                  <a:pt x="22885" y="3178"/>
                  <a:pt x="22849" y="3191"/>
                  <a:pt x="22849" y="3191"/>
                </a:cubicBezTo>
                <a:cubicBezTo>
                  <a:pt x="22849" y="3191"/>
                  <a:pt x="22876" y="3189"/>
                  <a:pt x="22900" y="3189"/>
                </a:cubicBezTo>
                <a:cubicBezTo>
                  <a:pt x="22911" y="3189"/>
                  <a:pt x="22922" y="3189"/>
                  <a:pt x="22928" y="3191"/>
                </a:cubicBezTo>
                <a:cubicBezTo>
                  <a:pt x="22898" y="3191"/>
                  <a:pt x="22837" y="3222"/>
                  <a:pt x="22825" y="3234"/>
                </a:cubicBezTo>
                <a:cubicBezTo>
                  <a:pt x="22841" y="3222"/>
                  <a:pt x="22869" y="3215"/>
                  <a:pt x="22895" y="3215"/>
                </a:cubicBezTo>
                <a:cubicBezTo>
                  <a:pt x="22910" y="3215"/>
                  <a:pt x="22924" y="3217"/>
                  <a:pt x="22934" y="3222"/>
                </a:cubicBezTo>
                <a:cubicBezTo>
                  <a:pt x="22880" y="3222"/>
                  <a:pt x="22843" y="3252"/>
                  <a:pt x="22843" y="3252"/>
                </a:cubicBezTo>
                <a:cubicBezTo>
                  <a:pt x="22843" y="3252"/>
                  <a:pt x="22874" y="3242"/>
                  <a:pt x="22912" y="3242"/>
                </a:cubicBezTo>
                <a:cubicBezTo>
                  <a:pt x="22925" y="3242"/>
                  <a:pt x="22939" y="3243"/>
                  <a:pt x="22952" y="3246"/>
                </a:cubicBezTo>
                <a:cubicBezTo>
                  <a:pt x="22880" y="3246"/>
                  <a:pt x="22843" y="3306"/>
                  <a:pt x="22843" y="3306"/>
                </a:cubicBezTo>
                <a:cubicBezTo>
                  <a:pt x="22843" y="3306"/>
                  <a:pt x="22890" y="3275"/>
                  <a:pt x="22940" y="3275"/>
                </a:cubicBezTo>
                <a:cubicBezTo>
                  <a:pt x="22944" y="3275"/>
                  <a:pt x="22948" y="3276"/>
                  <a:pt x="22952" y="3276"/>
                </a:cubicBezTo>
                <a:cubicBezTo>
                  <a:pt x="22910" y="3282"/>
                  <a:pt x="22868" y="3312"/>
                  <a:pt x="22856" y="3331"/>
                </a:cubicBezTo>
                <a:cubicBezTo>
                  <a:pt x="22880" y="3306"/>
                  <a:pt x="22958" y="3306"/>
                  <a:pt x="22958" y="3306"/>
                </a:cubicBezTo>
                <a:lnTo>
                  <a:pt x="22958" y="3306"/>
                </a:lnTo>
                <a:cubicBezTo>
                  <a:pt x="22958" y="3306"/>
                  <a:pt x="22868" y="3337"/>
                  <a:pt x="22856" y="3355"/>
                </a:cubicBezTo>
                <a:cubicBezTo>
                  <a:pt x="22865" y="3345"/>
                  <a:pt x="22912" y="3335"/>
                  <a:pt x="22945" y="3335"/>
                </a:cubicBezTo>
                <a:cubicBezTo>
                  <a:pt x="22952" y="3335"/>
                  <a:pt x="22959" y="3336"/>
                  <a:pt x="22965" y="3337"/>
                </a:cubicBezTo>
                <a:cubicBezTo>
                  <a:pt x="22952" y="3337"/>
                  <a:pt x="22868" y="3367"/>
                  <a:pt x="22849" y="3391"/>
                </a:cubicBezTo>
                <a:cubicBezTo>
                  <a:pt x="22865" y="3375"/>
                  <a:pt x="22931" y="3360"/>
                  <a:pt x="22984" y="3360"/>
                </a:cubicBezTo>
                <a:cubicBezTo>
                  <a:pt x="22992" y="3360"/>
                  <a:pt x="23000" y="3360"/>
                  <a:pt x="23007" y="3361"/>
                </a:cubicBezTo>
                <a:cubicBezTo>
                  <a:pt x="22940" y="3361"/>
                  <a:pt x="22898" y="3403"/>
                  <a:pt x="22898" y="3403"/>
                </a:cubicBezTo>
                <a:cubicBezTo>
                  <a:pt x="22898" y="3403"/>
                  <a:pt x="22948" y="3382"/>
                  <a:pt x="22997" y="3382"/>
                </a:cubicBezTo>
                <a:cubicBezTo>
                  <a:pt x="23006" y="3382"/>
                  <a:pt x="23016" y="3383"/>
                  <a:pt x="23025" y="3385"/>
                </a:cubicBezTo>
                <a:cubicBezTo>
                  <a:pt x="22940" y="3385"/>
                  <a:pt x="22880" y="3452"/>
                  <a:pt x="22880" y="3452"/>
                </a:cubicBezTo>
                <a:cubicBezTo>
                  <a:pt x="22880" y="3452"/>
                  <a:pt x="22957" y="3421"/>
                  <a:pt x="23012" y="3421"/>
                </a:cubicBezTo>
                <a:cubicBezTo>
                  <a:pt x="23016" y="3421"/>
                  <a:pt x="23021" y="3421"/>
                  <a:pt x="23025" y="3421"/>
                </a:cubicBezTo>
                <a:cubicBezTo>
                  <a:pt x="23021" y="3421"/>
                  <a:pt x="23018" y="3421"/>
                  <a:pt x="23014" y="3421"/>
                </a:cubicBezTo>
                <a:cubicBezTo>
                  <a:pt x="22959" y="3421"/>
                  <a:pt x="22879" y="3459"/>
                  <a:pt x="22874" y="3482"/>
                </a:cubicBezTo>
                <a:cubicBezTo>
                  <a:pt x="22899" y="3462"/>
                  <a:pt x="22961" y="3450"/>
                  <a:pt x="23020" y="3450"/>
                </a:cubicBezTo>
                <a:cubicBezTo>
                  <a:pt x="23032" y="3450"/>
                  <a:pt x="23044" y="3451"/>
                  <a:pt x="23055" y="3452"/>
                </a:cubicBezTo>
                <a:cubicBezTo>
                  <a:pt x="23013" y="3452"/>
                  <a:pt x="22922" y="3506"/>
                  <a:pt x="22910" y="3518"/>
                </a:cubicBezTo>
                <a:cubicBezTo>
                  <a:pt x="22958" y="3488"/>
                  <a:pt x="23055" y="3488"/>
                  <a:pt x="23055" y="3488"/>
                </a:cubicBezTo>
                <a:lnTo>
                  <a:pt x="23055" y="3488"/>
                </a:lnTo>
                <a:cubicBezTo>
                  <a:pt x="23055" y="3488"/>
                  <a:pt x="22952" y="3536"/>
                  <a:pt x="22922" y="3536"/>
                </a:cubicBezTo>
                <a:cubicBezTo>
                  <a:pt x="22924" y="3538"/>
                  <a:pt x="22932" y="3540"/>
                  <a:pt x="22944" y="3540"/>
                </a:cubicBezTo>
                <a:cubicBezTo>
                  <a:pt x="22971" y="3540"/>
                  <a:pt x="23021" y="3533"/>
                  <a:pt x="23080" y="3512"/>
                </a:cubicBezTo>
                <a:lnTo>
                  <a:pt x="23080" y="3512"/>
                </a:lnTo>
                <a:cubicBezTo>
                  <a:pt x="23055" y="3549"/>
                  <a:pt x="22952" y="3567"/>
                  <a:pt x="22952" y="3567"/>
                </a:cubicBezTo>
                <a:cubicBezTo>
                  <a:pt x="22952" y="3567"/>
                  <a:pt x="23019" y="3567"/>
                  <a:pt x="23080" y="3549"/>
                </a:cubicBezTo>
                <a:lnTo>
                  <a:pt x="23080" y="3549"/>
                </a:lnTo>
                <a:cubicBezTo>
                  <a:pt x="23080" y="3555"/>
                  <a:pt x="23007" y="3579"/>
                  <a:pt x="22971" y="3597"/>
                </a:cubicBezTo>
                <a:cubicBezTo>
                  <a:pt x="22975" y="3598"/>
                  <a:pt x="22980" y="3598"/>
                  <a:pt x="22984" y="3598"/>
                </a:cubicBezTo>
                <a:cubicBezTo>
                  <a:pt x="23031" y="3598"/>
                  <a:pt x="23086" y="3573"/>
                  <a:pt x="23086" y="3573"/>
                </a:cubicBezTo>
                <a:lnTo>
                  <a:pt x="23086" y="3573"/>
                </a:lnTo>
                <a:cubicBezTo>
                  <a:pt x="23086" y="3573"/>
                  <a:pt x="23031" y="3627"/>
                  <a:pt x="22989" y="3645"/>
                </a:cubicBezTo>
                <a:cubicBezTo>
                  <a:pt x="22995" y="3645"/>
                  <a:pt x="23043" y="3633"/>
                  <a:pt x="23086" y="3609"/>
                </a:cubicBezTo>
                <a:lnTo>
                  <a:pt x="23086" y="3609"/>
                </a:lnTo>
                <a:cubicBezTo>
                  <a:pt x="23061" y="3633"/>
                  <a:pt x="23019" y="3706"/>
                  <a:pt x="23025" y="3736"/>
                </a:cubicBezTo>
                <a:cubicBezTo>
                  <a:pt x="23031" y="3694"/>
                  <a:pt x="23122" y="3609"/>
                  <a:pt x="23122" y="3609"/>
                </a:cubicBezTo>
                <a:lnTo>
                  <a:pt x="23122" y="3609"/>
                </a:lnTo>
                <a:cubicBezTo>
                  <a:pt x="23122" y="3609"/>
                  <a:pt x="23067" y="3706"/>
                  <a:pt x="23049" y="3736"/>
                </a:cubicBezTo>
                <a:cubicBezTo>
                  <a:pt x="23049" y="3736"/>
                  <a:pt x="23110" y="3694"/>
                  <a:pt x="23140" y="3627"/>
                </a:cubicBezTo>
                <a:lnTo>
                  <a:pt x="23140" y="3627"/>
                </a:lnTo>
                <a:cubicBezTo>
                  <a:pt x="23140" y="3694"/>
                  <a:pt x="23043" y="3851"/>
                  <a:pt x="23043" y="3851"/>
                </a:cubicBezTo>
                <a:cubicBezTo>
                  <a:pt x="23043" y="3851"/>
                  <a:pt x="23104" y="3785"/>
                  <a:pt x="23140" y="3700"/>
                </a:cubicBezTo>
                <a:lnTo>
                  <a:pt x="23140" y="3700"/>
                </a:lnTo>
                <a:cubicBezTo>
                  <a:pt x="23140" y="3760"/>
                  <a:pt x="23080" y="3869"/>
                  <a:pt x="23080" y="3869"/>
                </a:cubicBezTo>
                <a:cubicBezTo>
                  <a:pt x="23080" y="3869"/>
                  <a:pt x="23134" y="3815"/>
                  <a:pt x="23158" y="3718"/>
                </a:cubicBezTo>
                <a:lnTo>
                  <a:pt x="23158" y="3718"/>
                </a:lnTo>
                <a:cubicBezTo>
                  <a:pt x="23170" y="3785"/>
                  <a:pt x="23104" y="3912"/>
                  <a:pt x="23067" y="3942"/>
                </a:cubicBezTo>
                <a:cubicBezTo>
                  <a:pt x="23086" y="3936"/>
                  <a:pt x="23140" y="3900"/>
                  <a:pt x="23189" y="3785"/>
                </a:cubicBezTo>
                <a:lnTo>
                  <a:pt x="23189" y="3785"/>
                </a:lnTo>
                <a:cubicBezTo>
                  <a:pt x="23189" y="3869"/>
                  <a:pt x="23128" y="3936"/>
                  <a:pt x="23098" y="3966"/>
                </a:cubicBezTo>
                <a:cubicBezTo>
                  <a:pt x="23128" y="3960"/>
                  <a:pt x="23152" y="3942"/>
                  <a:pt x="23189" y="3869"/>
                </a:cubicBezTo>
                <a:lnTo>
                  <a:pt x="23189" y="3869"/>
                </a:lnTo>
                <a:cubicBezTo>
                  <a:pt x="23182" y="3888"/>
                  <a:pt x="23182" y="3960"/>
                  <a:pt x="23201" y="3972"/>
                </a:cubicBezTo>
                <a:cubicBezTo>
                  <a:pt x="23189" y="3942"/>
                  <a:pt x="23231" y="3797"/>
                  <a:pt x="23231" y="3767"/>
                </a:cubicBezTo>
                <a:lnTo>
                  <a:pt x="23231" y="3767"/>
                </a:lnTo>
                <a:cubicBezTo>
                  <a:pt x="23231" y="3791"/>
                  <a:pt x="23219" y="3888"/>
                  <a:pt x="23207" y="3936"/>
                </a:cubicBezTo>
                <a:cubicBezTo>
                  <a:pt x="23207" y="3936"/>
                  <a:pt x="23261" y="3857"/>
                  <a:pt x="23249" y="3754"/>
                </a:cubicBezTo>
                <a:lnTo>
                  <a:pt x="23249" y="3754"/>
                </a:lnTo>
                <a:cubicBezTo>
                  <a:pt x="23267" y="3785"/>
                  <a:pt x="23267" y="3809"/>
                  <a:pt x="23273" y="3839"/>
                </a:cubicBezTo>
                <a:cubicBezTo>
                  <a:pt x="23279" y="3738"/>
                  <a:pt x="23244" y="3532"/>
                  <a:pt x="23186" y="3352"/>
                </a:cubicBezTo>
                <a:lnTo>
                  <a:pt x="23186" y="3352"/>
                </a:lnTo>
                <a:cubicBezTo>
                  <a:pt x="23182" y="3357"/>
                  <a:pt x="23179" y="3362"/>
                  <a:pt x="23176" y="3367"/>
                </a:cubicBezTo>
                <a:cubicBezTo>
                  <a:pt x="23176" y="3367"/>
                  <a:pt x="23176" y="3361"/>
                  <a:pt x="23170" y="3361"/>
                </a:cubicBezTo>
                <a:cubicBezTo>
                  <a:pt x="23175" y="3357"/>
                  <a:pt x="23179" y="3352"/>
                  <a:pt x="23184" y="3347"/>
                </a:cubicBezTo>
                <a:lnTo>
                  <a:pt x="23184" y="3347"/>
                </a:lnTo>
                <a:cubicBezTo>
                  <a:pt x="23184" y="3349"/>
                  <a:pt x="23185" y="3351"/>
                  <a:pt x="23186" y="3352"/>
                </a:cubicBezTo>
                <a:lnTo>
                  <a:pt x="23186" y="3352"/>
                </a:lnTo>
                <a:cubicBezTo>
                  <a:pt x="23204" y="3326"/>
                  <a:pt x="23229" y="3298"/>
                  <a:pt x="23254" y="3283"/>
                </a:cubicBezTo>
                <a:lnTo>
                  <a:pt x="23254" y="3283"/>
                </a:lnTo>
                <a:cubicBezTo>
                  <a:pt x="23230" y="3298"/>
                  <a:pt x="23205" y="3324"/>
                  <a:pt x="23184" y="3347"/>
                </a:cubicBezTo>
                <a:lnTo>
                  <a:pt x="23184" y="3347"/>
                </a:lnTo>
                <a:cubicBezTo>
                  <a:pt x="23183" y="3345"/>
                  <a:pt x="23183" y="3344"/>
                  <a:pt x="23182" y="3343"/>
                </a:cubicBezTo>
                <a:cubicBezTo>
                  <a:pt x="23213" y="3312"/>
                  <a:pt x="23249" y="3276"/>
                  <a:pt x="23297" y="3246"/>
                </a:cubicBezTo>
                <a:lnTo>
                  <a:pt x="23297" y="3246"/>
                </a:lnTo>
                <a:cubicBezTo>
                  <a:pt x="23261" y="3276"/>
                  <a:pt x="23213" y="3367"/>
                  <a:pt x="23213" y="3385"/>
                </a:cubicBezTo>
                <a:cubicBezTo>
                  <a:pt x="23237" y="3337"/>
                  <a:pt x="23322" y="3276"/>
                  <a:pt x="23322" y="3276"/>
                </a:cubicBezTo>
                <a:lnTo>
                  <a:pt x="23322" y="3276"/>
                </a:lnTo>
                <a:cubicBezTo>
                  <a:pt x="23322" y="3276"/>
                  <a:pt x="23261" y="3373"/>
                  <a:pt x="23231" y="3391"/>
                </a:cubicBezTo>
                <a:cubicBezTo>
                  <a:pt x="23237" y="3391"/>
                  <a:pt x="23297" y="3361"/>
                  <a:pt x="23352" y="3282"/>
                </a:cubicBezTo>
                <a:lnTo>
                  <a:pt x="23352" y="3282"/>
                </a:lnTo>
                <a:cubicBezTo>
                  <a:pt x="23352" y="3331"/>
                  <a:pt x="23273" y="3397"/>
                  <a:pt x="23273" y="3397"/>
                </a:cubicBezTo>
                <a:cubicBezTo>
                  <a:pt x="23273" y="3397"/>
                  <a:pt x="23328" y="3361"/>
                  <a:pt x="23370" y="3312"/>
                </a:cubicBezTo>
                <a:lnTo>
                  <a:pt x="23370" y="3312"/>
                </a:lnTo>
                <a:cubicBezTo>
                  <a:pt x="23382" y="3325"/>
                  <a:pt x="23334" y="3373"/>
                  <a:pt x="23310" y="3415"/>
                </a:cubicBezTo>
                <a:cubicBezTo>
                  <a:pt x="23352" y="3397"/>
                  <a:pt x="23394" y="3337"/>
                  <a:pt x="23394" y="3337"/>
                </a:cubicBezTo>
                <a:lnTo>
                  <a:pt x="23394" y="3337"/>
                </a:lnTo>
                <a:cubicBezTo>
                  <a:pt x="23394" y="3337"/>
                  <a:pt x="23382" y="3403"/>
                  <a:pt x="23358" y="3452"/>
                </a:cubicBezTo>
                <a:cubicBezTo>
                  <a:pt x="23364" y="3452"/>
                  <a:pt x="23394" y="3415"/>
                  <a:pt x="23419" y="3361"/>
                </a:cubicBezTo>
                <a:lnTo>
                  <a:pt x="23419" y="3361"/>
                </a:lnTo>
                <a:cubicBezTo>
                  <a:pt x="23413" y="3391"/>
                  <a:pt x="23419" y="3482"/>
                  <a:pt x="23443" y="3506"/>
                </a:cubicBezTo>
                <a:cubicBezTo>
                  <a:pt x="23419" y="3458"/>
                  <a:pt x="23455" y="3343"/>
                  <a:pt x="23455" y="3343"/>
                </a:cubicBezTo>
                <a:cubicBezTo>
                  <a:pt x="23455" y="3343"/>
                  <a:pt x="23461" y="3458"/>
                  <a:pt x="23461" y="3488"/>
                </a:cubicBezTo>
                <a:cubicBezTo>
                  <a:pt x="23461" y="3488"/>
                  <a:pt x="23485" y="3415"/>
                  <a:pt x="23479" y="3343"/>
                </a:cubicBezTo>
                <a:lnTo>
                  <a:pt x="23479" y="3343"/>
                </a:lnTo>
                <a:cubicBezTo>
                  <a:pt x="23515" y="3403"/>
                  <a:pt x="23522" y="3585"/>
                  <a:pt x="23522" y="3585"/>
                </a:cubicBezTo>
                <a:cubicBezTo>
                  <a:pt x="23522" y="3585"/>
                  <a:pt x="23540" y="3494"/>
                  <a:pt x="23522" y="3403"/>
                </a:cubicBezTo>
                <a:lnTo>
                  <a:pt x="23522" y="3403"/>
                </a:lnTo>
                <a:cubicBezTo>
                  <a:pt x="23552" y="3458"/>
                  <a:pt x="23564" y="3579"/>
                  <a:pt x="23564" y="3579"/>
                </a:cubicBezTo>
                <a:cubicBezTo>
                  <a:pt x="23564" y="3579"/>
                  <a:pt x="23576" y="3506"/>
                  <a:pt x="23546" y="3403"/>
                </a:cubicBezTo>
                <a:lnTo>
                  <a:pt x="23546" y="3403"/>
                </a:lnTo>
                <a:cubicBezTo>
                  <a:pt x="23594" y="3458"/>
                  <a:pt x="23606" y="3603"/>
                  <a:pt x="23594" y="3639"/>
                </a:cubicBezTo>
                <a:cubicBezTo>
                  <a:pt x="23600" y="3627"/>
                  <a:pt x="23624" y="3567"/>
                  <a:pt x="23606" y="3446"/>
                </a:cubicBezTo>
                <a:lnTo>
                  <a:pt x="23606" y="3446"/>
                </a:lnTo>
                <a:cubicBezTo>
                  <a:pt x="23655" y="3512"/>
                  <a:pt x="23637" y="3603"/>
                  <a:pt x="23630" y="3645"/>
                </a:cubicBezTo>
                <a:cubicBezTo>
                  <a:pt x="23655" y="3627"/>
                  <a:pt x="23661" y="3597"/>
                  <a:pt x="23655" y="3518"/>
                </a:cubicBezTo>
                <a:lnTo>
                  <a:pt x="23655" y="3518"/>
                </a:lnTo>
                <a:cubicBezTo>
                  <a:pt x="23661" y="3542"/>
                  <a:pt x="23697" y="3603"/>
                  <a:pt x="23715" y="3609"/>
                </a:cubicBezTo>
                <a:cubicBezTo>
                  <a:pt x="23691" y="3597"/>
                  <a:pt x="23643" y="3452"/>
                  <a:pt x="23630" y="3421"/>
                </a:cubicBezTo>
                <a:lnTo>
                  <a:pt x="23630" y="3421"/>
                </a:lnTo>
                <a:cubicBezTo>
                  <a:pt x="23643" y="3433"/>
                  <a:pt x="23691" y="3518"/>
                  <a:pt x="23703" y="3573"/>
                </a:cubicBezTo>
                <a:cubicBezTo>
                  <a:pt x="23703" y="3573"/>
                  <a:pt x="23703" y="3482"/>
                  <a:pt x="23643" y="3397"/>
                </a:cubicBezTo>
                <a:lnTo>
                  <a:pt x="23643" y="3397"/>
                </a:lnTo>
                <a:cubicBezTo>
                  <a:pt x="23667" y="3415"/>
                  <a:pt x="23691" y="3433"/>
                  <a:pt x="23715" y="3458"/>
                </a:cubicBezTo>
                <a:cubicBezTo>
                  <a:pt x="23661" y="3367"/>
                  <a:pt x="23503" y="3203"/>
                  <a:pt x="23352" y="3088"/>
                </a:cubicBezTo>
                <a:cubicBezTo>
                  <a:pt x="23358" y="3052"/>
                  <a:pt x="23370" y="2998"/>
                  <a:pt x="23394" y="2949"/>
                </a:cubicBezTo>
                <a:lnTo>
                  <a:pt x="23394" y="2949"/>
                </a:lnTo>
                <a:cubicBezTo>
                  <a:pt x="23382" y="2998"/>
                  <a:pt x="23388" y="3100"/>
                  <a:pt x="23394" y="3113"/>
                </a:cubicBezTo>
                <a:cubicBezTo>
                  <a:pt x="23388" y="3058"/>
                  <a:pt x="23431" y="2967"/>
                  <a:pt x="23431" y="2967"/>
                </a:cubicBezTo>
                <a:lnTo>
                  <a:pt x="23431" y="2967"/>
                </a:lnTo>
                <a:cubicBezTo>
                  <a:pt x="23431" y="2967"/>
                  <a:pt x="23431" y="3082"/>
                  <a:pt x="23419" y="3113"/>
                </a:cubicBezTo>
                <a:cubicBezTo>
                  <a:pt x="23425" y="3100"/>
                  <a:pt x="23455" y="3052"/>
                  <a:pt x="23461" y="2949"/>
                </a:cubicBezTo>
                <a:lnTo>
                  <a:pt x="23461" y="2949"/>
                </a:lnTo>
                <a:cubicBezTo>
                  <a:pt x="23485" y="2992"/>
                  <a:pt x="23455" y="3088"/>
                  <a:pt x="23455" y="3088"/>
                </a:cubicBezTo>
                <a:cubicBezTo>
                  <a:pt x="23455" y="3088"/>
                  <a:pt x="23485" y="3028"/>
                  <a:pt x="23491" y="2967"/>
                </a:cubicBezTo>
                <a:lnTo>
                  <a:pt x="23491" y="2967"/>
                </a:lnTo>
                <a:cubicBezTo>
                  <a:pt x="23503" y="2967"/>
                  <a:pt x="23491" y="3040"/>
                  <a:pt x="23485" y="3082"/>
                </a:cubicBezTo>
                <a:cubicBezTo>
                  <a:pt x="23509" y="3040"/>
                  <a:pt x="23515" y="2967"/>
                  <a:pt x="23515" y="2967"/>
                </a:cubicBezTo>
                <a:cubicBezTo>
                  <a:pt x="23515" y="2967"/>
                  <a:pt x="23540" y="3034"/>
                  <a:pt x="23546" y="3088"/>
                </a:cubicBezTo>
                <a:cubicBezTo>
                  <a:pt x="23552" y="3082"/>
                  <a:pt x="23564" y="3034"/>
                  <a:pt x="23552" y="2979"/>
                </a:cubicBezTo>
                <a:lnTo>
                  <a:pt x="23552" y="2979"/>
                </a:lnTo>
                <a:cubicBezTo>
                  <a:pt x="23564" y="3004"/>
                  <a:pt x="23612" y="3088"/>
                  <a:pt x="23643" y="3094"/>
                </a:cubicBezTo>
                <a:cubicBezTo>
                  <a:pt x="23606" y="3070"/>
                  <a:pt x="23576" y="2949"/>
                  <a:pt x="23576" y="2949"/>
                </a:cubicBezTo>
                <a:lnTo>
                  <a:pt x="23576" y="2949"/>
                </a:lnTo>
                <a:cubicBezTo>
                  <a:pt x="23576" y="2949"/>
                  <a:pt x="23637" y="3040"/>
                  <a:pt x="23661" y="3070"/>
                </a:cubicBezTo>
                <a:cubicBezTo>
                  <a:pt x="23661" y="3070"/>
                  <a:pt x="23643" y="2998"/>
                  <a:pt x="23600" y="2937"/>
                </a:cubicBezTo>
                <a:lnTo>
                  <a:pt x="23600" y="2937"/>
                </a:lnTo>
                <a:cubicBezTo>
                  <a:pt x="23661" y="2967"/>
                  <a:pt x="23764" y="3125"/>
                  <a:pt x="23764" y="3125"/>
                </a:cubicBezTo>
                <a:cubicBezTo>
                  <a:pt x="23764" y="3125"/>
                  <a:pt x="23727" y="3040"/>
                  <a:pt x="23673" y="2973"/>
                </a:cubicBezTo>
                <a:lnTo>
                  <a:pt x="23673" y="2973"/>
                </a:lnTo>
                <a:cubicBezTo>
                  <a:pt x="23727" y="2998"/>
                  <a:pt x="23794" y="3100"/>
                  <a:pt x="23794" y="3100"/>
                </a:cubicBezTo>
                <a:cubicBezTo>
                  <a:pt x="23794" y="3100"/>
                  <a:pt x="23776" y="3034"/>
                  <a:pt x="23697" y="2961"/>
                </a:cubicBezTo>
                <a:lnTo>
                  <a:pt x="23697" y="2961"/>
                </a:lnTo>
                <a:cubicBezTo>
                  <a:pt x="23764" y="2979"/>
                  <a:pt x="23848" y="3094"/>
                  <a:pt x="23867" y="3131"/>
                </a:cubicBezTo>
                <a:cubicBezTo>
                  <a:pt x="23867" y="3119"/>
                  <a:pt x="23855" y="3052"/>
                  <a:pt x="23776" y="2961"/>
                </a:cubicBezTo>
                <a:lnTo>
                  <a:pt x="23776" y="2961"/>
                </a:lnTo>
                <a:cubicBezTo>
                  <a:pt x="23848" y="2998"/>
                  <a:pt x="23879" y="3070"/>
                  <a:pt x="23897" y="3119"/>
                </a:cubicBezTo>
                <a:cubicBezTo>
                  <a:pt x="23897" y="3088"/>
                  <a:pt x="23897" y="3058"/>
                  <a:pt x="23848" y="2985"/>
                </a:cubicBezTo>
                <a:lnTo>
                  <a:pt x="23848" y="2985"/>
                </a:lnTo>
                <a:cubicBezTo>
                  <a:pt x="23867" y="3000"/>
                  <a:pt x="23908" y="3021"/>
                  <a:pt x="23931" y="3030"/>
                </a:cubicBezTo>
                <a:lnTo>
                  <a:pt x="23931" y="3030"/>
                </a:lnTo>
                <a:cubicBezTo>
                  <a:pt x="23890" y="3011"/>
                  <a:pt x="23803" y="2934"/>
                  <a:pt x="23782" y="2913"/>
                </a:cubicBezTo>
                <a:lnTo>
                  <a:pt x="23782" y="2913"/>
                </a:lnTo>
                <a:cubicBezTo>
                  <a:pt x="23806" y="2919"/>
                  <a:pt x="23885" y="2967"/>
                  <a:pt x="23915" y="3004"/>
                </a:cubicBezTo>
                <a:cubicBezTo>
                  <a:pt x="23915" y="3004"/>
                  <a:pt x="23873" y="2931"/>
                  <a:pt x="23776" y="2889"/>
                </a:cubicBezTo>
                <a:cubicBezTo>
                  <a:pt x="23806" y="2889"/>
                  <a:pt x="23836" y="2895"/>
                  <a:pt x="23867" y="2907"/>
                </a:cubicBezTo>
                <a:cubicBezTo>
                  <a:pt x="23788" y="2870"/>
                  <a:pt x="23612" y="2816"/>
                  <a:pt x="23449" y="2792"/>
                </a:cubicBezTo>
                <a:cubicBezTo>
                  <a:pt x="23449" y="2780"/>
                  <a:pt x="23449" y="2725"/>
                  <a:pt x="23431" y="2671"/>
                </a:cubicBezTo>
                <a:lnTo>
                  <a:pt x="23431" y="2671"/>
                </a:lnTo>
                <a:cubicBezTo>
                  <a:pt x="23443" y="2671"/>
                  <a:pt x="23461" y="2737"/>
                  <a:pt x="23479" y="2780"/>
                </a:cubicBezTo>
                <a:cubicBezTo>
                  <a:pt x="23485" y="2731"/>
                  <a:pt x="23455" y="2665"/>
                  <a:pt x="23455" y="2665"/>
                </a:cubicBezTo>
                <a:lnTo>
                  <a:pt x="23455" y="2665"/>
                </a:lnTo>
                <a:cubicBezTo>
                  <a:pt x="23455" y="2665"/>
                  <a:pt x="23509" y="2719"/>
                  <a:pt x="23534" y="2761"/>
                </a:cubicBezTo>
                <a:cubicBezTo>
                  <a:pt x="23534" y="2755"/>
                  <a:pt x="23515" y="2707"/>
                  <a:pt x="23491" y="2665"/>
                </a:cubicBezTo>
                <a:lnTo>
                  <a:pt x="23491" y="2665"/>
                </a:lnTo>
                <a:cubicBezTo>
                  <a:pt x="23514" y="2687"/>
                  <a:pt x="23589" y="2726"/>
                  <a:pt x="23624" y="2726"/>
                </a:cubicBezTo>
                <a:cubicBezTo>
                  <a:pt x="23626" y="2726"/>
                  <a:pt x="23629" y="2726"/>
                  <a:pt x="23630" y="2725"/>
                </a:cubicBezTo>
                <a:cubicBezTo>
                  <a:pt x="23582" y="2719"/>
                  <a:pt x="23503" y="2628"/>
                  <a:pt x="23503" y="2628"/>
                </a:cubicBezTo>
                <a:lnTo>
                  <a:pt x="23503" y="2628"/>
                </a:lnTo>
                <a:cubicBezTo>
                  <a:pt x="23503" y="2628"/>
                  <a:pt x="23600" y="2677"/>
                  <a:pt x="23630" y="2701"/>
                </a:cubicBezTo>
                <a:cubicBezTo>
                  <a:pt x="23630" y="2701"/>
                  <a:pt x="23582" y="2640"/>
                  <a:pt x="23515" y="2610"/>
                </a:cubicBezTo>
                <a:cubicBezTo>
                  <a:pt x="23582" y="2610"/>
                  <a:pt x="23746" y="2701"/>
                  <a:pt x="23746" y="2701"/>
                </a:cubicBezTo>
                <a:cubicBezTo>
                  <a:pt x="23746" y="2701"/>
                  <a:pt x="23673" y="2640"/>
                  <a:pt x="23594" y="2604"/>
                </a:cubicBezTo>
                <a:cubicBezTo>
                  <a:pt x="23655" y="2604"/>
                  <a:pt x="23758" y="2665"/>
                  <a:pt x="23758" y="2665"/>
                </a:cubicBezTo>
                <a:cubicBezTo>
                  <a:pt x="23758" y="2665"/>
                  <a:pt x="23703" y="2610"/>
                  <a:pt x="23606" y="2580"/>
                </a:cubicBezTo>
                <a:cubicBezTo>
                  <a:pt x="23609" y="2580"/>
                  <a:pt x="23613" y="2579"/>
                  <a:pt x="23616" y="2579"/>
                </a:cubicBezTo>
                <a:cubicBezTo>
                  <a:pt x="23685" y="2579"/>
                  <a:pt x="23807" y="2636"/>
                  <a:pt x="23836" y="2665"/>
                </a:cubicBezTo>
                <a:cubicBezTo>
                  <a:pt x="23824" y="2646"/>
                  <a:pt x="23788" y="2598"/>
                  <a:pt x="23673" y="2550"/>
                </a:cubicBezTo>
                <a:cubicBezTo>
                  <a:pt x="23758" y="2550"/>
                  <a:pt x="23824" y="2604"/>
                  <a:pt x="23855" y="2640"/>
                </a:cubicBezTo>
                <a:cubicBezTo>
                  <a:pt x="23848" y="2610"/>
                  <a:pt x="23836" y="2586"/>
                  <a:pt x="23758" y="2550"/>
                </a:cubicBezTo>
                <a:lnTo>
                  <a:pt x="23758" y="2550"/>
                </a:lnTo>
                <a:cubicBezTo>
                  <a:pt x="23768" y="2552"/>
                  <a:pt x="23785" y="2554"/>
                  <a:pt x="23803" y="2554"/>
                </a:cubicBezTo>
                <a:cubicBezTo>
                  <a:pt x="23829" y="2554"/>
                  <a:pt x="23856" y="2551"/>
                  <a:pt x="23867" y="2543"/>
                </a:cubicBezTo>
                <a:lnTo>
                  <a:pt x="23867" y="2543"/>
                </a:lnTo>
                <a:cubicBezTo>
                  <a:pt x="23864" y="2544"/>
                  <a:pt x="23860" y="2544"/>
                  <a:pt x="23856" y="2544"/>
                </a:cubicBezTo>
                <a:cubicBezTo>
                  <a:pt x="23811" y="2544"/>
                  <a:pt x="23688" y="2519"/>
                  <a:pt x="23661" y="2513"/>
                </a:cubicBezTo>
                <a:cubicBezTo>
                  <a:pt x="23667" y="2512"/>
                  <a:pt x="23679" y="2511"/>
                  <a:pt x="23693" y="2511"/>
                </a:cubicBezTo>
                <a:cubicBezTo>
                  <a:pt x="23733" y="2511"/>
                  <a:pt x="23793" y="2516"/>
                  <a:pt x="23824" y="2525"/>
                </a:cubicBezTo>
                <a:cubicBezTo>
                  <a:pt x="23824" y="2525"/>
                  <a:pt x="23767" y="2487"/>
                  <a:pt x="23678" y="2487"/>
                </a:cubicBezTo>
                <a:cubicBezTo>
                  <a:pt x="23666" y="2487"/>
                  <a:pt x="23655" y="2488"/>
                  <a:pt x="23643" y="2489"/>
                </a:cubicBezTo>
                <a:cubicBezTo>
                  <a:pt x="23673" y="2477"/>
                  <a:pt x="23697" y="2477"/>
                  <a:pt x="23727" y="2465"/>
                </a:cubicBezTo>
                <a:cubicBezTo>
                  <a:pt x="23721" y="2464"/>
                  <a:pt x="23714" y="2464"/>
                  <a:pt x="23706" y="2464"/>
                </a:cubicBezTo>
                <a:cubicBezTo>
                  <a:pt x="23607" y="2464"/>
                  <a:pt x="23419" y="2499"/>
                  <a:pt x="23267" y="2556"/>
                </a:cubicBezTo>
                <a:cubicBezTo>
                  <a:pt x="23261" y="2543"/>
                  <a:pt x="23219" y="2495"/>
                  <a:pt x="23152" y="2453"/>
                </a:cubicBezTo>
                <a:cubicBezTo>
                  <a:pt x="23201" y="2453"/>
                  <a:pt x="23267" y="2519"/>
                  <a:pt x="23267" y="2519"/>
                </a:cubicBezTo>
                <a:cubicBezTo>
                  <a:pt x="23267" y="2519"/>
                  <a:pt x="23231" y="2465"/>
                  <a:pt x="23176" y="2428"/>
                </a:cubicBezTo>
                <a:cubicBezTo>
                  <a:pt x="23177" y="2428"/>
                  <a:pt x="23177" y="2428"/>
                  <a:pt x="23178" y="2428"/>
                </a:cubicBezTo>
                <a:cubicBezTo>
                  <a:pt x="23190" y="2428"/>
                  <a:pt x="23239" y="2466"/>
                  <a:pt x="23273" y="2489"/>
                </a:cubicBezTo>
                <a:cubicBezTo>
                  <a:pt x="23261" y="2453"/>
                  <a:pt x="23189" y="2416"/>
                  <a:pt x="23189" y="2416"/>
                </a:cubicBezTo>
                <a:lnTo>
                  <a:pt x="23189" y="2416"/>
                </a:lnTo>
                <a:cubicBezTo>
                  <a:pt x="23189" y="2416"/>
                  <a:pt x="23261" y="2422"/>
                  <a:pt x="23310" y="2447"/>
                </a:cubicBezTo>
                <a:cubicBezTo>
                  <a:pt x="23310" y="2435"/>
                  <a:pt x="23273" y="2404"/>
                  <a:pt x="23219" y="2386"/>
                </a:cubicBezTo>
                <a:cubicBezTo>
                  <a:pt x="23249" y="2386"/>
                  <a:pt x="23340" y="2374"/>
                  <a:pt x="23364" y="2356"/>
                </a:cubicBezTo>
                <a:lnTo>
                  <a:pt x="23364" y="2356"/>
                </a:lnTo>
                <a:cubicBezTo>
                  <a:pt x="23356" y="2360"/>
                  <a:pt x="23342" y="2362"/>
                  <a:pt x="23327" y="2362"/>
                </a:cubicBezTo>
                <a:cubicBezTo>
                  <a:pt x="23276" y="2362"/>
                  <a:pt x="23201" y="2344"/>
                  <a:pt x="23201" y="2344"/>
                </a:cubicBezTo>
                <a:cubicBezTo>
                  <a:pt x="23201" y="2344"/>
                  <a:pt x="23304" y="2332"/>
                  <a:pt x="23340" y="2332"/>
                </a:cubicBezTo>
                <a:cubicBezTo>
                  <a:pt x="23340" y="2332"/>
                  <a:pt x="23299" y="2321"/>
                  <a:pt x="23250" y="2321"/>
                </a:cubicBezTo>
                <a:cubicBezTo>
                  <a:pt x="23234" y="2321"/>
                  <a:pt x="23217" y="2323"/>
                  <a:pt x="23201" y="2326"/>
                </a:cubicBezTo>
                <a:cubicBezTo>
                  <a:pt x="23261" y="2283"/>
                  <a:pt x="23443" y="2265"/>
                  <a:pt x="23443" y="2265"/>
                </a:cubicBezTo>
                <a:cubicBezTo>
                  <a:pt x="23443" y="2265"/>
                  <a:pt x="23413" y="2261"/>
                  <a:pt x="23371" y="2261"/>
                </a:cubicBezTo>
                <a:cubicBezTo>
                  <a:pt x="23339" y="2261"/>
                  <a:pt x="23300" y="2263"/>
                  <a:pt x="23261" y="2271"/>
                </a:cubicBezTo>
                <a:cubicBezTo>
                  <a:pt x="23304" y="2235"/>
                  <a:pt x="23431" y="2223"/>
                  <a:pt x="23431" y="2223"/>
                </a:cubicBezTo>
                <a:cubicBezTo>
                  <a:pt x="23431" y="2223"/>
                  <a:pt x="23419" y="2221"/>
                  <a:pt x="23399" y="2221"/>
                </a:cubicBezTo>
                <a:cubicBezTo>
                  <a:pt x="23369" y="2221"/>
                  <a:pt x="23319" y="2225"/>
                  <a:pt x="23261" y="2247"/>
                </a:cubicBezTo>
                <a:cubicBezTo>
                  <a:pt x="23299" y="2209"/>
                  <a:pt x="23420" y="2185"/>
                  <a:pt x="23475" y="2185"/>
                </a:cubicBezTo>
                <a:cubicBezTo>
                  <a:pt x="23482" y="2185"/>
                  <a:pt x="23487" y="2186"/>
                  <a:pt x="23491" y="2186"/>
                </a:cubicBezTo>
                <a:cubicBezTo>
                  <a:pt x="23484" y="2182"/>
                  <a:pt x="23457" y="2171"/>
                  <a:pt x="23407" y="2171"/>
                </a:cubicBezTo>
                <a:cubicBezTo>
                  <a:pt x="23378" y="2171"/>
                  <a:pt x="23342" y="2175"/>
                  <a:pt x="23297" y="2186"/>
                </a:cubicBezTo>
                <a:cubicBezTo>
                  <a:pt x="23341" y="2159"/>
                  <a:pt x="23392" y="2149"/>
                  <a:pt x="23434" y="2149"/>
                </a:cubicBezTo>
                <a:cubicBezTo>
                  <a:pt x="23457" y="2149"/>
                  <a:pt x="23476" y="2152"/>
                  <a:pt x="23491" y="2156"/>
                </a:cubicBezTo>
                <a:cubicBezTo>
                  <a:pt x="23479" y="2148"/>
                  <a:pt x="23460" y="2136"/>
                  <a:pt x="23423" y="2136"/>
                </a:cubicBezTo>
                <a:cubicBezTo>
                  <a:pt x="23407" y="2136"/>
                  <a:pt x="23388" y="2138"/>
                  <a:pt x="23364" y="2144"/>
                </a:cubicBezTo>
                <a:cubicBezTo>
                  <a:pt x="23388" y="2132"/>
                  <a:pt x="23449" y="2089"/>
                  <a:pt x="23449" y="2071"/>
                </a:cubicBezTo>
                <a:lnTo>
                  <a:pt x="23449" y="2071"/>
                </a:lnTo>
                <a:cubicBezTo>
                  <a:pt x="23431" y="2095"/>
                  <a:pt x="23297" y="2156"/>
                  <a:pt x="23267" y="2162"/>
                </a:cubicBezTo>
                <a:cubicBezTo>
                  <a:pt x="23279" y="2150"/>
                  <a:pt x="23364" y="2095"/>
                  <a:pt x="23413" y="2083"/>
                </a:cubicBezTo>
                <a:lnTo>
                  <a:pt x="23413" y="2083"/>
                </a:lnTo>
                <a:cubicBezTo>
                  <a:pt x="23412" y="2083"/>
                  <a:pt x="23322" y="2083"/>
                  <a:pt x="23243" y="2156"/>
                </a:cubicBezTo>
                <a:cubicBezTo>
                  <a:pt x="23261" y="2126"/>
                  <a:pt x="23279" y="2114"/>
                  <a:pt x="23297" y="2089"/>
                </a:cubicBezTo>
                <a:lnTo>
                  <a:pt x="23297" y="2089"/>
                </a:lnTo>
                <a:cubicBezTo>
                  <a:pt x="23219" y="2132"/>
                  <a:pt x="23092" y="2271"/>
                  <a:pt x="22995" y="2404"/>
                </a:cubicBezTo>
                <a:cubicBezTo>
                  <a:pt x="22977" y="2223"/>
                  <a:pt x="22934" y="2011"/>
                  <a:pt x="22886" y="1932"/>
                </a:cubicBezTo>
                <a:lnTo>
                  <a:pt x="22886" y="1932"/>
                </a:lnTo>
                <a:cubicBezTo>
                  <a:pt x="22898" y="1962"/>
                  <a:pt x="22904" y="1993"/>
                  <a:pt x="22904" y="2023"/>
                </a:cubicBezTo>
                <a:cubicBezTo>
                  <a:pt x="22868" y="1920"/>
                  <a:pt x="22795" y="1871"/>
                  <a:pt x="22795" y="1871"/>
                </a:cubicBezTo>
                <a:lnTo>
                  <a:pt x="22795" y="1871"/>
                </a:lnTo>
                <a:cubicBezTo>
                  <a:pt x="22825" y="1908"/>
                  <a:pt x="22874" y="1993"/>
                  <a:pt x="22880" y="2011"/>
                </a:cubicBezTo>
                <a:cubicBezTo>
                  <a:pt x="22868" y="1980"/>
                  <a:pt x="22777" y="1871"/>
                  <a:pt x="22765" y="1841"/>
                </a:cubicBezTo>
                <a:lnTo>
                  <a:pt x="22765" y="1841"/>
                </a:lnTo>
                <a:cubicBezTo>
                  <a:pt x="22759" y="1853"/>
                  <a:pt x="22789" y="1920"/>
                  <a:pt x="22807" y="1938"/>
                </a:cubicBezTo>
                <a:cubicBezTo>
                  <a:pt x="22734" y="1884"/>
                  <a:pt x="22716" y="1884"/>
                  <a:pt x="22686" y="1884"/>
                </a:cubicBezTo>
                <a:cubicBezTo>
                  <a:pt x="22728" y="1902"/>
                  <a:pt x="22807" y="1938"/>
                  <a:pt x="22843" y="2011"/>
                </a:cubicBezTo>
                <a:cubicBezTo>
                  <a:pt x="22753" y="1932"/>
                  <a:pt x="22686" y="1914"/>
                  <a:pt x="22668" y="1914"/>
                </a:cubicBezTo>
                <a:cubicBezTo>
                  <a:pt x="22704" y="1932"/>
                  <a:pt x="22819" y="2023"/>
                  <a:pt x="22837" y="2089"/>
                </a:cubicBezTo>
                <a:cubicBezTo>
                  <a:pt x="22765" y="2005"/>
                  <a:pt x="22698" y="1980"/>
                  <a:pt x="22698" y="1980"/>
                </a:cubicBezTo>
                <a:lnTo>
                  <a:pt x="22698" y="1980"/>
                </a:lnTo>
                <a:cubicBezTo>
                  <a:pt x="22698" y="1980"/>
                  <a:pt x="22795" y="2059"/>
                  <a:pt x="22819" y="2114"/>
                </a:cubicBezTo>
                <a:cubicBezTo>
                  <a:pt x="22753" y="2053"/>
                  <a:pt x="22668" y="2011"/>
                  <a:pt x="22668" y="2011"/>
                </a:cubicBezTo>
                <a:lnTo>
                  <a:pt x="22668" y="2011"/>
                </a:lnTo>
                <a:cubicBezTo>
                  <a:pt x="22668" y="2011"/>
                  <a:pt x="22819" y="2120"/>
                  <a:pt x="22849" y="2186"/>
                </a:cubicBezTo>
                <a:cubicBezTo>
                  <a:pt x="22789" y="2144"/>
                  <a:pt x="22722" y="2120"/>
                  <a:pt x="22722" y="2120"/>
                </a:cubicBezTo>
                <a:lnTo>
                  <a:pt x="22722" y="2120"/>
                </a:lnTo>
                <a:cubicBezTo>
                  <a:pt x="22753" y="2144"/>
                  <a:pt x="22843" y="2204"/>
                  <a:pt x="22843" y="2204"/>
                </a:cubicBezTo>
                <a:cubicBezTo>
                  <a:pt x="22843" y="2204"/>
                  <a:pt x="22722" y="2162"/>
                  <a:pt x="22698" y="2126"/>
                </a:cubicBezTo>
                <a:lnTo>
                  <a:pt x="22698" y="2126"/>
                </a:lnTo>
                <a:cubicBezTo>
                  <a:pt x="22704" y="2156"/>
                  <a:pt x="22783" y="2210"/>
                  <a:pt x="22807" y="2223"/>
                </a:cubicBezTo>
                <a:cubicBezTo>
                  <a:pt x="22789" y="2221"/>
                  <a:pt x="22771" y="2220"/>
                  <a:pt x="22756" y="2220"/>
                </a:cubicBezTo>
                <a:cubicBezTo>
                  <a:pt x="22725" y="2220"/>
                  <a:pt x="22702" y="2223"/>
                  <a:pt x="22698" y="2223"/>
                </a:cubicBezTo>
                <a:cubicBezTo>
                  <a:pt x="22753" y="2235"/>
                  <a:pt x="22819" y="2253"/>
                  <a:pt x="22819" y="2253"/>
                </a:cubicBezTo>
                <a:cubicBezTo>
                  <a:pt x="22819" y="2253"/>
                  <a:pt x="22747" y="2253"/>
                  <a:pt x="22704" y="2277"/>
                </a:cubicBezTo>
                <a:cubicBezTo>
                  <a:pt x="22736" y="2277"/>
                  <a:pt x="22777" y="2274"/>
                  <a:pt x="22800" y="2274"/>
                </a:cubicBezTo>
                <a:cubicBezTo>
                  <a:pt x="22812" y="2274"/>
                  <a:pt x="22819" y="2275"/>
                  <a:pt x="22819" y="2277"/>
                </a:cubicBezTo>
                <a:cubicBezTo>
                  <a:pt x="22759" y="2283"/>
                  <a:pt x="22698" y="2313"/>
                  <a:pt x="22698" y="2313"/>
                </a:cubicBezTo>
                <a:cubicBezTo>
                  <a:pt x="22698" y="2313"/>
                  <a:pt x="22741" y="2305"/>
                  <a:pt x="22782" y="2305"/>
                </a:cubicBezTo>
                <a:cubicBezTo>
                  <a:pt x="22803" y="2305"/>
                  <a:pt x="22823" y="2307"/>
                  <a:pt x="22837" y="2313"/>
                </a:cubicBezTo>
                <a:cubicBezTo>
                  <a:pt x="22753" y="2313"/>
                  <a:pt x="22698" y="2338"/>
                  <a:pt x="22686" y="2356"/>
                </a:cubicBezTo>
                <a:cubicBezTo>
                  <a:pt x="22565" y="2217"/>
                  <a:pt x="22414" y="2083"/>
                  <a:pt x="22329" y="2035"/>
                </a:cubicBezTo>
                <a:lnTo>
                  <a:pt x="22329" y="2035"/>
                </a:lnTo>
                <a:cubicBezTo>
                  <a:pt x="22353" y="2059"/>
                  <a:pt x="22371" y="2071"/>
                  <a:pt x="22389" y="2102"/>
                </a:cubicBezTo>
                <a:cubicBezTo>
                  <a:pt x="22324" y="2058"/>
                  <a:pt x="22263" y="2052"/>
                  <a:pt x="22233" y="2052"/>
                </a:cubicBezTo>
                <a:cubicBezTo>
                  <a:pt x="22221" y="2052"/>
                  <a:pt x="22214" y="2053"/>
                  <a:pt x="22214" y="2053"/>
                </a:cubicBezTo>
                <a:cubicBezTo>
                  <a:pt x="22262" y="2059"/>
                  <a:pt x="22353" y="2102"/>
                  <a:pt x="22365" y="2120"/>
                </a:cubicBezTo>
                <a:cubicBezTo>
                  <a:pt x="22335" y="2102"/>
                  <a:pt x="22190" y="2065"/>
                  <a:pt x="22177" y="2041"/>
                </a:cubicBezTo>
                <a:lnTo>
                  <a:pt x="22177" y="2041"/>
                </a:lnTo>
                <a:cubicBezTo>
                  <a:pt x="22183" y="2059"/>
                  <a:pt x="22244" y="2095"/>
                  <a:pt x="22268" y="2102"/>
                </a:cubicBezTo>
                <a:cubicBezTo>
                  <a:pt x="22183" y="2102"/>
                  <a:pt x="22159" y="2114"/>
                  <a:pt x="22141" y="2132"/>
                </a:cubicBezTo>
                <a:cubicBezTo>
                  <a:pt x="22162" y="2126"/>
                  <a:pt x="22194" y="2118"/>
                  <a:pt x="22230" y="2118"/>
                </a:cubicBezTo>
                <a:cubicBezTo>
                  <a:pt x="22265" y="2118"/>
                  <a:pt x="22305" y="2126"/>
                  <a:pt x="22341" y="2150"/>
                </a:cubicBezTo>
                <a:cubicBezTo>
                  <a:pt x="22309" y="2145"/>
                  <a:pt x="22281" y="2143"/>
                  <a:pt x="22256" y="2143"/>
                </a:cubicBezTo>
                <a:cubicBezTo>
                  <a:pt x="22189" y="2143"/>
                  <a:pt x="22152" y="2158"/>
                  <a:pt x="22147" y="2162"/>
                </a:cubicBezTo>
                <a:cubicBezTo>
                  <a:pt x="22155" y="2161"/>
                  <a:pt x="22167" y="2160"/>
                  <a:pt x="22182" y="2160"/>
                </a:cubicBezTo>
                <a:cubicBezTo>
                  <a:pt x="22240" y="2160"/>
                  <a:pt x="22340" y="2171"/>
                  <a:pt x="22383" y="2204"/>
                </a:cubicBezTo>
                <a:cubicBezTo>
                  <a:pt x="22329" y="2192"/>
                  <a:pt x="22285" y="2189"/>
                  <a:pt x="22255" y="2189"/>
                </a:cubicBezTo>
                <a:cubicBezTo>
                  <a:pt x="22224" y="2189"/>
                  <a:pt x="22208" y="2192"/>
                  <a:pt x="22208" y="2192"/>
                </a:cubicBezTo>
                <a:cubicBezTo>
                  <a:pt x="22208" y="2192"/>
                  <a:pt x="22329" y="2192"/>
                  <a:pt x="22383" y="2223"/>
                </a:cubicBezTo>
                <a:cubicBezTo>
                  <a:pt x="22370" y="2222"/>
                  <a:pt x="22357" y="2221"/>
                  <a:pt x="22345" y="2221"/>
                </a:cubicBezTo>
                <a:cubicBezTo>
                  <a:pt x="22268" y="2221"/>
                  <a:pt x="22202" y="2235"/>
                  <a:pt x="22202" y="2235"/>
                </a:cubicBezTo>
                <a:cubicBezTo>
                  <a:pt x="22202" y="2235"/>
                  <a:pt x="22383" y="2235"/>
                  <a:pt x="22444" y="2271"/>
                </a:cubicBezTo>
                <a:cubicBezTo>
                  <a:pt x="22365" y="2271"/>
                  <a:pt x="22299" y="2295"/>
                  <a:pt x="22299" y="2295"/>
                </a:cubicBezTo>
                <a:lnTo>
                  <a:pt x="22444" y="2295"/>
                </a:lnTo>
                <a:cubicBezTo>
                  <a:pt x="22444" y="2295"/>
                  <a:pt x="22366" y="2319"/>
                  <a:pt x="22314" y="2319"/>
                </a:cubicBezTo>
                <a:cubicBezTo>
                  <a:pt x="22300" y="2319"/>
                  <a:pt x="22289" y="2317"/>
                  <a:pt x="22280" y="2313"/>
                </a:cubicBezTo>
                <a:lnTo>
                  <a:pt x="22280" y="2313"/>
                </a:lnTo>
                <a:cubicBezTo>
                  <a:pt x="22297" y="2330"/>
                  <a:pt x="22345" y="2335"/>
                  <a:pt x="22383" y="2335"/>
                </a:cubicBezTo>
                <a:cubicBezTo>
                  <a:pt x="22401" y="2335"/>
                  <a:pt x="22418" y="2334"/>
                  <a:pt x="22426" y="2332"/>
                </a:cubicBezTo>
                <a:lnTo>
                  <a:pt x="22426" y="2332"/>
                </a:lnTo>
                <a:cubicBezTo>
                  <a:pt x="22383" y="2362"/>
                  <a:pt x="22341" y="2392"/>
                  <a:pt x="22341" y="2398"/>
                </a:cubicBezTo>
                <a:cubicBezTo>
                  <a:pt x="22389" y="2374"/>
                  <a:pt x="22456" y="2356"/>
                  <a:pt x="22456" y="2356"/>
                </a:cubicBezTo>
                <a:lnTo>
                  <a:pt x="22456" y="2356"/>
                </a:lnTo>
                <a:cubicBezTo>
                  <a:pt x="22456" y="2356"/>
                  <a:pt x="22395" y="2398"/>
                  <a:pt x="22383" y="2435"/>
                </a:cubicBezTo>
                <a:cubicBezTo>
                  <a:pt x="22414" y="2404"/>
                  <a:pt x="22474" y="2368"/>
                  <a:pt x="22474" y="2368"/>
                </a:cubicBezTo>
                <a:lnTo>
                  <a:pt x="22474" y="2368"/>
                </a:lnTo>
                <a:cubicBezTo>
                  <a:pt x="22432" y="2404"/>
                  <a:pt x="22401" y="2453"/>
                  <a:pt x="22395" y="2465"/>
                </a:cubicBezTo>
                <a:cubicBezTo>
                  <a:pt x="22238" y="2404"/>
                  <a:pt x="22062" y="2362"/>
                  <a:pt x="21978" y="2362"/>
                </a:cubicBezTo>
                <a:cubicBezTo>
                  <a:pt x="22008" y="2368"/>
                  <a:pt x="22032" y="2374"/>
                  <a:pt x="22062" y="2392"/>
                </a:cubicBezTo>
                <a:cubicBezTo>
                  <a:pt x="22046" y="2389"/>
                  <a:pt x="22031" y="2388"/>
                  <a:pt x="22016" y="2388"/>
                </a:cubicBezTo>
                <a:cubicBezTo>
                  <a:pt x="21937" y="2388"/>
                  <a:pt x="21881" y="2422"/>
                  <a:pt x="21881" y="2422"/>
                </a:cubicBezTo>
                <a:cubicBezTo>
                  <a:pt x="21907" y="2412"/>
                  <a:pt x="21949" y="2408"/>
                  <a:pt x="21985" y="2408"/>
                </a:cubicBezTo>
                <a:cubicBezTo>
                  <a:pt x="22014" y="2408"/>
                  <a:pt x="22039" y="2411"/>
                  <a:pt x="22050" y="2416"/>
                </a:cubicBezTo>
                <a:cubicBezTo>
                  <a:pt x="22027" y="2416"/>
                  <a:pt x="21932" y="2434"/>
                  <a:pt x="21878" y="2434"/>
                </a:cubicBezTo>
                <a:cubicBezTo>
                  <a:pt x="21862" y="2434"/>
                  <a:pt x="21850" y="2433"/>
                  <a:pt x="21844" y="2428"/>
                </a:cubicBezTo>
                <a:lnTo>
                  <a:pt x="21844" y="2428"/>
                </a:lnTo>
                <a:cubicBezTo>
                  <a:pt x="21854" y="2442"/>
                  <a:pt x="21897" y="2449"/>
                  <a:pt x="21925" y="2449"/>
                </a:cubicBezTo>
                <a:cubicBezTo>
                  <a:pt x="21935" y="2449"/>
                  <a:pt x="21943" y="2448"/>
                  <a:pt x="21947" y="2447"/>
                </a:cubicBezTo>
                <a:lnTo>
                  <a:pt x="21947" y="2447"/>
                </a:lnTo>
                <a:cubicBezTo>
                  <a:pt x="21875" y="2477"/>
                  <a:pt x="21857" y="2507"/>
                  <a:pt x="21844" y="2525"/>
                </a:cubicBezTo>
                <a:cubicBezTo>
                  <a:pt x="21879" y="2497"/>
                  <a:pt x="21940" y="2452"/>
                  <a:pt x="22018" y="2452"/>
                </a:cubicBezTo>
                <a:cubicBezTo>
                  <a:pt x="22022" y="2452"/>
                  <a:pt x="22027" y="2452"/>
                  <a:pt x="22032" y="2453"/>
                </a:cubicBezTo>
                <a:cubicBezTo>
                  <a:pt x="21911" y="2489"/>
                  <a:pt x="21875" y="2543"/>
                  <a:pt x="21869" y="2556"/>
                </a:cubicBezTo>
                <a:cubicBezTo>
                  <a:pt x="21896" y="2539"/>
                  <a:pt x="22009" y="2487"/>
                  <a:pt x="22075" y="2487"/>
                </a:cubicBezTo>
                <a:cubicBezTo>
                  <a:pt x="22081" y="2487"/>
                  <a:pt x="22087" y="2488"/>
                  <a:pt x="22093" y="2489"/>
                </a:cubicBezTo>
                <a:cubicBezTo>
                  <a:pt x="21990" y="2513"/>
                  <a:pt x="21935" y="2556"/>
                  <a:pt x="21935" y="2556"/>
                </a:cubicBezTo>
                <a:cubicBezTo>
                  <a:pt x="21935" y="2556"/>
                  <a:pt x="22050" y="2507"/>
                  <a:pt x="22111" y="2507"/>
                </a:cubicBezTo>
                <a:cubicBezTo>
                  <a:pt x="22026" y="2537"/>
                  <a:pt x="21947" y="2586"/>
                  <a:pt x="21947" y="2586"/>
                </a:cubicBezTo>
                <a:cubicBezTo>
                  <a:pt x="21947" y="2586"/>
                  <a:pt x="22105" y="2513"/>
                  <a:pt x="22176" y="2513"/>
                </a:cubicBezTo>
                <a:cubicBezTo>
                  <a:pt x="22178" y="2513"/>
                  <a:pt x="22181" y="2513"/>
                  <a:pt x="22183" y="2513"/>
                </a:cubicBezTo>
                <a:cubicBezTo>
                  <a:pt x="22117" y="2543"/>
                  <a:pt x="22062" y="2598"/>
                  <a:pt x="22062" y="2598"/>
                </a:cubicBezTo>
                <a:cubicBezTo>
                  <a:pt x="22093" y="2580"/>
                  <a:pt x="22189" y="2537"/>
                  <a:pt x="22190" y="2537"/>
                </a:cubicBezTo>
                <a:lnTo>
                  <a:pt x="22190" y="2537"/>
                </a:lnTo>
                <a:cubicBezTo>
                  <a:pt x="22190" y="2537"/>
                  <a:pt x="22099" y="2628"/>
                  <a:pt x="22056" y="2628"/>
                </a:cubicBezTo>
                <a:cubicBezTo>
                  <a:pt x="22059" y="2629"/>
                  <a:pt x="22061" y="2629"/>
                  <a:pt x="22064" y="2629"/>
                </a:cubicBezTo>
                <a:cubicBezTo>
                  <a:pt x="22099" y="2629"/>
                  <a:pt x="22173" y="2596"/>
                  <a:pt x="22190" y="2574"/>
                </a:cubicBezTo>
                <a:lnTo>
                  <a:pt x="22190" y="2574"/>
                </a:lnTo>
                <a:cubicBezTo>
                  <a:pt x="22159" y="2616"/>
                  <a:pt x="22147" y="2665"/>
                  <a:pt x="22147" y="2671"/>
                </a:cubicBezTo>
                <a:cubicBezTo>
                  <a:pt x="22177" y="2628"/>
                  <a:pt x="22232" y="2580"/>
                  <a:pt x="22232" y="2580"/>
                </a:cubicBezTo>
                <a:lnTo>
                  <a:pt x="22232" y="2580"/>
                </a:lnTo>
                <a:cubicBezTo>
                  <a:pt x="22232" y="2580"/>
                  <a:pt x="22202" y="2646"/>
                  <a:pt x="22202" y="2695"/>
                </a:cubicBezTo>
                <a:cubicBezTo>
                  <a:pt x="22214" y="2659"/>
                  <a:pt x="22244" y="2598"/>
                  <a:pt x="22250" y="2598"/>
                </a:cubicBezTo>
                <a:lnTo>
                  <a:pt x="22250" y="2598"/>
                </a:lnTo>
                <a:cubicBezTo>
                  <a:pt x="22232" y="2659"/>
                  <a:pt x="22232" y="2725"/>
                  <a:pt x="22232" y="2725"/>
                </a:cubicBezTo>
                <a:cubicBezTo>
                  <a:pt x="22232" y="2725"/>
                  <a:pt x="22250" y="2628"/>
                  <a:pt x="22292" y="2604"/>
                </a:cubicBezTo>
                <a:lnTo>
                  <a:pt x="22292" y="2604"/>
                </a:lnTo>
                <a:cubicBezTo>
                  <a:pt x="22250" y="2689"/>
                  <a:pt x="22244" y="2755"/>
                  <a:pt x="22250" y="2761"/>
                </a:cubicBezTo>
                <a:cubicBezTo>
                  <a:pt x="22250" y="2731"/>
                  <a:pt x="22311" y="2628"/>
                  <a:pt x="22311" y="2628"/>
                </a:cubicBezTo>
                <a:lnTo>
                  <a:pt x="22311" y="2628"/>
                </a:lnTo>
                <a:cubicBezTo>
                  <a:pt x="22311" y="2628"/>
                  <a:pt x="22305" y="2725"/>
                  <a:pt x="22274" y="2761"/>
                </a:cubicBezTo>
                <a:cubicBezTo>
                  <a:pt x="22280" y="2761"/>
                  <a:pt x="22341" y="2671"/>
                  <a:pt x="22353" y="2628"/>
                </a:cubicBezTo>
                <a:lnTo>
                  <a:pt x="22353" y="2628"/>
                </a:lnTo>
                <a:cubicBezTo>
                  <a:pt x="22353" y="2671"/>
                  <a:pt x="22335" y="2731"/>
                  <a:pt x="22323" y="2768"/>
                </a:cubicBezTo>
                <a:cubicBezTo>
                  <a:pt x="22129" y="2792"/>
                  <a:pt x="21905" y="2852"/>
                  <a:pt x="21820" y="2907"/>
                </a:cubicBezTo>
                <a:cubicBezTo>
                  <a:pt x="21850" y="2901"/>
                  <a:pt x="21875" y="2889"/>
                  <a:pt x="21911" y="2889"/>
                </a:cubicBezTo>
                <a:cubicBezTo>
                  <a:pt x="21814" y="2931"/>
                  <a:pt x="21766" y="3010"/>
                  <a:pt x="21766" y="3010"/>
                </a:cubicBezTo>
                <a:cubicBezTo>
                  <a:pt x="21808" y="2973"/>
                  <a:pt x="21887" y="2931"/>
                  <a:pt x="21905" y="2919"/>
                </a:cubicBezTo>
                <a:lnTo>
                  <a:pt x="21905" y="2919"/>
                </a:lnTo>
                <a:cubicBezTo>
                  <a:pt x="21881" y="2943"/>
                  <a:pt x="21766" y="3034"/>
                  <a:pt x="21735" y="3040"/>
                </a:cubicBezTo>
                <a:cubicBezTo>
                  <a:pt x="21738" y="3042"/>
                  <a:pt x="21742" y="3043"/>
                  <a:pt x="21747" y="3043"/>
                </a:cubicBezTo>
                <a:cubicBezTo>
                  <a:pt x="21773" y="3043"/>
                  <a:pt x="21823" y="3018"/>
                  <a:pt x="21838" y="2998"/>
                </a:cubicBezTo>
                <a:lnTo>
                  <a:pt x="21838" y="2998"/>
                </a:lnTo>
                <a:cubicBezTo>
                  <a:pt x="21790" y="3064"/>
                  <a:pt x="21790" y="3094"/>
                  <a:pt x="21790" y="3125"/>
                </a:cubicBezTo>
                <a:cubicBezTo>
                  <a:pt x="21808" y="3082"/>
                  <a:pt x="21838" y="2998"/>
                  <a:pt x="21911" y="2961"/>
                </a:cubicBezTo>
                <a:lnTo>
                  <a:pt x="21911" y="2961"/>
                </a:lnTo>
                <a:cubicBezTo>
                  <a:pt x="21826" y="3058"/>
                  <a:pt x="21820" y="3125"/>
                  <a:pt x="21820" y="3131"/>
                </a:cubicBezTo>
                <a:cubicBezTo>
                  <a:pt x="21838" y="3094"/>
                  <a:pt x="21917" y="2973"/>
                  <a:pt x="21978" y="2949"/>
                </a:cubicBezTo>
                <a:lnTo>
                  <a:pt x="21978" y="2949"/>
                </a:lnTo>
                <a:cubicBezTo>
                  <a:pt x="21905" y="3028"/>
                  <a:pt x="21881" y="3094"/>
                  <a:pt x="21881" y="3094"/>
                </a:cubicBezTo>
                <a:cubicBezTo>
                  <a:pt x="21881" y="3094"/>
                  <a:pt x="21947" y="2992"/>
                  <a:pt x="22002" y="2967"/>
                </a:cubicBezTo>
                <a:lnTo>
                  <a:pt x="22002" y="2967"/>
                </a:lnTo>
                <a:cubicBezTo>
                  <a:pt x="21941" y="3040"/>
                  <a:pt x="21911" y="3119"/>
                  <a:pt x="21911" y="3119"/>
                </a:cubicBezTo>
                <a:cubicBezTo>
                  <a:pt x="21911" y="3119"/>
                  <a:pt x="22008" y="2967"/>
                  <a:pt x="22068" y="2931"/>
                </a:cubicBezTo>
                <a:lnTo>
                  <a:pt x="22068" y="2931"/>
                </a:lnTo>
                <a:cubicBezTo>
                  <a:pt x="22026" y="2992"/>
                  <a:pt x="22008" y="3064"/>
                  <a:pt x="22008" y="3064"/>
                </a:cubicBezTo>
                <a:cubicBezTo>
                  <a:pt x="22032" y="3034"/>
                  <a:pt x="22093" y="2943"/>
                  <a:pt x="22093" y="2943"/>
                </a:cubicBezTo>
                <a:lnTo>
                  <a:pt x="22093" y="2943"/>
                </a:lnTo>
                <a:cubicBezTo>
                  <a:pt x="22093" y="2943"/>
                  <a:pt x="22062" y="3064"/>
                  <a:pt x="22026" y="3094"/>
                </a:cubicBezTo>
                <a:cubicBezTo>
                  <a:pt x="22056" y="3088"/>
                  <a:pt x="22111" y="3004"/>
                  <a:pt x="22117" y="2979"/>
                </a:cubicBezTo>
                <a:cubicBezTo>
                  <a:pt x="22117" y="3034"/>
                  <a:pt x="22123" y="3082"/>
                  <a:pt x="22123" y="3088"/>
                </a:cubicBezTo>
                <a:cubicBezTo>
                  <a:pt x="22123" y="3034"/>
                  <a:pt x="22147" y="2967"/>
                  <a:pt x="22147" y="2967"/>
                </a:cubicBezTo>
                <a:cubicBezTo>
                  <a:pt x="22147" y="2967"/>
                  <a:pt x="22153" y="3040"/>
                  <a:pt x="22177" y="3070"/>
                </a:cubicBezTo>
                <a:cubicBezTo>
                  <a:pt x="22171" y="3028"/>
                  <a:pt x="22159" y="2961"/>
                  <a:pt x="22171" y="2961"/>
                </a:cubicBezTo>
                <a:lnTo>
                  <a:pt x="22171" y="2961"/>
                </a:lnTo>
                <a:cubicBezTo>
                  <a:pt x="22183" y="3022"/>
                  <a:pt x="22214" y="3082"/>
                  <a:pt x="22214" y="3082"/>
                </a:cubicBezTo>
                <a:cubicBezTo>
                  <a:pt x="22214" y="3082"/>
                  <a:pt x="22183" y="2979"/>
                  <a:pt x="22208" y="2943"/>
                </a:cubicBezTo>
                <a:lnTo>
                  <a:pt x="22208" y="2943"/>
                </a:lnTo>
                <a:cubicBezTo>
                  <a:pt x="22214" y="3034"/>
                  <a:pt x="22244" y="3094"/>
                  <a:pt x="22262" y="3100"/>
                </a:cubicBezTo>
                <a:cubicBezTo>
                  <a:pt x="22244" y="3070"/>
                  <a:pt x="22244" y="2961"/>
                  <a:pt x="22244" y="2961"/>
                </a:cubicBezTo>
                <a:lnTo>
                  <a:pt x="22244" y="2961"/>
                </a:lnTo>
                <a:cubicBezTo>
                  <a:pt x="22244" y="2961"/>
                  <a:pt x="22292" y="3052"/>
                  <a:pt x="22280" y="3094"/>
                </a:cubicBezTo>
                <a:cubicBezTo>
                  <a:pt x="22292" y="3088"/>
                  <a:pt x="22299" y="2979"/>
                  <a:pt x="22280" y="2937"/>
                </a:cubicBezTo>
                <a:lnTo>
                  <a:pt x="22280" y="2937"/>
                </a:lnTo>
                <a:cubicBezTo>
                  <a:pt x="22305" y="2979"/>
                  <a:pt x="22329" y="3034"/>
                  <a:pt x="22335" y="3082"/>
                </a:cubicBezTo>
                <a:cubicBezTo>
                  <a:pt x="22190" y="3203"/>
                  <a:pt x="22056" y="3367"/>
                  <a:pt x="22008" y="3458"/>
                </a:cubicBezTo>
                <a:cubicBezTo>
                  <a:pt x="22032" y="3433"/>
                  <a:pt x="22050" y="3415"/>
                  <a:pt x="22068" y="3397"/>
                </a:cubicBezTo>
                <a:lnTo>
                  <a:pt x="22068" y="3397"/>
                </a:lnTo>
                <a:cubicBezTo>
                  <a:pt x="22008" y="3488"/>
                  <a:pt x="22020" y="3573"/>
                  <a:pt x="22020" y="3573"/>
                </a:cubicBezTo>
                <a:cubicBezTo>
                  <a:pt x="22026" y="3524"/>
                  <a:pt x="22068" y="3433"/>
                  <a:pt x="22087" y="3421"/>
                </a:cubicBezTo>
                <a:lnTo>
                  <a:pt x="22087" y="3421"/>
                </a:lnTo>
                <a:cubicBezTo>
                  <a:pt x="22081" y="3452"/>
                  <a:pt x="22032" y="3597"/>
                  <a:pt x="22008" y="3609"/>
                </a:cubicBezTo>
                <a:cubicBezTo>
                  <a:pt x="22026" y="3603"/>
                  <a:pt x="22062" y="3542"/>
                  <a:pt x="22068" y="3518"/>
                </a:cubicBezTo>
                <a:cubicBezTo>
                  <a:pt x="22068" y="3603"/>
                  <a:pt x="22087" y="3627"/>
                  <a:pt x="22099" y="3645"/>
                </a:cubicBezTo>
                <a:cubicBezTo>
                  <a:pt x="22087" y="3603"/>
                  <a:pt x="22068" y="3518"/>
                  <a:pt x="22111" y="3446"/>
                </a:cubicBezTo>
                <a:lnTo>
                  <a:pt x="22111" y="3446"/>
                </a:lnTo>
                <a:cubicBezTo>
                  <a:pt x="22093" y="3567"/>
                  <a:pt x="22123" y="3633"/>
                  <a:pt x="22129" y="3639"/>
                </a:cubicBezTo>
                <a:cubicBezTo>
                  <a:pt x="22123" y="3603"/>
                  <a:pt x="22123" y="3458"/>
                  <a:pt x="22171" y="3403"/>
                </a:cubicBezTo>
                <a:lnTo>
                  <a:pt x="22171" y="3403"/>
                </a:lnTo>
                <a:cubicBezTo>
                  <a:pt x="22147" y="3512"/>
                  <a:pt x="22159" y="3579"/>
                  <a:pt x="22159" y="3579"/>
                </a:cubicBezTo>
                <a:cubicBezTo>
                  <a:pt x="22159" y="3579"/>
                  <a:pt x="22159" y="3458"/>
                  <a:pt x="22190" y="3403"/>
                </a:cubicBezTo>
                <a:lnTo>
                  <a:pt x="22190" y="3403"/>
                </a:lnTo>
                <a:cubicBezTo>
                  <a:pt x="22183" y="3494"/>
                  <a:pt x="22202" y="3585"/>
                  <a:pt x="22202" y="3585"/>
                </a:cubicBezTo>
                <a:cubicBezTo>
                  <a:pt x="22202" y="3585"/>
                  <a:pt x="22202" y="3403"/>
                  <a:pt x="22232" y="3343"/>
                </a:cubicBezTo>
                <a:cubicBezTo>
                  <a:pt x="22232" y="3421"/>
                  <a:pt x="22250" y="3488"/>
                  <a:pt x="22250" y="3488"/>
                </a:cubicBezTo>
                <a:lnTo>
                  <a:pt x="22250" y="3343"/>
                </a:lnTo>
                <a:cubicBezTo>
                  <a:pt x="22250" y="3343"/>
                  <a:pt x="22299" y="3464"/>
                  <a:pt x="22274" y="3506"/>
                </a:cubicBezTo>
                <a:cubicBezTo>
                  <a:pt x="22299" y="3482"/>
                  <a:pt x="22299" y="3385"/>
                  <a:pt x="22292" y="3361"/>
                </a:cubicBezTo>
                <a:lnTo>
                  <a:pt x="22292" y="3361"/>
                </a:lnTo>
                <a:cubicBezTo>
                  <a:pt x="22323" y="3403"/>
                  <a:pt x="22353" y="3446"/>
                  <a:pt x="22359" y="3446"/>
                </a:cubicBezTo>
                <a:cubicBezTo>
                  <a:pt x="22329" y="3397"/>
                  <a:pt x="22311" y="3331"/>
                  <a:pt x="22311" y="3331"/>
                </a:cubicBezTo>
                <a:lnTo>
                  <a:pt x="22311" y="3331"/>
                </a:lnTo>
                <a:cubicBezTo>
                  <a:pt x="22311" y="3331"/>
                  <a:pt x="22359" y="3391"/>
                  <a:pt x="22395" y="3403"/>
                </a:cubicBezTo>
                <a:cubicBezTo>
                  <a:pt x="22365" y="3373"/>
                  <a:pt x="22323" y="3325"/>
                  <a:pt x="22329" y="3312"/>
                </a:cubicBezTo>
                <a:lnTo>
                  <a:pt x="22329" y="3312"/>
                </a:lnTo>
                <a:cubicBezTo>
                  <a:pt x="22371" y="3361"/>
                  <a:pt x="22426" y="3391"/>
                  <a:pt x="22426" y="3391"/>
                </a:cubicBezTo>
                <a:cubicBezTo>
                  <a:pt x="22426" y="3391"/>
                  <a:pt x="22353" y="3331"/>
                  <a:pt x="22341" y="3282"/>
                </a:cubicBezTo>
                <a:lnTo>
                  <a:pt x="22341" y="3282"/>
                </a:lnTo>
                <a:cubicBezTo>
                  <a:pt x="22401" y="3361"/>
                  <a:pt x="22456" y="3391"/>
                  <a:pt x="22474" y="3391"/>
                </a:cubicBezTo>
                <a:cubicBezTo>
                  <a:pt x="22444" y="3373"/>
                  <a:pt x="22371" y="3276"/>
                  <a:pt x="22371" y="3276"/>
                </a:cubicBezTo>
                <a:lnTo>
                  <a:pt x="22371" y="3276"/>
                </a:lnTo>
                <a:cubicBezTo>
                  <a:pt x="22371" y="3276"/>
                  <a:pt x="22456" y="3331"/>
                  <a:pt x="22480" y="3373"/>
                </a:cubicBezTo>
                <a:cubicBezTo>
                  <a:pt x="22480" y="3367"/>
                  <a:pt x="22432" y="3270"/>
                  <a:pt x="22395" y="3246"/>
                </a:cubicBezTo>
                <a:lnTo>
                  <a:pt x="22395" y="3246"/>
                </a:lnTo>
                <a:cubicBezTo>
                  <a:pt x="22456" y="3282"/>
                  <a:pt x="22523" y="3337"/>
                  <a:pt x="22541" y="3367"/>
                </a:cubicBezTo>
                <a:cubicBezTo>
                  <a:pt x="22541" y="3343"/>
                  <a:pt x="22486" y="3264"/>
                  <a:pt x="22444" y="3240"/>
                </a:cubicBezTo>
                <a:lnTo>
                  <a:pt x="22444" y="3240"/>
                </a:lnTo>
                <a:cubicBezTo>
                  <a:pt x="22486" y="3264"/>
                  <a:pt x="22553" y="3337"/>
                  <a:pt x="22553" y="3337"/>
                </a:cubicBezTo>
                <a:cubicBezTo>
                  <a:pt x="22553" y="3337"/>
                  <a:pt x="22535" y="3246"/>
                  <a:pt x="22462" y="3210"/>
                </a:cubicBezTo>
                <a:lnTo>
                  <a:pt x="22462" y="3210"/>
                </a:lnTo>
                <a:cubicBezTo>
                  <a:pt x="22510" y="3234"/>
                  <a:pt x="22565" y="3288"/>
                  <a:pt x="22565" y="3288"/>
                </a:cubicBezTo>
                <a:cubicBezTo>
                  <a:pt x="22565" y="3288"/>
                  <a:pt x="22541" y="3234"/>
                  <a:pt x="22486" y="3197"/>
                </a:cubicBezTo>
                <a:lnTo>
                  <a:pt x="22486" y="3197"/>
                </a:lnTo>
                <a:cubicBezTo>
                  <a:pt x="22533" y="3228"/>
                  <a:pt x="22588" y="3268"/>
                  <a:pt x="22603" y="3294"/>
                </a:cubicBezTo>
                <a:lnTo>
                  <a:pt x="22603" y="3294"/>
                </a:lnTo>
                <a:cubicBezTo>
                  <a:pt x="22589" y="3261"/>
                  <a:pt x="22545" y="3208"/>
                  <a:pt x="22535" y="3197"/>
                </a:cubicBezTo>
                <a:cubicBezTo>
                  <a:pt x="22553" y="3197"/>
                  <a:pt x="22607" y="3258"/>
                  <a:pt x="22613" y="3258"/>
                </a:cubicBezTo>
                <a:cubicBezTo>
                  <a:pt x="22613" y="3246"/>
                  <a:pt x="22553" y="3179"/>
                  <a:pt x="22553" y="3179"/>
                </a:cubicBezTo>
                <a:lnTo>
                  <a:pt x="22553" y="3179"/>
                </a:lnTo>
                <a:cubicBezTo>
                  <a:pt x="22553" y="3179"/>
                  <a:pt x="22625" y="3216"/>
                  <a:pt x="22632" y="3246"/>
                </a:cubicBezTo>
                <a:cubicBezTo>
                  <a:pt x="22632" y="3234"/>
                  <a:pt x="22607" y="3185"/>
                  <a:pt x="22577" y="3155"/>
                </a:cubicBezTo>
                <a:lnTo>
                  <a:pt x="22577" y="3155"/>
                </a:lnTo>
                <a:cubicBezTo>
                  <a:pt x="22625" y="3179"/>
                  <a:pt x="22656" y="3240"/>
                  <a:pt x="22656" y="3240"/>
                </a:cubicBezTo>
                <a:cubicBezTo>
                  <a:pt x="22656" y="3240"/>
                  <a:pt x="22644" y="3167"/>
                  <a:pt x="22595" y="3131"/>
                </a:cubicBezTo>
                <a:lnTo>
                  <a:pt x="22595" y="3131"/>
                </a:lnTo>
                <a:cubicBezTo>
                  <a:pt x="22638" y="3149"/>
                  <a:pt x="22674" y="3191"/>
                  <a:pt x="22674" y="3191"/>
                </a:cubicBezTo>
                <a:cubicBezTo>
                  <a:pt x="22674" y="3191"/>
                  <a:pt x="22656" y="3137"/>
                  <a:pt x="22613" y="3119"/>
                </a:cubicBezTo>
                <a:cubicBezTo>
                  <a:pt x="22644" y="3119"/>
                  <a:pt x="22692" y="3155"/>
                  <a:pt x="22698" y="3179"/>
                </a:cubicBezTo>
                <a:cubicBezTo>
                  <a:pt x="22698" y="3161"/>
                  <a:pt x="22662" y="3100"/>
                  <a:pt x="22638" y="3094"/>
                </a:cubicBezTo>
                <a:cubicBezTo>
                  <a:pt x="22639" y="3094"/>
                  <a:pt x="22641" y="3094"/>
                  <a:pt x="22643" y="3094"/>
                </a:cubicBezTo>
                <a:cubicBezTo>
                  <a:pt x="22667" y="3094"/>
                  <a:pt x="22704" y="3131"/>
                  <a:pt x="22704" y="3131"/>
                </a:cubicBezTo>
                <a:cubicBezTo>
                  <a:pt x="22704" y="3131"/>
                  <a:pt x="22674" y="3088"/>
                  <a:pt x="22656" y="3076"/>
                </a:cubicBezTo>
                <a:cubicBezTo>
                  <a:pt x="22657" y="3076"/>
                  <a:pt x="22658" y="3075"/>
                  <a:pt x="22660" y="3075"/>
                </a:cubicBezTo>
                <a:cubicBezTo>
                  <a:pt x="22661" y="3075"/>
                  <a:pt x="22662" y="3075"/>
                  <a:pt x="22662" y="3076"/>
                </a:cubicBezTo>
                <a:lnTo>
                  <a:pt x="22662" y="3076"/>
                </a:lnTo>
                <a:cubicBezTo>
                  <a:pt x="22653" y="3066"/>
                  <a:pt x="22644" y="3058"/>
                  <a:pt x="22638" y="3058"/>
                </a:cubicBezTo>
                <a:cubicBezTo>
                  <a:pt x="22656" y="3058"/>
                  <a:pt x="22668" y="3064"/>
                  <a:pt x="22686" y="3082"/>
                </a:cubicBezTo>
                <a:lnTo>
                  <a:pt x="22686" y="3088"/>
                </a:lnTo>
                <a:lnTo>
                  <a:pt x="22686" y="3088"/>
                </a:lnTo>
                <a:cubicBezTo>
                  <a:pt x="22677" y="3082"/>
                  <a:pt x="22669" y="3077"/>
                  <a:pt x="22662" y="3076"/>
                </a:cubicBezTo>
                <a:lnTo>
                  <a:pt x="22662" y="3076"/>
                </a:lnTo>
                <a:cubicBezTo>
                  <a:pt x="22670" y="3083"/>
                  <a:pt x="22678" y="3092"/>
                  <a:pt x="22686" y="3100"/>
                </a:cubicBezTo>
                <a:lnTo>
                  <a:pt x="22686" y="3088"/>
                </a:lnTo>
                <a:lnTo>
                  <a:pt x="22686" y="3088"/>
                </a:lnTo>
                <a:cubicBezTo>
                  <a:pt x="22695" y="3094"/>
                  <a:pt x="22706" y="3101"/>
                  <a:pt x="22716" y="3107"/>
                </a:cubicBezTo>
                <a:cubicBezTo>
                  <a:pt x="22722" y="3125"/>
                  <a:pt x="22728" y="3137"/>
                  <a:pt x="22747" y="3137"/>
                </a:cubicBezTo>
                <a:cubicBezTo>
                  <a:pt x="22753" y="3137"/>
                  <a:pt x="22765" y="3137"/>
                  <a:pt x="22777" y="3131"/>
                </a:cubicBezTo>
                <a:lnTo>
                  <a:pt x="22777" y="3131"/>
                </a:lnTo>
                <a:cubicBezTo>
                  <a:pt x="22656" y="3536"/>
                  <a:pt x="22565" y="3894"/>
                  <a:pt x="22504" y="4215"/>
                </a:cubicBezTo>
                <a:cubicBezTo>
                  <a:pt x="22476" y="4189"/>
                  <a:pt x="22443" y="4175"/>
                  <a:pt x="22408" y="4175"/>
                </a:cubicBezTo>
                <a:cubicBezTo>
                  <a:pt x="22384" y="4175"/>
                  <a:pt x="22359" y="4182"/>
                  <a:pt x="22335" y="4196"/>
                </a:cubicBezTo>
                <a:cubicBezTo>
                  <a:pt x="22359" y="4109"/>
                  <a:pt x="22284" y="4038"/>
                  <a:pt x="22221" y="4038"/>
                </a:cubicBezTo>
                <a:cubicBezTo>
                  <a:pt x="22188" y="4038"/>
                  <a:pt x="22158" y="4057"/>
                  <a:pt x="22147" y="4106"/>
                </a:cubicBezTo>
                <a:cubicBezTo>
                  <a:pt x="22062" y="4087"/>
                  <a:pt x="22099" y="3990"/>
                  <a:pt x="22056" y="3918"/>
                </a:cubicBezTo>
                <a:cubicBezTo>
                  <a:pt x="22002" y="3845"/>
                  <a:pt x="21875" y="3942"/>
                  <a:pt x="21905" y="3773"/>
                </a:cubicBezTo>
                <a:lnTo>
                  <a:pt x="21905" y="3773"/>
                </a:lnTo>
                <a:cubicBezTo>
                  <a:pt x="21890" y="3775"/>
                  <a:pt x="21875" y="3776"/>
                  <a:pt x="21861" y="3776"/>
                </a:cubicBezTo>
                <a:cubicBezTo>
                  <a:pt x="21798" y="3776"/>
                  <a:pt x="21738" y="3754"/>
                  <a:pt x="21699" y="3700"/>
                </a:cubicBezTo>
                <a:cubicBezTo>
                  <a:pt x="21723" y="3694"/>
                  <a:pt x="21735" y="3682"/>
                  <a:pt x="21766" y="3670"/>
                </a:cubicBezTo>
                <a:cubicBezTo>
                  <a:pt x="21814" y="3585"/>
                  <a:pt x="21869" y="3482"/>
                  <a:pt x="21754" y="3452"/>
                </a:cubicBezTo>
                <a:cubicBezTo>
                  <a:pt x="21917" y="3421"/>
                  <a:pt x="21887" y="3318"/>
                  <a:pt x="21790" y="3270"/>
                </a:cubicBezTo>
                <a:cubicBezTo>
                  <a:pt x="21766" y="3258"/>
                  <a:pt x="21742" y="3255"/>
                  <a:pt x="21717" y="3255"/>
                </a:cubicBezTo>
                <a:cubicBezTo>
                  <a:pt x="21680" y="3255"/>
                  <a:pt x="21643" y="3263"/>
                  <a:pt x="21611" y="3263"/>
                </a:cubicBezTo>
                <a:cubicBezTo>
                  <a:pt x="21576" y="3263"/>
                  <a:pt x="21545" y="3253"/>
                  <a:pt x="21524" y="3216"/>
                </a:cubicBezTo>
                <a:cubicBezTo>
                  <a:pt x="21481" y="3137"/>
                  <a:pt x="21548" y="3058"/>
                  <a:pt x="21536" y="2979"/>
                </a:cubicBezTo>
                <a:cubicBezTo>
                  <a:pt x="21505" y="2846"/>
                  <a:pt x="21384" y="2816"/>
                  <a:pt x="21487" y="2665"/>
                </a:cubicBezTo>
                <a:lnTo>
                  <a:pt x="21487" y="2665"/>
                </a:lnTo>
                <a:cubicBezTo>
                  <a:pt x="21483" y="2665"/>
                  <a:pt x="21479" y="2665"/>
                  <a:pt x="21475" y="2665"/>
                </a:cubicBezTo>
                <a:cubicBezTo>
                  <a:pt x="21283" y="2665"/>
                  <a:pt x="21278" y="2397"/>
                  <a:pt x="21147" y="2397"/>
                </a:cubicBezTo>
                <a:cubicBezTo>
                  <a:pt x="21141" y="2397"/>
                  <a:pt x="21136" y="2397"/>
                  <a:pt x="21130" y="2398"/>
                </a:cubicBezTo>
                <a:cubicBezTo>
                  <a:pt x="21118" y="2531"/>
                  <a:pt x="20918" y="2513"/>
                  <a:pt x="21009" y="2671"/>
                </a:cubicBezTo>
                <a:cubicBezTo>
                  <a:pt x="20900" y="2701"/>
                  <a:pt x="20700" y="2701"/>
                  <a:pt x="20785" y="2883"/>
                </a:cubicBezTo>
                <a:cubicBezTo>
                  <a:pt x="20700" y="2907"/>
                  <a:pt x="20694" y="2979"/>
                  <a:pt x="20724" y="3058"/>
                </a:cubicBezTo>
                <a:cubicBezTo>
                  <a:pt x="20464" y="3131"/>
                  <a:pt x="20670" y="3331"/>
                  <a:pt x="20767" y="3421"/>
                </a:cubicBezTo>
                <a:cubicBezTo>
                  <a:pt x="20809" y="3458"/>
                  <a:pt x="20930" y="3512"/>
                  <a:pt x="20918" y="3591"/>
                </a:cubicBezTo>
                <a:cubicBezTo>
                  <a:pt x="20913" y="3645"/>
                  <a:pt x="20882" y="3663"/>
                  <a:pt x="20845" y="3663"/>
                </a:cubicBezTo>
                <a:cubicBezTo>
                  <a:pt x="20800" y="3663"/>
                  <a:pt x="20745" y="3635"/>
                  <a:pt x="20718" y="3615"/>
                </a:cubicBezTo>
                <a:lnTo>
                  <a:pt x="20718" y="3615"/>
                </a:lnTo>
                <a:cubicBezTo>
                  <a:pt x="20676" y="3742"/>
                  <a:pt x="20827" y="3791"/>
                  <a:pt x="20785" y="3936"/>
                </a:cubicBezTo>
                <a:cubicBezTo>
                  <a:pt x="20705" y="3947"/>
                  <a:pt x="20635" y="3997"/>
                  <a:pt x="20556" y="3997"/>
                </a:cubicBezTo>
                <a:cubicBezTo>
                  <a:pt x="20552" y="3997"/>
                  <a:pt x="20547" y="3997"/>
                  <a:pt x="20543" y="3997"/>
                </a:cubicBezTo>
                <a:cubicBezTo>
                  <a:pt x="20482" y="3997"/>
                  <a:pt x="20440" y="3929"/>
                  <a:pt x="20401" y="3929"/>
                </a:cubicBezTo>
                <a:cubicBezTo>
                  <a:pt x="20382" y="3929"/>
                  <a:pt x="20363" y="3946"/>
                  <a:pt x="20343" y="3997"/>
                </a:cubicBezTo>
                <a:cubicBezTo>
                  <a:pt x="20314" y="3976"/>
                  <a:pt x="20281" y="3965"/>
                  <a:pt x="20251" y="3965"/>
                </a:cubicBezTo>
                <a:cubicBezTo>
                  <a:pt x="20199" y="3965"/>
                  <a:pt x="20155" y="3997"/>
                  <a:pt x="20143" y="4069"/>
                </a:cubicBezTo>
                <a:cubicBezTo>
                  <a:pt x="20052" y="4069"/>
                  <a:pt x="19992" y="4118"/>
                  <a:pt x="19992" y="4208"/>
                </a:cubicBezTo>
                <a:cubicBezTo>
                  <a:pt x="19937" y="4213"/>
                  <a:pt x="19865" y="4235"/>
                  <a:pt x="19804" y="4235"/>
                </a:cubicBezTo>
                <a:cubicBezTo>
                  <a:pt x="19784" y="4235"/>
                  <a:pt x="19766" y="4233"/>
                  <a:pt x="19750" y="4227"/>
                </a:cubicBezTo>
                <a:cubicBezTo>
                  <a:pt x="19677" y="4208"/>
                  <a:pt x="19671" y="4106"/>
                  <a:pt x="19616" y="4093"/>
                </a:cubicBezTo>
                <a:cubicBezTo>
                  <a:pt x="19609" y="4092"/>
                  <a:pt x="19602" y="4091"/>
                  <a:pt x="19595" y="4091"/>
                </a:cubicBezTo>
                <a:cubicBezTo>
                  <a:pt x="19510" y="4091"/>
                  <a:pt x="19417" y="4185"/>
                  <a:pt x="19356" y="4269"/>
                </a:cubicBezTo>
                <a:cubicBezTo>
                  <a:pt x="19265" y="3712"/>
                  <a:pt x="19120" y="3064"/>
                  <a:pt x="18890" y="2319"/>
                </a:cubicBezTo>
                <a:lnTo>
                  <a:pt x="18890" y="2319"/>
                </a:lnTo>
                <a:cubicBezTo>
                  <a:pt x="18903" y="2328"/>
                  <a:pt x="18913" y="2334"/>
                  <a:pt x="18925" y="2334"/>
                </a:cubicBezTo>
                <a:cubicBezTo>
                  <a:pt x="18929" y="2334"/>
                  <a:pt x="18933" y="2333"/>
                  <a:pt x="18938" y="2332"/>
                </a:cubicBezTo>
                <a:cubicBezTo>
                  <a:pt x="18963" y="2319"/>
                  <a:pt x="18975" y="2307"/>
                  <a:pt x="18981" y="2277"/>
                </a:cubicBezTo>
                <a:cubicBezTo>
                  <a:pt x="19003" y="2255"/>
                  <a:pt x="19046" y="2222"/>
                  <a:pt x="19067" y="2222"/>
                </a:cubicBezTo>
                <a:cubicBezTo>
                  <a:pt x="19069" y="2222"/>
                  <a:pt x="19070" y="2222"/>
                  <a:pt x="19072" y="2223"/>
                </a:cubicBezTo>
                <a:cubicBezTo>
                  <a:pt x="19041" y="2229"/>
                  <a:pt x="18999" y="2301"/>
                  <a:pt x="18999" y="2301"/>
                </a:cubicBezTo>
                <a:cubicBezTo>
                  <a:pt x="18999" y="2301"/>
                  <a:pt x="19065" y="2246"/>
                  <a:pt x="19097" y="2246"/>
                </a:cubicBezTo>
                <a:cubicBezTo>
                  <a:pt x="19099" y="2246"/>
                  <a:pt x="19100" y="2247"/>
                  <a:pt x="19102" y="2247"/>
                </a:cubicBezTo>
                <a:cubicBezTo>
                  <a:pt x="19065" y="2271"/>
                  <a:pt x="18999" y="2350"/>
                  <a:pt x="19005" y="2374"/>
                </a:cubicBezTo>
                <a:cubicBezTo>
                  <a:pt x="19023" y="2344"/>
                  <a:pt x="19090" y="2283"/>
                  <a:pt x="19144" y="2283"/>
                </a:cubicBezTo>
                <a:cubicBezTo>
                  <a:pt x="19072" y="2319"/>
                  <a:pt x="19041" y="2398"/>
                  <a:pt x="19041" y="2398"/>
                </a:cubicBezTo>
                <a:cubicBezTo>
                  <a:pt x="19041" y="2398"/>
                  <a:pt x="19096" y="2332"/>
                  <a:pt x="19174" y="2307"/>
                </a:cubicBezTo>
                <a:lnTo>
                  <a:pt x="19174" y="2307"/>
                </a:lnTo>
                <a:cubicBezTo>
                  <a:pt x="19090" y="2362"/>
                  <a:pt x="19072" y="2471"/>
                  <a:pt x="19072" y="2471"/>
                </a:cubicBezTo>
                <a:cubicBezTo>
                  <a:pt x="19072" y="2471"/>
                  <a:pt x="19120" y="2380"/>
                  <a:pt x="19187" y="2350"/>
                </a:cubicBezTo>
                <a:lnTo>
                  <a:pt x="19187" y="2350"/>
                </a:lnTo>
                <a:cubicBezTo>
                  <a:pt x="19150" y="2392"/>
                  <a:pt x="19102" y="2465"/>
                  <a:pt x="19102" y="2489"/>
                </a:cubicBezTo>
                <a:cubicBezTo>
                  <a:pt x="19120" y="2441"/>
                  <a:pt x="19217" y="2380"/>
                  <a:pt x="19217" y="2380"/>
                </a:cubicBezTo>
                <a:lnTo>
                  <a:pt x="19217" y="2380"/>
                </a:lnTo>
                <a:cubicBezTo>
                  <a:pt x="19217" y="2380"/>
                  <a:pt x="19120" y="2489"/>
                  <a:pt x="19126" y="2519"/>
                </a:cubicBezTo>
                <a:cubicBezTo>
                  <a:pt x="19132" y="2513"/>
                  <a:pt x="19211" y="2428"/>
                  <a:pt x="19253" y="2422"/>
                </a:cubicBezTo>
                <a:lnTo>
                  <a:pt x="19253" y="2422"/>
                </a:lnTo>
                <a:cubicBezTo>
                  <a:pt x="19236" y="2434"/>
                  <a:pt x="19158" y="2522"/>
                  <a:pt x="19146" y="2578"/>
                </a:cubicBezTo>
                <a:lnTo>
                  <a:pt x="19146" y="2578"/>
                </a:lnTo>
                <a:cubicBezTo>
                  <a:pt x="19158" y="2538"/>
                  <a:pt x="19253" y="2462"/>
                  <a:pt x="19332" y="2422"/>
                </a:cubicBezTo>
                <a:lnTo>
                  <a:pt x="19332" y="2422"/>
                </a:lnTo>
                <a:cubicBezTo>
                  <a:pt x="19247" y="2471"/>
                  <a:pt x="19217" y="2562"/>
                  <a:pt x="19217" y="2562"/>
                </a:cubicBezTo>
                <a:cubicBezTo>
                  <a:pt x="19217" y="2562"/>
                  <a:pt x="19296" y="2465"/>
                  <a:pt x="19368" y="2435"/>
                </a:cubicBezTo>
                <a:lnTo>
                  <a:pt x="19368" y="2435"/>
                </a:lnTo>
                <a:cubicBezTo>
                  <a:pt x="19253" y="2495"/>
                  <a:pt x="19223" y="2640"/>
                  <a:pt x="19223" y="2640"/>
                </a:cubicBezTo>
                <a:cubicBezTo>
                  <a:pt x="19223" y="2640"/>
                  <a:pt x="19326" y="2519"/>
                  <a:pt x="19392" y="2489"/>
                </a:cubicBezTo>
                <a:lnTo>
                  <a:pt x="19392" y="2489"/>
                </a:lnTo>
                <a:cubicBezTo>
                  <a:pt x="19314" y="2525"/>
                  <a:pt x="19235" y="2652"/>
                  <a:pt x="19235" y="2683"/>
                </a:cubicBezTo>
                <a:cubicBezTo>
                  <a:pt x="19253" y="2634"/>
                  <a:pt x="19356" y="2550"/>
                  <a:pt x="19453" y="2495"/>
                </a:cubicBezTo>
                <a:lnTo>
                  <a:pt x="19453" y="2495"/>
                </a:lnTo>
                <a:cubicBezTo>
                  <a:pt x="19392" y="2531"/>
                  <a:pt x="19314" y="2677"/>
                  <a:pt x="19314" y="2695"/>
                </a:cubicBezTo>
                <a:cubicBezTo>
                  <a:pt x="19344" y="2622"/>
                  <a:pt x="19483" y="2544"/>
                  <a:pt x="19483" y="2543"/>
                </a:cubicBezTo>
                <a:lnTo>
                  <a:pt x="19483" y="2543"/>
                </a:lnTo>
                <a:cubicBezTo>
                  <a:pt x="19483" y="2544"/>
                  <a:pt x="19374" y="2683"/>
                  <a:pt x="19338" y="2713"/>
                </a:cubicBezTo>
                <a:cubicBezTo>
                  <a:pt x="19356" y="2713"/>
                  <a:pt x="19447" y="2671"/>
                  <a:pt x="19538" y="2556"/>
                </a:cubicBezTo>
                <a:lnTo>
                  <a:pt x="19538" y="2556"/>
                </a:lnTo>
                <a:cubicBezTo>
                  <a:pt x="19526" y="2622"/>
                  <a:pt x="19405" y="2725"/>
                  <a:pt x="19405" y="2725"/>
                </a:cubicBezTo>
                <a:cubicBezTo>
                  <a:pt x="19405" y="2725"/>
                  <a:pt x="19495" y="2671"/>
                  <a:pt x="19568" y="2604"/>
                </a:cubicBezTo>
                <a:lnTo>
                  <a:pt x="19568" y="2604"/>
                </a:lnTo>
                <a:cubicBezTo>
                  <a:pt x="19574" y="2610"/>
                  <a:pt x="19507" y="2695"/>
                  <a:pt x="19459" y="2743"/>
                </a:cubicBezTo>
                <a:cubicBezTo>
                  <a:pt x="19520" y="2725"/>
                  <a:pt x="19598" y="2634"/>
                  <a:pt x="19598" y="2634"/>
                </a:cubicBezTo>
                <a:lnTo>
                  <a:pt x="19598" y="2634"/>
                </a:lnTo>
                <a:cubicBezTo>
                  <a:pt x="19598" y="2634"/>
                  <a:pt x="19568" y="2737"/>
                  <a:pt x="19526" y="2804"/>
                </a:cubicBezTo>
                <a:cubicBezTo>
                  <a:pt x="19544" y="2804"/>
                  <a:pt x="19586" y="2743"/>
                  <a:pt x="19635" y="2677"/>
                </a:cubicBezTo>
                <a:lnTo>
                  <a:pt x="19635" y="2677"/>
                </a:lnTo>
                <a:cubicBezTo>
                  <a:pt x="19629" y="2725"/>
                  <a:pt x="19616" y="2864"/>
                  <a:pt x="19659" y="2907"/>
                </a:cubicBezTo>
                <a:cubicBezTo>
                  <a:pt x="19629" y="2834"/>
                  <a:pt x="19695" y="2652"/>
                  <a:pt x="19695" y="2652"/>
                </a:cubicBezTo>
                <a:lnTo>
                  <a:pt x="19695" y="2883"/>
                </a:lnTo>
                <a:cubicBezTo>
                  <a:pt x="19695" y="2883"/>
                  <a:pt x="19731" y="2774"/>
                  <a:pt x="19731" y="2665"/>
                </a:cubicBezTo>
                <a:cubicBezTo>
                  <a:pt x="19786" y="2761"/>
                  <a:pt x="19780" y="3040"/>
                  <a:pt x="19780" y="3040"/>
                </a:cubicBezTo>
                <a:cubicBezTo>
                  <a:pt x="19780" y="3040"/>
                  <a:pt x="19798" y="2907"/>
                  <a:pt x="19792" y="2768"/>
                </a:cubicBezTo>
                <a:lnTo>
                  <a:pt x="19792" y="2768"/>
                </a:lnTo>
                <a:cubicBezTo>
                  <a:pt x="19840" y="2852"/>
                  <a:pt x="19840" y="3040"/>
                  <a:pt x="19840" y="3040"/>
                </a:cubicBezTo>
                <a:cubicBezTo>
                  <a:pt x="19840" y="3040"/>
                  <a:pt x="19871" y="2937"/>
                  <a:pt x="19828" y="2774"/>
                </a:cubicBezTo>
                <a:lnTo>
                  <a:pt x="19828" y="2774"/>
                </a:lnTo>
                <a:cubicBezTo>
                  <a:pt x="19901" y="2858"/>
                  <a:pt x="19907" y="3076"/>
                  <a:pt x="19889" y="3137"/>
                </a:cubicBezTo>
                <a:cubicBezTo>
                  <a:pt x="19907" y="3125"/>
                  <a:pt x="19949" y="3028"/>
                  <a:pt x="19919" y="2834"/>
                </a:cubicBezTo>
                <a:lnTo>
                  <a:pt x="19919" y="2834"/>
                </a:lnTo>
                <a:cubicBezTo>
                  <a:pt x="19980" y="2949"/>
                  <a:pt x="19962" y="3076"/>
                  <a:pt x="19937" y="3149"/>
                </a:cubicBezTo>
                <a:cubicBezTo>
                  <a:pt x="19968" y="3107"/>
                  <a:pt x="19992" y="3070"/>
                  <a:pt x="19992" y="2949"/>
                </a:cubicBezTo>
                <a:cubicBezTo>
                  <a:pt x="19998" y="2985"/>
                  <a:pt x="20052" y="3076"/>
                  <a:pt x="20083" y="3094"/>
                </a:cubicBezTo>
                <a:cubicBezTo>
                  <a:pt x="20052" y="3064"/>
                  <a:pt x="19980" y="2846"/>
                  <a:pt x="19968" y="2798"/>
                </a:cubicBezTo>
                <a:lnTo>
                  <a:pt x="19968" y="2798"/>
                </a:lnTo>
                <a:cubicBezTo>
                  <a:pt x="19992" y="2822"/>
                  <a:pt x="20052" y="2955"/>
                  <a:pt x="20064" y="3034"/>
                </a:cubicBezTo>
                <a:cubicBezTo>
                  <a:pt x="20064" y="3034"/>
                  <a:pt x="20083" y="2895"/>
                  <a:pt x="19980" y="2761"/>
                </a:cubicBezTo>
                <a:lnTo>
                  <a:pt x="19980" y="2761"/>
                </a:lnTo>
                <a:cubicBezTo>
                  <a:pt x="20022" y="2792"/>
                  <a:pt x="20040" y="2822"/>
                  <a:pt x="20083" y="2858"/>
                </a:cubicBezTo>
                <a:cubicBezTo>
                  <a:pt x="20010" y="2725"/>
                  <a:pt x="19792" y="2465"/>
                  <a:pt x="19574" y="2283"/>
                </a:cubicBezTo>
                <a:cubicBezTo>
                  <a:pt x="19580" y="2223"/>
                  <a:pt x="19610" y="2132"/>
                  <a:pt x="19647" y="2065"/>
                </a:cubicBezTo>
                <a:lnTo>
                  <a:pt x="19647" y="2065"/>
                </a:lnTo>
                <a:cubicBezTo>
                  <a:pt x="19629" y="2132"/>
                  <a:pt x="19635" y="2289"/>
                  <a:pt x="19647" y="2307"/>
                </a:cubicBezTo>
                <a:cubicBezTo>
                  <a:pt x="19641" y="2229"/>
                  <a:pt x="19701" y="2096"/>
                  <a:pt x="19701" y="2095"/>
                </a:cubicBezTo>
                <a:lnTo>
                  <a:pt x="19701" y="2095"/>
                </a:lnTo>
                <a:cubicBezTo>
                  <a:pt x="19701" y="2096"/>
                  <a:pt x="19695" y="2277"/>
                  <a:pt x="19671" y="2319"/>
                </a:cubicBezTo>
                <a:cubicBezTo>
                  <a:pt x="19689" y="2313"/>
                  <a:pt x="19731" y="2223"/>
                  <a:pt x="19750" y="2077"/>
                </a:cubicBezTo>
                <a:lnTo>
                  <a:pt x="19750" y="2077"/>
                </a:lnTo>
                <a:cubicBezTo>
                  <a:pt x="19780" y="2138"/>
                  <a:pt x="19731" y="2289"/>
                  <a:pt x="19731" y="2289"/>
                </a:cubicBezTo>
                <a:cubicBezTo>
                  <a:pt x="19731" y="2289"/>
                  <a:pt x="19780" y="2198"/>
                  <a:pt x="19798" y="2102"/>
                </a:cubicBezTo>
                <a:lnTo>
                  <a:pt x="19798" y="2102"/>
                </a:lnTo>
                <a:cubicBezTo>
                  <a:pt x="19810" y="2108"/>
                  <a:pt x="19798" y="2217"/>
                  <a:pt x="19792" y="2277"/>
                </a:cubicBezTo>
                <a:cubicBezTo>
                  <a:pt x="19828" y="2223"/>
                  <a:pt x="19840" y="2108"/>
                  <a:pt x="19840" y="2108"/>
                </a:cubicBezTo>
                <a:cubicBezTo>
                  <a:pt x="19840" y="2108"/>
                  <a:pt x="19871" y="2217"/>
                  <a:pt x="19877" y="2301"/>
                </a:cubicBezTo>
                <a:cubicBezTo>
                  <a:pt x="19883" y="2289"/>
                  <a:pt x="19901" y="2217"/>
                  <a:pt x="19889" y="2132"/>
                </a:cubicBezTo>
                <a:lnTo>
                  <a:pt x="19889" y="2132"/>
                </a:lnTo>
                <a:cubicBezTo>
                  <a:pt x="19907" y="2168"/>
                  <a:pt x="19980" y="2301"/>
                  <a:pt x="20028" y="2307"/>
                </a:cubicBezTo>
                <a:cubicBezTo>
                  <a:pt x="19968" y="2271"/>
                  <a:pt x="19919" y="2077"/>
                  <a:pt x="19919" y="2077"/>
                </a:cubicBezTo>
                <a:lnTo>
                  <a:pt x="19919" y="2077"/>
                </a:lnTo>
                <a:cubicBezTo>
                  <a:pt x="19919" y="2077"/>
                  <a:pt x="20010" y="2223"/>
                  <a:pt x="20040" y="2271"/>
                </a:cubicBezTo>
                <a:cubicBezTo>
                  <a:pt x="20040" y="2271"/>
                  <a:pt x="20022" y="2156"/>
                  <a:pt x="19949" y="2065"/>
                </a:cubicBezTo>
                <a:lnTo>
                  <a:pt x="19949" y="2065"/>
                </a:lnTo>
                <a:cubicBezTo>
                  <a:pt x="20052" y="2120"/>
                  <a:pt x="20204" y="2350"/>
                  <a:pt x="20204" y="2350"/>
                </a:cubicBezTo>
                <a:cubicBezTo>
                  <a:pt x="20204" y="2350"/>
                  <a:pt x="20149" y="2223"/>
                  <a:pt x="20064" y="2120"/>
                </a:cubicBezTo>
                <a:lnTo>
                  <a:pt x="20064" y="2120"/>
                </a:lnTo>
                <a:cubicBezTo>
                  <a:pt x="20149" y="2162"/>
                  <a:pt x="20252" y="2319"/>
                  <a:pt x="20252" y="2319"/>
                </a:cubicBezTo>
                <a:cubicBezTo>
                  <a:pt x="20252" y="2319"/>
                  <a:pt x="20216" y="2217"/>
                  <a:pt x="20101" y="2102"/>
                </a:cubicBezTo>
                <a:lnTo>
                  <a:pt x="20101" y="2102"/>
                </a:lnTo>
                <a:cubicBezTo>
                  <a:pt x="20204" y="2132"/>
                  <a:pt x="20331" y="2319"/>
                  <a:pt x="20355" y="2374"/>
                </a:cubicBezTo>
                <a:cubicBezTo>
                  <a:pt x="20355" y="2350"/>
                  <a:pt x="20337" y="2253"/>
                  <a:pt x="20216" y="2102"/>
                </a:cubicBezTo>
                <a:lnTo>
                  <a:pt x="20216" y="2102"/>
                </a:lnTo>
                <a:cubicBezTo>
                  <a:pt x="20331" y="2162"/>
                  <a:pt x="20385" y="2283"/>
                  <a:pt x="20397" y="2350"/>
                </a:cubicBezTo>
                <a:cubicBezTo>
                  <a:pt x="20403" y="2307"/>
                  <a:pt x="20397" y="2259"/>
                  <a:pt x="20331" y="2156"/>
                </a:cubicBezTo>
                <a:lnTo>
                  <a:pt x="20331" y="2156"/>
                </a:lnTo>
                <a:cubicBezTo>
                  <a:pt x="20359" y="2184"/>
                  <a:pt x="20440" y="2223"/>
                  <a:pt x="20476" y="2223"/>
                </a:cubicBezTo>
                <a:cubicBezTo>
                  <a:pt x="20478" y="2223"/>
                  <a:pt x="20480" y="2223"/>
                  <a:pt x="20482" y="2223"/>
                </a:cubicBezTo>
                <a:cubicBezTo>
                  <a:pt x="20434" y="2217"/>
                  <a:pt x="20264" y="2071"/>
                  <a:pt x="20222" y="2035"/>
                </a:cubicBezTo>
                <a:lnTo>
                  <a:pt x="20222" y="2035"/>
                </a:lnTo>
                <a:cubicBezTo>
                  <a:pt x="20252" y="2041"/>
                  <a:pt x="20385" y="2120"/>
                  <a:pt x="20434" y="2180"/>
                </a:cubicBezTo>
                <a:cubicBezTo>
                  <a:pt x="20434" y="2180"/>
                  <a:pt x="20373" y="2059"/>
                  <a:pt x="20216" y="1999"/>
                </a:cubicBezTo>
                <a:cubicBezTo>
                  <a:pt x="20264" y="1999"/>
                  <a:pt x="20307" y="2011"/>
                  <a:pt x="20355" y="2017"/>
                </a:cubicBezTo>
                <a:cubicBezTo>
                  <a:pt x="20216" y="1944"/>
                  <a:pt x="19877" y="1835"/>
                  <a:pt x="19580" y="1805"/>
                </a:cubicBezTo>
                <a:cubicBezTo>
                  <a:pt x="19556" y="1744"/>
                  <a:pt x="19544" y="1666"/>
                  <a:pt x="19538" y="1587"/>
                </a:cubicBezTo>
                <a:lnTo>
                  <a:pt x="19538" y="1587"/>
                </a:lnTo>
                <a:cubicBezTo>
                  <a:pt x="19550" y="1653"/>
                  <a:pt x="19641" y="1793"/>
                  <a:pt x="19659" y="1793"/>
                </a:cubicBezTo>
                <a:cubicBezTo>
                  <a:pt x="19604" y="1732"/>
                  <a:pt x="19598" y="1581"/>
                  <a:pt x="19598" y="1581"/>
                </a:cubicBezTo>
                <a:lnTo>
                  <a:pt x="19598" y="1581"/>
                </a:lnTo>
                <a:cubicBezTo>
                  <a:pt x="19598" y="1581"/>
                  <a:pt x="19689" y="1738"/>
                  <a:pt x="19689" y="1787"/>
                </a:cubicBezTo>
                <a:cubicBezTo>
                  <a:pt x="19695" y="1769"/>
                  <a:pt x="19695" y="1672"/>
                  <a:pt x="19629" y="1545"/>
                </a:cubicBezTo>
                <a:lnTo>
                  <a:pt x="19629" y="1545"/>
                </a:lnTo>
                <a:cubicBezTo>
                  <a:pt x="19689" y="1581"/>
                  <a:pt x="19725" y="1732"/>
                  <a:pt x="19725" y="1732"/>
                </a:cubicBezTo>
                <a:cubicBezTo>
                  <a:pt x="19725" y="1732"/>
                  <a:pt x="19719" y="1635"/>
                  <a:pt x="19689" y="1532"/>
                </a:cubicBezTo>
                <a:lnTo>
                  <a:pt x="19689" y="1532"/>
                </a:lnTo>
                <a:cubicBezTo>
                  <a:pt x="19695" y="1532"/>
                  <a:pt x="19738" y="1635"/>
                  <a:pt x="19768" y="1696"/>
                </a:cubicBezTo>
                <a:cubicBezTo>
                  <a:pt x="19780" y="1623"/>
                  <a:pt x="19725" y="1526"/>
                  <a:pt x="19725" y="1526"/>
                </a:cubicBezTo>
                <a:lnTo>
                  <a:pt x="19725" y="1526"/>
                </a:lnTo>
                <a:cubicBezTo>
                  <a:pt x="19725" y="1526"/>
                  <a:pt x="19810" y="1593"/>
                  <a:pt x="19853" y="1666"/>
                </a:cubicBezTo>
                <a:cubicBezTo>
                  <a:pt x="19853" y="1647"/>
                  <a:pt x="19828" y="1581"/>
                  <a:pt x="19780" y="1514"/>
                </a:cubicBezTo>
                <a:lnTo>
                  <a:pt x="19780" y="1514"/>
                </a:lnTo>
                <a:cubicBezTo>
                  <a:pt x="19806" y="1541"/>
                  <a:pt x="19911" y="1590"/>
                  <a:pt x="19970" y="1590"/>
                </a:cubicBezTo>
                <a:cubicBezTo>
                  <a:pt x="19978" y="1590"/>
                  <a:pt x="19986" y="1589"/>
                  <a:pt x="19992" y="1587"/>
                </a:cubicBezTo>
                <a:cubicBezTo>
                  <a:pt x="19919" y="1587"/>
                  <a:pt x="19780" y="1454"/>
                  <a:pt x="19780" y="1454"/>
                </a:cubicBezTo>
                <a:lnTo>
                  <a:pt x="19780" y="1454"/>
                </a:lnTo>
                <a:cubicBezTo>
                  <a:pt x="19780" y="1454"/>
                  <a:pt x="19931" y="1526"/>
                  <a:pt x="19980" y="1551"/>
                </a:cubicBezTo>
                <a:cubicBezTo>
                  <a:pt x="19980" y="1551"/>
                  <a:pt x="19901" y="1466"/>
                  <a:pt x="19798" y="1423"/>
                </a:cubicBezTo>
                <a:cubicBezTo>
                  <a:pt x="19803" y="1423"/>
                  <a:pt x="19808" y="1423"/>
                  <a:pt x="19813" y="1423"/>
                </a:cubicBezTo>
                <a:cubicBezTo>
                  <a:pt x="19929" y="1423"/>
                  <a:pt x="20161" y="1545"/>
                  <a:pt x="20161" y="1545"/>
                </a:cubicBezTo>
                <a:cubicBezTo>
                  <a:pt x="20161" y="1545"/>
                  <a:pt x="20058" y="1460"/>
                  <a:pt x="19919" y="1411"/>
                </a:cubicBezTo>
                <a:cubicBezTo>
                  <a:pt x="19922" y="1411"/>
                  <a:pt x="19926" y="1411"/>
                  <a:pt x="19929" y="1411"/>
                </a:cubicBezTo>
                <a:cubicBezTo>
                  <a:pt x="20022" y="1411"/>
                  <a:pt x="20186" y="1490"/>
                  <a:pt x="20186" y="1490"/>
                </a:cubicBezTo>
                <a:cubicBezTo>
                  <a:pt x="20186" y="1490"/>
                  <a:pt x="20101" y="1411"/>
                  <a:pt x="19943" y="1381"/>
                </a:cubicBezTo>
                <a:cubicBezTo>
                  <a:pt x="19953" y="1379"/>
                  <a:pt x="19964" y="1379"/>
                  <a:pt x="19975" y="1379"/>
                </a:cubicBezTo>
                <a:cubicBezTo>
                  <a:pt x="20087" y="1379"/>
                  <a:pt x="20256" y="1457"/>
                  <a:pt x="20301" y="1490"/>
                </a:cubicBezTo>
                <a:cubicBezTo>
                  <a:pt x="20295" y="1466"/>
                  <a:pt x="20222" y="1393"/>
                  <a:pt x="20040" y="1333"/>
                </a:cubicBezTo>
                <a:cubicBezTo>
                  <a:pt x="20050" y="1332"/>
                  <a:pt x="20059" y="1331"/>
                  <a:pt x="20068" y="1331"/>
                </a:cubicBezTo>
                <a:cubicBezTo>
                  <a:pt x="20188" y="1331"/>
                  <a:pt x="20280" y="1403"/>
                  <a:pt x="20331" y="1454"/>
                </a:cubicBezTo>
                <a:cubicBezTo>
                  <a:pt x="20307" y="1405"/>
                  <a:pt x="20282" y="1375"/>
                  <a:pt x="20173" y="1321"/>
                </a:cubicBezTo>
                <a:lnTo>
                  <a:pt x="20173" y="1321"/>
                </a:lnTo>
                <a:cubicBezTo>
                  <a:pt x="20184" y="1324"/>
                  <a:pt x="20199" y="1325"/>
                  <a:pt x="20216" y="1325"/>
                </a:cubicBezTo>
                <a:cubicBezTo>
                  <a:pt x="20261" y="1325"/>
                  <a:pt x="20319" y="1315"/>
                  <a:pt x="20337" y="1302"/>
                </a:cubicBezTo>
                <a:lnTo>
                  <a:pt x="20337" y="1302"/>
                </a:lnTo>
                <a:cubicBezTo>
                  <a:pt x="20332" y="1304"/>
                  <a:pt x="20323" y="1305"/>
                  <a:pt x="20311" y="1305"/>
                </a:cubicBezTo>
                <a:cubicBezTo>
                  <a:pt x="20239" y="1305"/>
                  <a:pt x="20064" y="1278"/>
                  <a:pt x="20022" y="1278"/>
                </a:cubicBezTo>
                <a:cubicBezTo>
                  <a:pt x="20035" y="1276"/>
                  <a:pt x="20068" y="1274"/>
                  <a:pt x="20108" y="1274"/>
                </a:cubicBezTo>
                <a:cubicBezTo>
                  <a:pt x="20164" y="1274"/>
                  <a:pt x="20234" y="1277"/>
                  <a:pt x="20276" y="1284"/>
                </a:cubicBezTo>
                <a:cubicBezTo>
                  <a:pt x="20276" y="1284"/>
                  <a:pt x="20194" y="1236"/>
                  <a:pt x="20070" y="1236"/>
                </a:cubicBezTo>
                <a:cubicBezTo>
                  <a:pt x="20047" y="1236"/>
                  <a:pt x="20023" y="1238"/>
                  <a:pt x="19998" y="1242"/>
                </a:cubicBezTo>
                <a:cubicBezTo>
                  <a:pt x="20040" y="1218"/>
                  <a:pt x="20083" y="1212"/>
                  <a:pt x="20125" y="1193"/>
                </a:cubicBezTo>
                <a:lnTo>
                  <a:pt x="20125" y="1193"/>
                </a:lnTo>
                <a:cubicBezTo>
                  <a:pt x="19992" y="1199"/>
                  <a:pt x="19725" y="1260"/>
                  <a:pt x="19483" y="1363"/>
                </a:cubicBezTo>
                <a:cubicBezTo>
                  <a:pt x="19477" y="1345"/>
                  <a:pt x="19423" y="1272"/>
                  <a:pt x="19362" y="1212"/>
                </a:cubicBezTo>
                <a:cubicBezTo>
                  <a:pt x="19363" y="1211"/>
                  <a:pt x="19363" y="1210"/>
                  <a:pt x="19365" y="1210"/>
                </a:cubicBezTo>
                <a:cubicBezTo>
                  <a:pt x="19381" y="1210"/>
                  <a:pt x="19457" y="1275"/>
                  <a:pt x="19507" y="1314"/>
                </a:cubicBezTo>
                <a:cubicBezTo>
                  <a:pt x="19483" y="1254"/>
                  <a:pt x="19392" y="1187"/>
                  <a:pt x="19392" y="1187"/>
                </a:cubicBezTo>
                <a:lnTo>
                  <a:pt x="19392" y="1187"/>
                </a:lnTo>
                <a:cubicBezTo>
                  <a:pt x="19392" y="1187"/>
                  <a:pt x="19495" y="1218"/>
                  <a:pt x="19574" y="1254"/>
                </a:cubicBezTo>
                <a:cubicBezTo>
                  <a:pt x="19574" y="1242"/>
                  <a:pt x="19513" y="1193"/>
                  <a:pt x="19447" y="1157"/>
                </a:cubicBezTo>
                <a:lnTo>
                  <a:pt x="19447" y="1157"/>
                </a:lnTo>
                <a:cubicBezTo>
                  <a:pt x="19460" y="1159"/>
                  <a:pt x="19483" y="1160"/>
                  <a:pt x="19509" y="1160"/>
                </a:cubicBezTo>
                <a:cubicBezTo>
                  <a:pt x="19569" y="1160"/>
                  <a:pt x="19646" y="1154"/>
                  <a:pt x="19671" y="1133"/>
                </a:cubicBezTo>
                <a:lnTo>
                  <a:pt x="19671" y="1133"/>
                </a:lnTo>
                <a:cubicBezTo>
                  <a:pt x="19658" y="1139"/>
                  <a:pt x="19640" y="1141"/>
                  <a:pt x="19620" y="1141"/>
                </a:cubicBezTo>
                <a:cubicBezTo>
                  <a:pt x="19539" y="1141"/>
                  <a:pt x="19423" y="1103"/>
                  <a:pt x="19423" y="1103"/>
                </a:cubicBezTo>
                <a:lnTo>
                  <a:pt x="19647" y="1103"/>
                </a:lnTo>
                <a:cubicBezTo>
                  <a:pt x="19647" y="1103"/>
                  <a:pt x="19559" y="1072"/>
                  <a:pt x="19455" y="1072"/>
                </a:cubicBezTo>
                <a:cubicBezTo>
                  <a:pt x="19446" y="1072"/>
                  <a:pt x="19438" y="1072"/>
                  <a:pt x="19429" y="1072"/>
                </a:cubicBezTo>
                <a:cubicBezTo>
                  <a:pt x="19526" y="1018"/>
                  <a:pt x="19810" y="1018"/>
                  <a:pt x="19810" y="1018"/>
                </a:cubicBezTo>
                <a:cubicBezTo>
                  <a:pt x="19810" y="1018"/>
                  <a:pt x="19732" y="1008"/>
                  <a:pt x="19636" y="1008"/>
                </a:cubicBezTo>
                <a:cubicBezTo>
                  <a:pt x="19605" y="1008"/>
                  <a:pt x="19571" y="1009"/>
                  <a:pt x="19538" y="1012"/>
                </a:cubicBezTo>
                <a:cubicBezTo>
                  <a:pt x="19610" y="969"/>
                  <a:pt x="19810" y="969"/>
                  <a:pt x="19810" y="969"/>
                </a:cubicBezTo>
                <a:cubicBezTo>
                  <a:pt x="19810" y="969"/>
                  <a:pt x="19765" y="958"/>
                  <a:pt x="19695" y="958"/>
                </a:cubicBezTo>
                <a:cubicBezTo>
                  <a:pt x="19652" y="958"/>
                  <a:pt x="19601" y="962"/>
                  <a:pt x="19544" y="975"/>
                </a:cubicBezTo>
                <a:cubicBezTo>
                  <a:pt x="19606" y="927"/>
                  <a:pt x="19738" y="907"/>
                  <a:pt x="19829" y="907"/>
                </a:cubicBezTo>
                <a:cubicBezTo>
                  <a:pt x="19863" y="907"/>
                  <a:pt x="19891" y="910"/>
                  <a:pt x="19907" y="915"/>
                </a:cubicBezTo>
                <a:cubicBezTo>
                  <a:pt x="19893" y="901"/>
                  <a:pt x="19833" y="877"/>
                  <a:pt x="19722" y="877"/>
                </a:cubicBezTo>
                <a:cubicBezTo>
                  <a:pt x="19688" y="877"/>
                  <a:pt x="19649" y="879"/>
                  <a:pt x="19604" y="885"/>
                </a:cubicBezTo>
                <a:cubicBezTo>
                  <a:pt x="19666" y="852"/>
                  <a:pt x="19731" y="841"/>
                  <a:pt x="19789" y="841"/>
                </a:cubicBezTo>
                <a:cubicBezTo>
                  <a:pt x="19838" y="841"/>
                  <a:pt x="19882" y="849"/>
                  <a:pt x="19913" y="860"/>
                </a:cubicBezTo>
                <a:cubicBezTo>
                  <a:pt x="19883" y="836"/>
                  <a:pt x="19854" y="815"/>
                  <a:pt x="19777" y="815"/>
                </a:cubicBezTo>
                <a:cubicBezTo>
                  <a:pt x="19760" y="815"/>
                  <a:pt x="19741" y="816"/>
                  <a:pt x="19719" y="818"/>
                </a:cubicBezTo>
                <a:cubicBezTo>
                  <a:pt x="19756" y="806"/>
                  <a:pt x="19846" y="757"/>
                  <a:pt x="19853" y="727"/>
                </a:cubicBezTo>
                <a:lnTo>
                  <a:pt x="19853" y="727"/>
                </a:lnTo>
                <a:cubicBezTo>
                  <a:pt x="19822" y="763"/>
                  <a:pt x="19604" y="824"/>
                  <a:pt x="19556" y="848"/>
                </a:cubicBezTo>
                <a:cubicBezTo>
                  <a:pt x="19580" y="824"/>
                  <a:pt x="19719" y="757"/>
                  <a:pt x="19792" y="739"/>
                </a:cubicBezTo>
                <a:cubicBezTo>
                  <a:pt x="19792" y="739"/>
                  <a:pt x="19790" y="739"/>
                  <a:pt x="19787" y="739"/>
                </a:cubicBezTo>
                <a:cubicBezTo>
                  <a:pt x="19761" y="739"/>
                  <a:pt x="19642" y="744"/>
                  <a:pt x="19520" y="824"/>
                </a:cubicBezTo>
                <a:cubicBezTo>
                  <a:pt x="19550" y="788"/>
                  <a:pt x="19580" y="757"/>
                  <a:pt x="19610" y="727"/>
                </a:cubicBezTo>
                <a:lnTo>
                  <a:pt x="19610" y="727"/>
                </a:lnTo>
                <a:cubicBezTo>
                  <a:pt x="19483" y="794"/>
                  <a:pt x="19247" y="1000"/>
                  <a:pt x="19065" y="1212"/>
                </a:cubicBezTo>
                <a:cubicBezTo>
                  <a:pt x="19050" y="1202"/>
                  <a:pt x="19021" y="1189"/>
                  <a:pt x="18981" y="1177"/>
                </a:cubicBezTo>
                <a:lnTo>
                  <a:pt x="18981" y="1177"/>
                </a:lnTo>
                <a:cubicBezTo>
                  <a:pt x="18971" y="1190"/>
                  <a:pt x="18962" y="1196"/>
                  <a:pt x="18956" y="1212"/>
                </a:cubicBezTo>
                <a:cubicBezTo>
                  <a:pt x="18878" y="1212"/>
                  <a:pt x="18769" y="1163"/>
                  <a:pt x="18769" y="1163"/>
                </a:cubicBezTo>
                <a:cubicBezTo>
                  <a:pt x="18769" y="1163"/>
                  <a:pt x="18808" y="1162"/>
                  <a:pt x="18855" y="1162"/>
                </a:cubicBezTo>
                <a:cubicBezTo>
                  <a:pt x="18872" y="1162"/>
                  <a:pt x="18891" y="1162"/>
                  <a:pt x="18908" y="1162"/>
                </a:cubicBezTo>
                <a:lnTo>
                  <a:pt x="18908" y="1162"/>
                </a:lnTo>
                <a:cubicBezTo>
                  <a:pt x="18884" y="1159"/>
                  <a:pt x="18858" y="1157"/>
                  <a:pt x="18829" y="1157"/>
                </a:cubicBezTo>
                <a:cubicBezTo>
                  <a:pt x="18848" y="1146"/>
                  <a:pt x="18874" y="1142"/>
                  <a:pt x="18902" y="1142"/>
                </a:cubicBezTo>
                <a:cubicBezTo>
                  <a:pt x="18967" y="1142"/>
                  <a:pt x="19041" y="1163"/>
                  <a:pt x="19041" y="1163"/>
                </a:cubicBezTo>
                <a:cubicBezTo>
                  <a:pt x="19041" y="1163"/>
                  <a:pt x="18950" y="1127"/>
                  <a:pt x="18854" y="1109"/>
                </a:cubicBezTo>
                <a:cubicBezTo>
                  <a:pt x="18854" y="1106"/>
                  <a:pt x="18882" y="1104"/>
                  <a:pt x="18919" y="1104"/>
                </a:cubicBezTo>
                <a:cubicBezTo>
                  <a:pt x="18955" y="1104"/>
                  <a:pt x="18999" y="1106"/>
                  <a:pt x="19029" y="1109"/>
                </a:cubicBezTo>
                <a:cubicBezTo>
                  <a:pt x="18975" y="1072"/>
                  <a:pt x="18854" y="1072"/>
                  <a:pt x="18854" y="1072"/>
                </a:cubicBezTo>
                <a:cubicBezTo>
                  <a:pt x="18854" y="1072"/>
                  <a:pt x="18950" y="1036"/>
                  <a:pt x="19035" y="1018"/>
                </a:cubicBezTo>
                <a:cubicBezTo>
                  <a:pt x="19031" y="1014"/>
                  <a:pt x="18990" y="1009"/>
                  <a:pt x="18939" y="1009"/>
                </a:cubicBezTo>
                <a:cubicBezTo>
                  <a:pt x="18918" y="1009"/>
                  <a:pt x="18895" y="1010"/>
                  <a:pt x="18872" y="1012"/>
                </a:cubicBezTo>
                <a:cubicBezTo>
                  <a:pt x="18908" y="1000"/>
                  <a:pt x="19029" y="909"/>
                  <a:pt x="19035" y="860"/>
                </a:cubicBezTo>
                <a:lnTo>
                  <a:pt x="19035" y="860"/>
                </a:lnTo>
                <a:cubicBezTo>
                  <a:pt x="18999" y="921"/>
                  <a:pt x="18817" y="981"/>
                  <a:pt x="18817" y="981"/>
                </a:cubicBezTo>
                <a:cubicBezTo>
                  <a:pt x="18817" y="981"/>
                  <a:pt x="18950" y="885"/>
                  <a:pt x="18999" y="848"/>
                </a:cubicBezTo>
                <a:lnTo>
                  <a:pt x="18999" y="848"/>
                </a:lnTo>
                <a:cubicBezTo>
                  <a:pt x="18999" y="848"/>
                  <a:pt x="18884" y="879"/>
                  <a:pt x="18793" y="951"/>
                </a:cubicBezTo>
                <a:cubicBezTo>
                  <a:pt x="18841" y="854"/>
                  <a:pt x="19065" y="685"/>
                  <a:pt x="19065" y="685"/>
                </a:cubicBezTo>
                <a:lnTo>
                  <a:pt x="19065" y="685"/>
                </a:lnTo>
                <a:cubicBezTo>
                  <a:pt x="19065" y="685"/>
                  <a:pt x="18944" y="745"/>
                  <a:pt x="18841" y="836"/>
                </a:cubicBezTo>
                <a:cubicBezTo>
                  <a:pt x="18878" y="757"/>
                  <a:pt x="19029" y="642"/>
                  <a:pt x="19029" y="642"/>
                </a:cubicBezTo>
                <a:lnTo>
                  <a:pt x="19029" y="642"/>
                </a:lnTo>
                <a:cubicBezTo>
                  <a:pt x="19029" y="642"/>
                  <a:pt x="18920" y="679"/>
                  <a:pt x="18817" y="806"/>
                </a:cubicBezTo>
                <a:cubicBezTo>
                  <a:pt x="18848" y="703"/>
                  <a:pt x="19023" y="564"/>
                  <a:pt x="19072" y="546"/>
                </a:cubicBezTo>
                <a:cubicBezTo>
                  <a:pt x="19053" y="546"/>
                  <a:pt x="18950" y="564"/>
                  <a:pt x="18811" y="697"/>
                </a:cubicBezTo>
                <a:cubicBezTo>
                  <a:pt x="18860" y="582"/>
                  <a:pt x="18981" y="521"/>
                  <a:pt x="19053" y="497"/>
                </a:cubicBezTo>
                <a:cubicBezTo>
                  <a:pt x="19045" y="496"/>
                  <a:pt x="19037" y="495"/>
                  <a:pt x="19028" y="495"/>
                </a:cubicBezTo>
                <a:cubicBezTo>
                  <a:pt x="18988" y="495"/>
                  <a:pt x="18945" y="511"/>
                  <a:pt x="18860" y="576"/>
                </a:cubicBezTo>
                <a:cubicBezTo>
                  <a:pt x="18884" y="546"/>
                  <a:pt x="18932" y="443"/>
                  <a:pt x="18920" y="412"/>
                </a:cubicBezTo>
                <a:lnTo>
                  <a:pt x="18920" y="412"/>
                </a:lnTo>
                <a:cubicBezTo>
                  <a:pt x="18920" y="461"/>
                  <a:pt x="18781" y="642"/>
                  <a:pt x="18751" y="679"/>
                </a:cubicBezTo>
                <a:cubicBezTo>
                  <a:pt x="18757" y="648"/>
                  <a:pt x="18823" y="515"/>
                  <a:pt x="18878" y="461"/>
                </a:cubicBezTo>
                <a:lnTo>
                  <a:pt x="18878" y="461"/>
                </a:lnTo>
                <a:cubicBezTo>
                  <a:pt x="18878" y="461"/>
                  <a:pt x="18763" y="527"/>
                  <a:pt x="18708" y="685"/>
                </a:cubicBezTo>
                <a:cubicBezTo>
                  <a:pt x="18708" y="642"/>
                  <a:pt x="18720" y="594"/>
                  <a:pt x="18726" y="552"/>
                </a:cubicBezTo>
                <a:lnTo>
                  <a:pt x="18726" y="552"/>
                </a:lnTo>
                <a:cubicBezTo>
                  <a:pt x="18660" y="685"/>
                  <a:pt x="18581" y="1006"/>
                  <a:pt x="18557" y="1284"/>
                </a:cubicBezTo>
                <a:cubicBezTo>
                  <a:pt x="18399" y="1072"/>
                  <a:pt x="18206" y="866"/>
                  <a:pt x="18091" y="794"/>
                </a:cubicBezTo>
                <a:lnTo>
                  <a:pt x="18091" y="794"/>
                </a:lnTo>
                <a:cubicBezTo>
                  <a:pt x="18121" y="830"/>
                  <a:pt x="18151" y="860"/>
                  <a:pt x="18175" y="897"/>
                </a:cubicBezTo>
                <a:cubicBezTo>
                  <a:pt x="18054" y="794"/>
                  <a:pt x="17915" y="788"/>
                  <a:pt x="17915" y="788"/>
                </a:cubicBezTo>
                <a:lnTo>
                  <a:pt x="17915" y="788"/>
                </a:lnTo>
                <a:cubicBezTo>
                  <a:pt x="17994" y="806"/>
                  <a:pt x="18115" y="885"/>
                  <a:pt x="18133" y="915"/>
                </a:cubicBezTo>
                <a:cubicBezTo>
                  <a:pt x="18091" y="891"/>
                  <a:pt x="17879" y="806"/>
                  <a:pt x="17855" y="770"/>
                </a:cubicBezTo>
                <a:lnTo>
                  <a:pt x="17855" y="770"/>
                </a:lnTo>
                <a:cubicBezTo>
                  <a:pt x="17861" y="800"/>
                  <a:pt x="17945" y="860"/>
                  <a:pt x="17982" y="879"/>
                </a:cubicBezTo>
                <a:cubicBezTo>
                  <a:pt x="17948" y="874"/>
                  <a:pt x="17921" y="871"/>
                  <a:pt x="17898" y="871"/>
                </a:cubicBezTo>
                <a:cubicBezTo>
                  <a:pt x="17838" y="871"/>
                  <a:pt x="17808" y="887"/>
                  <a:pt x="17782" y="909"/>
                </a:cubicBezTo>
                <a:cubicBezTo>
                  <a:pt x="17810" y="902"/>
                  <a:pt x="17846" y="897"/>
                  <a:pt x="17885" y="897"/>
                </a:cubicBezTo>
                <a:cubicBezTo>
                  <a:pt x="17949" y="897"/>
                  <a:pt x="18023" y="910"/>
                  <a:pt x="18091" y="951"/>
                </a:cubicBezTo>
                <a:cubicBezTo>
                  <a:pt x="18024" y="936"/>
                  <a:pt x="17967" y="931"/>
                  <a:pt x="17922" y="931"/>
                </a:cubicBezTo>
                <a:cubicBezTo>
                  <a:pt x="17841" y="931"/>
                  <a:pt x="17796" y="947"/>
                  <a:pt x="17788" y="951"/>
                </a:cubicBezTo>
                <a:cubicBezTo>
                  <a:pt x="17793" y="951"/>
                  <a:pt x="17799" y="950"/>
                  <a:pt x="17806" y="950"/>
                </a:cubicBezTo>
                <a:cubicBezTo>
                  <a:pt x="17884" y="950"/>
                  <a:pt x="18073" y="981"/>
                  <a:pt x="18145" y="1048"/>
                </a:cubicBezTo>
                <a:cubicBezTo>
                  <a:pt x="18044" y="1016"/>
                  <a:pt x="17960" y="1010"/>
                  <a:pt x="17914" y="1010"/>
                </a:cubicBezTo>
                <a:cubicBezTo>
                  <a:pt x="17892" y="1010"/>
                  <a:pt x="17879" y="1012"/>
                  <a:pt x="17879" y="1012"/>
                </a:cubicBezTo>
                <a:cubicBezTo>
                  <a:pt x="17879" y="1012"/>
                  <a:pt x="18066" y="1036"/>
                  <a:pt x="18145" y="1090"/>
                </a:cubicBezTo>
                <a:cubicBezTo>
                  <a:pt x="18068" y="1074"/>
                  <a:pt x="17992" y="1070"/>
                  <a:pt x="17941" y="1070"/>
                </a:cubicBezTo>
                <a:cubicBezTo>
                  <a:pt x="17899" y="1070"/>
                  <a:pt x="17873" y="1072"/>
                  <a:pt x="17873" y="1072"/>
                </a:cubicBezTo>
                <a:cubicBezTo>
                  <a:pt x="17873" y="1072"/>
                  <a:pt x="18151" y="1103"/>
                  <a:pt x="18242" y="1163"/>
                </a:cubicBezTo>
                <a:cubicBezTo>
                  <a:pt x="18223" y="1161"/>
                  <a:pt x="18204" y="1160"/>
                  <a:pt x="18185" y="1160"/>
                </a:cubicBezTo>
                <a:cubicBezTo>
                  <a:pt x="18092" y="1160"/>
                  <a:pt x="18012" y="1181"/>
                  <a:pt x="18012" y="1181"/>
                </a:cubicBezTo>
                <a:cubicBezTo>
                  <a:pt x="18066" y="1187"/>
                  <a:pt x="18242" y="1199"/>
                  <a:pt x="18242" y="1199"/>
                </a:cubicBezTo>
                <a:cubicBezTo>
                  <a:pt x="18242" y="1199"/>
                  <a:pt x="18143" y="1225"/>
                  <a:pt x="18065" y="1225"/>
                </a:cubicBezTo>
                <a:cubicBezTo>
                  <a:pt x="18036" y="1225"/>
                  <a:pt x="18010" y="1221"/>
                  <a:pt x="17994" y="1212"/>
                </a:cubicBezTo>
                <a:lnTo>
                  <a:pt x="17994" y="1212"/>
                </a:lnTo>
                <a:cubicBezTo>
                  <a:pt x="18024" y="1248"/>
                  <a:pt x="18175" y="1254"/>
                  <a:pt x="18212" y="1254"/>
                </a:cubicBezTo>
                <a:cubicBezTo>
                  <a:pt x="18133" y="1284"/>
                  <a:pt x="18073" y="1333"/>
                  <a:pt x="18073" y="1345"/>
                </a:cubicBezTo>
                <a:cubicBezTo>
                  <a:pt x="18151" y="1314"/>
                  <a:pt x="18254" y="1290"/>
                  <a:pt x="18254" y="1290"/>
                </a:cubicBezTo>
                <a:lnTo>
                  <a:pt x="18254" y="1290"/>
                </a:lnTo>
                <a:cubicBezTo>
                  <a:pt x="18254" y="1290"/>
                  <a:pt x="18157" y="1351"/>
                  <a:pt x="18127" y="1411"/>
                </a:cubicBezTo>
                <a:cubicBezTo>
                  <a:pt x="18179" y="1377"/>
                  <a:pt x="18264" y="1320"/>
                  <a:pt x="18277" y="1320"/>
                </a:cubicBezTo>
                <a:cubicBezTo>
                  <a:pt x="18278" y="1320"/>
                  <a:pt x="18278" y="1320"/>
                  <a:pt x="18278" y="1321"/>
                </a:cubicBezTo>
                <a:cubicBezTo>
                  <a:pt x="18230" y="1361"/>
                  <a:pt x="18187" y="1411"/>
                  <a:pt x="18164" y="1441"/>
                </a:cubicBezTo>
                <a:lnTo>
                  <a:pt x="18164" y="1441"/>
                </a:lnTo>
                <a:cubicBezTo>
                  <a:pt x="18172" y="1436"/>
                  <a:pt x="18181" y="1431"/>
                  <a:pt x="18189" y="1426"/>
                </a:cubicBezTo>
                <a:lnTo>
                  <a:pt x="18189" y="1426"/>
                </a:lnTo>
                <a:cubicBezTo>
                  <a:pt x="18163" y="1447"/>
                  <a:pt x="18145" y="1466"/>
                  <a:pt x="18145" y="1466"/>
                </a:cubicBezTo>
                <a:cubicBezTo>
                  <a:pt x="18145" y="1466"/>
                  <a:pt x="18152" y="1456"/>
                  <a:pt x="18164" y="1441"/>
                </a:cubicBezTo>
                <a:lnTo>
                  <a:pt x="18164" y="1441"/>
                </a:lnTo>
                <a:cubicBezTo>
                  <a:pt x="18135" y="1459"/>
                  <a:pt x="18108" y="1477"/>
                  <a:pt x="18091" y="1490"/>
                </a:cubicBezTo>
                <a:cubicBezTo>
                  <a:pt x="18103" y="1496"/>
                  <a:pt x="18121" y="1496"/>
                  <a:pt x="18139" y="1508"/>
                </a:cubicBezTo>
                <a:cubicBezTo>
                  <a:pt x="18206" y="1466"/>
                  <a:pt x="18272" y="1375"/>
                  <a:pt x="18272" y="1375"/>
                </a:cubicBezTo>
                <a:lnTo>
                  <a:pt x="18272" y="1375"/>
                </a:lnTo>
                <a:cubicBezTo>
                  <a:pt x="18272" y="1375"/>
                  <a:pt x="18233" y="1398"/>
                  <a:pt x="18189" y="1426"/>
                </a:cubicBezTo>
                <a:lnTo>
                  <a:pt x="18189" y="1426"/>
                </a:lnTo>
                <a:cubicBezTo>
                  <a:pt x="18224" y="1396"/>
                  <a:pt x="18274" y="1362"/>
                  <a:pt x="18316" y="1362"/>
                </a:cubicBezTo>
                <a:cubicBezTo>
                  <a:pt x="18319" y="1362"/>
                  <a:pt x="18323" y="1362"/>
                  <a:pt x="18327" y="1363"/>
                </a:cubicBezTo>
                <a:cubicBezTo>
                  <a:pt x="18234" y="1420"/>
                  <a:pt x="18181" y="1476"/>
                  <a:pt x="18159" y="1511"/>
                </a:cubicBezTo>
                <a:lnTo>
                  <a:pt x="18159" y="1511"/>
                </a:lnTo>
                <a:cubicBezTo>
                  <a:pt x="18214" y="1486"/>
                  <a:pt x="18292" y="1452"/>
                  <a:pt x="18321" y="1417"/>
                </a:cubicBezTo>
                <a:lnTo>
                  <a:pt x="18321" y="1417"/>
                </a:lnTo>
                <a:cubicBezTo>
                  <a:pt x="18291" y="1460"/>
                  <a:pt x="18248" y="1496"/>
                  <a:pt x="18212" y="1538"/>
                </a:cubicBezTo>
                <a:cubicBezTo>
                  <a:pt x="18189" y="1527"/>
                  <a:pt x="18177" y="1521"/>
                  <a:pt x="18157" y="1516"/>
                </a:cubicBezTo>
                <a:lnTo>
                  <a:pt x="18157" y="1516"/>
                </a:lnTo>
                <a:cubicBezTo>
                  <a:pt x="18154" y="1520"/>
                  <a:pt x="18153" y="1523"/>
                  <a:pt x="18151" y="1526"/>
                </a:cubicBezTo>
                <a:cubicBezTo>
                  <a:pt x="17897" y="1440"/>
                  <a:pt x="17604" y="1381"/>
                  <a:pt x="17452" y="1381"/>
                </a:cubicBezTo>
                <a:cubicBezTo>
                  <a:pt x="17445" y="1381"/>
                  <a:pt x="17437" y="1381"/>
                  <a:pt x="17431" y="1381"/>
                </a:cubicBezTo>
                <a:cubicBezTo>
                  <a:pt x="17479" y="1399"/>
                  <a:pt x="17522" y="1405"/>
                  <a:pt x="17558" y="1423"/>
                </a:cubicBezTo>
                <a:cubicBezTo>
                  <a:pt x="17541" y="1422"/>
                  <a:pt x="17525" y="1421"/>
                  <a:pt x="17509" y="1421"/>
                </a:cubicBezTo>
                <a:cubicBezTo>
                  <a:pt x="17372" y="1421"/>
                  <a:pt x="17279" y="1484"/>
                  <a:pt x="17279" y="1484"/>
                </a:cubicBezTo>
                <a:cubicBezTo>
                  <a:pt x="17341" y="1465"/>
                  <a:pt x="17439" y="1450"/>
                  <a:pt x="17494" y="1450"/>
                </a:cubicBezTo>
                <a:cubicBezTo>
                  <a:pt x="17509" y="1450"/>
                  <a:pt x="17521" y="1451"/>
                  <a:pt x="17528" y="1454"/>
                </a:cubicBezTo>
                <a:cubicBezTo>
                  <a:pt x="17486" y="1459"/>
                  <a:pt x="17315" y="1500"/>
                  <a:pt x="17245" y="1500"/>
                </a:cubicBezTo>
                <a:cubicBezTo>
                  <a:pt x="17233" y="1500"/>
                  <a:pt x="17224" y="1499"/>
                  <a:pt x="17219" y="1496"/>
                </a:cubicBezTo>
                <a:lnTo>
                  <a:pt x="17219" y="1496"/>
                </a:lnTo>
                <a:cubicBezTo>
                  <a:pt x="17232" y="1509"/>
                  <a:pt x="17267" y="1515"/>
                  <a:pt x="17304" y="1515"/>
                </a:cubicBezTo>
                <a:cubicBezTo>
                  <a:pt x="17336" y="1515"/>
                  <a:pt x="17369" y="1511"/>
                  <a:pt x="17388" y="1502"/>
                </a:cubicBezTo>
                <a:lnTo>
                  <a:pt x="17388" y="1502"/>
                </a:lnTo>
                <a:cubicBezTo>
                  <a:pt x="17273" y="1563"/>
                  <a:pt x="17255" y="1605"/>
                  <a:pt x="17237" y="1647"/>
                </a:cubicBezTo>
                <a:cubicBezTo>
                  <a:pt x="17279" y="1593"/>
                  <a:pt x="17388" y="1514"/>
                  <a:pt x="17516" y="1502"/>
                </a:cubicBezTo>
                <a:lnTo>
                  <a:pt x="17516" y="1502"/>
                </a:lnTo>
                <a:cubicBezTo>
                  <a:pt x="17334" y="1581"/>
                  <a:pt x="17273" y="1666"/>
                  <a:pt x="17267" y="1684"/>
                </a:cubicBezTo>
                <a:cubicBezTo>
                  <a:pt x="17307" y="1644"/>
                  <a:pt x="17487" y="1556"/>
                  <a:pt x="17594" y="1556"/>
                </a:cubicBezTo>
                <a:cubicBezTo>
                  <a:pt x="17600" y="1556"/>
                  <a:pt x="17606" y="1556"/>
                  <a:pt x="17612" y="1557"/>
                </a:cubicBezTo>
                <a:cubicBezTo>
                  <a:pt x="17455" y="1605"/>
                  <a:pt x="17376" y="1684"/>
                  <a:pt x="17376" y="1684"/>
                </a:cubicBezTo>
                <a:cubicBezTo>
                  <a:pt x="17376" y="1684"/>
                  <a:pt x="17536" y="1593"/>
                  <a:pt x="17628" y="1593"/>
                </a:cubicBezTo>
                <a:cubicBezTo>
                  <a:pt x="17631" y="1593"/>
                  <a:pt x="17634" y="1593"/>
                  <a:pt x="17637" y="1593"/>
                </a:cubicBezTo>
                <a:cubicBezTo>
                  <a:pt x="17509" y="1653"/>
                  <a:pt x="17401" y="1738"/>
                  <a:pt x="17401" y="1738"/>
                </a:cubicBezTo>
                <a:cubicBezTo>
                  <a:pt x="17401" y="1738"/>
                  <a:pt x="17643" y="1593"/>
                  <a:pt x="17758" y="1593"/>
                </a:cubicBezTo>
                <a:cubicBezTo>
                  <a:pt x="17661" y="1647"/>
                  <a:pt x="17582" y="1738"/>
                  <a:pt x="17582" y="1738"/>
                </a:cubicBezTo>
                <a:cubicBezTo>
                  <a:pt x="17631" y="1708"/>
                  <a:pt x="17782" y="1623"/>
                  <a:pt x="17782" y="1623"/>
                </a:cubicBezTo>
                <a:lnTo>
                  <a:pt x="17782" y="1623"/>
                </a:lnTo>
                <a:cubicBezTo>
                  <a:pt x="17782" y="1623"/>
                  <a:pt x="17649" y="1769"/>
                  <a:pt x="17582" y="1775"/>
                </a:cubicBezTo>
                <a:cubicBezTo>
                  <a:pt x="17587" y="1776"/>
                  <a:pt x="17593" y="1777"/>
                  <a:pt x="17599" y="1777"/>
                </a:cubicBezTo>
                <a:cubicBezTo>
                  <a:pt x="17655" y="1777"/>
                  <a:pt x="17761" y="1711"/>
                  <a:pt x="17788" y="1684"/>
                </a:cubicBezTo>
                <a:lnTo>
                  <a:pt x="17788" y="1684"/>
                </a:lnTo>
                <a:cubicBezTo>
                  <a:pt x="17740" y="1762"/>
                  <a:pt x="17721" y="1829"/>
                  <a:pt x="17727" y="1835"/>
                </a:cubicBezTo>
                <a:cubicBezTo>
                  <a:pt x="17770" y="1769"/>
                  <a:pt x="17848" y="1684"/>
                  <a:pt x="17849" y="1684"/>
                </a:cubicBezTo>
                <a:lnTo>
                  <a:pt x="17849" y="1684"/>
                </a:lnTo>
                <a:cubicBezTo>
                  <a:pt x="17849" y="1684"/>
                  <a:pt x="17826" y="1734"/>
                  <a:pt x="17818" y="1787"/>
                </a:cubicBezTo>
                <a:lnTo>
                  <a:pt x="17818" y="1787"/>
                </a:lnTo>
                <a:cubicBezTo>
                  <a:pt x="17833" y="1741"/>
                  <a:pt x="17854" y="1690"/>
                  <a:pt x="17879" y="1672"/>
                </a:cubicBezTo>
                <a:lnTo>
                  <a:pt x="17879" y="1672"/>
                </a:lnTo>
                <a:cubicBezTo>
                  <a:pt x="17862" y="1717"/>
                  <a:pt x="17852" y="1755"/>
                  <a:pt x="17846" y="1789"/>
                </a:cubicBezTo>
                <a:lnTo>
                  <a:pt x="17846" y="1789"/>
                </a:lnTo>
                <a:cubicBezTo>
                  <a:pt x="17864" y="1743"/>
                  <a:pt x="17881" y="1702"/>
                  <a:pt x="17885" y="1702"/>
                </a:cubicBezTo>
                <a:lnTo>
                  <a:pt x="17885" y="1702"/>
                </a:lnTo>
                <a:cubicBezTo>
                  <a:pt x="17871" y="1750"/>
                  <a:pt x="17865" y="1797"/>
                  <a:pt x="17863" y="1832"/>
                </a:cubicBezTo>
                <a:lnTo>
                  <a:pt x="17863" y="1832"/>
                </a:lnTo>
                <a:cubicBezTo>
                  <a:pt x="17886" y="1771"/>
                  <a:pt x="17915" y="1708"/>
                  <a:pt x="17915" y="1708"/>
                </a:cubicBezTo>
                <a:lnTo>
                  <a:pt x="17915" y="1708"/>
                </a:lnTo>
                <a:cubicBezTo>
                  <a:pt x="17915" y="1708"/>
                  <a:pt x="17915" y="1775"/>
                  <a:pt x="17903" y="1847"/>
                </a:cubicBezTo>
                <a:cubicBezTo>
                  <a:pt x="17887" y="1847"/>
                  <a:pt x="17876" y="1847"/>
                  <a:pt x="17861" y="1851"/>
                </a:cubicBezTo>
                <a:lnTo>
                  <a:pt x="17861" y="1851"/>
                </a:lnTo>
                <a:cubicBezTo>
                  <a:pt x="17861" y="1869"/>
                  <a:pt x="17861" y="1882"/>
                  <a:pt x="17861" y="1890"/>
                </a:cubicBezTo>
                <a:cubicBezTo>
                  <a:pt x="17606" y="1926"/>
                  <a:pt x="17340" y="2005"/>
                  <a:pt x="17219" y="2071"/>
                </a:cubicBezTo>
                <a:cubicBezTo>
                  <a:pt x="17267" y="2065"/>
                  <a:pt x="17310" y="2047"/>
                  <a:pt x="17358" y="2047"/>
                </a:cubicBezTo>
                <a:cubicBezTo>
                  <a:pt x="17207" y="2108"/>
                  <a:pt x="17134" y="2223"/>
                  <a:pt x="17134" y="2223"/>
                </a:cubicBezTo>
                <a:cubicBezTo>
                  <a:pt x="17189" y="2168"/>
                  <a:pt x="17316" y="2095"/>
                  <a:pt x="17346" y="2089"/>
                </a:cubicBezTo>
                <a:lnTo>
                  <a:pt x="17346" y="2089"/>
                </a:lnTo>
                <a:cubicBezTo>
                  <a:pt x="17333" y="2100"/>
                  <a:pt x="17300" y="2126"/>
                  <a:pt x="17263" y="2154"/>
                </a:cubicBezTo>
                <a:lnTo>
                  <a:pt x="17263" y="2154"/>
                </a:lnTo>
                <a:cubicBezTo>
                  <a:pt x="17273" y="2141"/>
                  <a:pt x="17285" y="2128"/>
                  <a:pt x="17298" y="2114"/>
                </a:cubicBezTo>
                <a:lnTo>
                  <a:pt x="17298" y="2114"/>
                </a:lnTo>
                <a:cubicBezTo>
                  <a:pt x="17249" y="2141"/>
                  <a:pt x="17211" y="2176"/>
                  <a:pt x="17183" y="2213"/>
                </a:cubicBezTo>
                <a:lnTo>
                  <a:pt x="17183" y="2213"/>
                </a:lnTo>
                <a:cubicBezTo>
                  <a:pt x="17209" y="2194"/>
                  <a:pt x="17237" y="2174"/>
                  <a:pt x="17263" y="2154"/>
                </a:cubicBezTo>
                <a:lnTo>
                  <a:pt x="17263" y="2154"/>
                </a:lnTo>
                <a:cubicBezTo>
                  <a:pt x="17244" y="2178"/>
                  <a:pt x="17229" y="2200"/>
                  <a:pt x="17216" y="2220"/>
                </a:cubicBezTo>
                <a:lnTo>
                  <a:pt x="17216" y="2220"/>
                </a:lnTo>
                <a:cubicBezTo>
                  <a:pt x="17227" y="2213"/>
                  <a:pt x="17236" y="2205"/>
                  <a:pt x="17243" y="2198"/>
                </a:cubicBezTo>
                <a:lnTo>
                  <a:pt x="17243" y="2198"/>
                </a:lnTo>
                <a:cubicBezTo>
                  <a:pt x="17197" y="2263"/>
                  <a:pt x="17176" y="2306"/>
                  <a:pt x="17173" y="2342"/>
                </a:cubicBezTo>
                <a:lnTo>
                  <a:pt x="17173" y="2342"/>
                </a:lnTo>
                <a:cubicBezTo>
                  <a:pt x="17219" y="2266"/>
                  <a:pt x="17320" y="2134"/>
                  <a:pt x="17401" y="2114"/>
                </a:cubicBezTo>
                <a:lnTo>
                  <a:pt x="17401" y="2114"/>
                </a:lnTo>
                <a:cubicBezTo>
                  <a:pt x="17279" y="2223"/>
                  <a:pt x="17243" y="2332"/>
                  <a:pt x="17243" y="2332"/>
                </a:cubicBezTo>
                <a:cubicBezTo>
                  <a:pt x="17243" y="2332"/>
                  <a:pt x="17352" y="2174"/>
                  <a:pt x="17431" y="2132"/>
                </a:cubicBezTo>
                <a:lnTo>
                  <a:pt x="17431" y="2132"/>
                </a:lnTo>
                <a:cubicBezTo>
                  <a:pt x="17340" y="2241"/>
                  <a:pt x="17285" y="2368"/>
                  <a:pt x="17285" y="2368"/>
                </a:cubicBezTo>
                <a:cubicBezTo>
                  <a:pt x="17285" y="2368"/>
                  <a:pt x="17437" y="2132"/>
                  <a:pt x="17540" y="2083"/>
                </a:cubicBezTo>
                <a:lnTo>
                  <a:pt x="17540" y="2083"/>
                </a:lnTo>
                <a:cubicBezTo>
                  <a:pt x="17467" y="2174"/>
                  <a:pt x="17437" y="2283"/>
                  <a:pt x="17437" y="2283"/>
                </a:cubicBezTo>
                <a:cubicBezTo>
                  <a:pt x="17473" y="2241"/>
                  <a:pt x="17570" y="2096"/>
                  <a:pt x="17570" y="2095"/>
                </a:cubicBezTo>
                <a:lnTo>
                  <a:pt x="17570" y="2095"/>
                </a:lnTo>
                <a:cubicBezTo>
                  <a:pt x="17570" y="2096"/>
                  <a:pt x="17516" y="2283"/>
                  <a:pt x="17461" y="2326"/>
                </a:cubicBezTo>
                <a:cubicBezTo>
                  <a:pt x="17509" y="2313"/>
                  <a:pt x="17588" y="2186"/>
                  <a:pt x="17606" y="2150"/>
                </a:cubicBezTo>
                <a:lnTo>
                  <a:pt x="17606" y="2150"/>
                </a:lnTo>
                <a:cubicBezTo>
                  <a:pt x="17600" y="2235"/>
                  <a:pt x="17612" y="2307"/>
                  <a:pt x="17625" y="2313"/>
                </a:cubicBezTo>
                <a:cubicBezTo>
                  <a:pt x="17631" y="2235"/>
                  <a:pt x="17667" y="2126"/>
                  <a:pt x="17667" y="2126"/>
                </a:cubicBezTo>
                <a:cubicBezTo>
                  <a:pt x="17667" y="2126"/>
                  <a:pt x="17673" y="2241"/>
                  <a:pt x="17709" y="2295"/>
                </a:cubicBezTo>
                <a:cubicBezTo>
                  <a:pt x="17703" y="2235"/>
                  <a:pt x="17697" y="2120"/>
                  <a:pt x="17703" y="2120"/>
                </a:cubicBezTo>
                <a:lnTo>
                  <a:pt x="17703" y="2120"/>
                </a:lnTo>
                <a:cubicBezTo>
                  <a:pt x="17721" y="2217"/>
                  <a:pt x="17764" y="2307"/>
                  <a:pt x="17764" y="2307"/>
                </a:cubicBezTo>
                <a:cubicBezTo>
                  <a:pt x="17764" y="2307"/>
                  <a:pt x="17721" y="2156"/>
                  <a:pt x="17752" y="2095"/>
                </a:cubicBezTo>
                <a:lnTo>
                  <a:pt x="17752" y="2095"/>
                </a:lnTo>
                <a:cubicBezTo>
                  <a:pt x="17764" y="2241"/>
                  <a:pt x="17812" y="2332"/>
                  <a:pt x="17824" y="2338"/>
                </a:cubicBezTo>
                <a:cubicBezTo>
                  <a:pt x="17800" y="2295"/>
                  <a:pt x="17800" y="2114"/>
                  <a:pt x="17800" y="2114"/>
                </a:cubicBezTo>
                <a:lnTo>
                  <a:pt x="17800" y="2114"/>
                </a:lnTo>
                <a:cubicBezTo>
                  <a:pt x="17800" y="2114"/>
                  <a:pt x="17873" y="2247"/>
                  <a:pt x="17855" y="2332"/>
                </a:cubicBezTo>
                <a:cubicBezTo>
                  <a:pt x="17873" y="2326"/>
                  <a:pt x="17885" y="2156"/>
                  <a:pt x="17855" y="2089"/>
                </a:cubicBezTo>
                <a:lnTo>
                  <a:pt x="17855" y="2089"/>
                </a:lnTo>
                <a:cubicBezTo>
                  <a:pt x="17885" y="2156"/>
                  <a:pt x="17915" y="2241"/>
                  <a:pt x="17933" y="2301"/>
                </a:cubicBezTo>
                <a:cubicBezTo>
                  <a:pt x="17818" y="2386"/>
                  <a:pt x="17703" y="2489"/>
                  <a:pt x="17606" y="2586"/>
                </a:cubicBezTo>
                <a:lnTo>
                  <a:pt x="17576" y="2556"/>
                </a:lnTo>
                <a:cubicBezTo>
                  <a:pt x="17503" y="2556"/>
                  <a:pt x="17466" y="2641"/>
                  <a:pt x="17399" y="2641"/>
                </a:cubicBezTo>
                <a:cubicBezTo>
                  <a:pt x="17388" y="2641"/>
                  <a:pt x="17377" y="2639"/>
                  <a:pt x="17364" y="2634"/>
                </a:cubicBezTo>
                <a:cubicBezTo>
                  <a:pt x="17364" y="2646"/>
                  <a:pt x="17346" y="2671"/>
                  <a:pt x="17346" y="2695"/>
                </a:cubicBezTo>
                <a:cubicBezTo>
                  <a:pt x="17339" y="2696"/>
                  <a:pt x="17331" y="2697"/>
                  <a:pt x="17325" y="2697"/>
                </a:cubicBezTo>
                <a:cubicBezTo>
                  <a:pt x="17266" y="2697"/>
                  <a:pt x="17238" y="2651"/>
                  <a:pt x="17249" y="2586"/>
                </a:cubicBezTo>
                <a:cubicBezTo>
                  <a:pt x="17092" y="2586"/>
                  <a:pt x="17152" y="2428"/>
                  <a:pt x="17122" y="2344"/>
                </a:cubicBezTo>
                <a:cubicBezTo>
                  <a:pt x="17122" y="2342"/>
                  <a:pt x="17123" y="2340"/>
                  <a:pt x="17123" y="2337"/>
                </a:cubicBezTo>
                <a:lnTo>
                  <a:pt x="17123" y="2337"/>
                </a:lnTo>
                <a:cubicBezTo>
                  <a:pt x="17115" y="2335"/>
                  <a:pt x="17107" y="2333"/>
                  <a:pt x="17098" y="2332"/>
                </a:cubicBezTo>
                <a:cubicBezTo>
                  <a:pt x="17086" y="2283"/>
                  <a:pt x="17074" y="2241"/>
                  <a:pt x="17086" y="2192"/>
                </a:cubicBezTo>
                <a:cubicBezTo>
                  <a:pt x="17128" y="2168"/>
                  <a:pt x="17122" y="2126"/>
                  <a:pt x="17104" y="2077"/>
                </a:cubicBezTo>
                <a:cubicBezTo>
                  <a:pt x="16983" y="2071"/>
                  <a:pt x="16983" y="1974"/>
                  <a:pt x="17007" y="1890"/>
                </a:cubicBezTo>
                <a:cubicBezTo>
                  <a:pt x="16983" y="1890"/>
                  <a:pt x="16971" y="1878"/>
                  <a:pt x="16946" y="1878"/>
                </a:cubicBezTo>
                <a:cubicBezTo>
                  <a:pt x="16935" y="1820"/>
                  <a:pt x="16887" y="1793"/>
                  <a:pt x="16841" y="1793"/>
                </a:cubicBezTo>
                <a:cubicBezTo>
                  <a:pt x="16790" y="1793"/>
                  <a:pt x="16743" y="1826"/>
                  <a:pt x="16753" y="1890"/>
                </a:cubicBezTo>
                <a:cubicBezTo>
                  <a:pt x="16740" y="1893"/>
                  <a:pt x="16729" y="1895"/>
                  <a:pt x="16718" y="1895"/>
                </a:cubicBezTo>
                <a:cubicBezTo>
                  <a:pt x="16664" y="1895"/>
                  <a:pt x="16629" y="1858"/>
                  <a:pt x="16593" y="1858"/>
                </a:cubicBezTo>
                <a:cubicBezTo>
                  <a:pt x="16576" y="1858"/>
                  <a:pt x="16559" y="1866"/>
                  <a:pt x="16541" y="1890"/>
                </a:cubicBezTo>
                <a:cubicBezTo>
                  <a:pt x="16511" y="1926"/>
                  <a:pt x="16529" y="2059"/>
                  <a:pt x="16541" y="2102"/>
                </a:cubicBezTo>
                <a:cubicBezTo>
                  <a:pt x="16529" y="2102"/>
                  <a:pt x="16511" y="2104"/>
                  <a:pt x="16497" y="2104"/>
                </a:cubicBezTo>
                <a:cubicBezTo>
                  <a:pt x="16490" y="2104"/>
                  <a:pt x="16484" y="2104"/>
                  <a:pt x="16480" y="2102"/>
                </a:cubicBezTo>
                <a:lnTo>
                  <a:pt x="16480" y="2102"/>
                </a:lnTo>
                <a:cubicBezTo>
                  <a:pt x="16468" y="2108"/>
                  <a:pt x="16486" y="2132"/>
                  <a:pt x="16480" y="2138"/>
                </a:cubicBezTo>
                <a:cubicBezTo>
                  <a:pt x="16426" y="2138"/>
                  <a:pt x="16426" y="2180"/>
                  <a:pt x="16402" y="2192"/>
                </a:cubicBezTo>
                <a:cubicBezTo>
                  <a:pt x="16395" y="2192"/>
                  <a:pt x="16341" y="2217"/>
                  <a:pt x="16341" y="2223"/>
                </a:cubicBezTo>
                <a:cubicBezTo>
                  <a:pt x="16286" y="2253"/>
                  <a:pt x="16214" y="2192"/>
                  <a:pt x="16226" y="2332"/>
                </a:cubicBezTo>
                <a:lnTo>
                  <a:pt x="16056" y="2332"/>
                </a:lnTo>
                <a:cubicBezTo>
                  <a:pt x="16078" y="2226"/>
                  <a:pt x="16019" y="2203"/>
                  <a:pt x="15946" y="2203"/>
                </a:cubicBezTo>
                <a:cubicBezTo>
                  <a:pt x="15915" y="2203"/>
                  <a:pt x="15881" y="2207"/>
                  <a:pt x="15851" y="2210"/>
                </a:cubicBezTo>
                <a:cubicBezTo>
                  <a:pt x="15857" y="2217"/>
                  <a:pt x="15875" y="2229"/>
                  <a:pt x="15881" y="2247"/>
                </a:cubicBezTo>
                <a:cubicBezTo>
                  <a:pt x="15736" y="2229"/>
                  <a:pt x="15742" y="2095"/>
                  <a:pt x="15621" y="2065"/>
                </a:cubicBezTo>
                <a:cubicBezTo>
                  <a:pt x="15614" y="1960"/>
                  <a:pt x="15574" y="1939"/>
                  <a:pt x="15519" y="1939"/>
                </a:cubicBezTo>
                <a:cubicBezTo>
                  <a:pt x="15480" y="1939"/>
                  <a:pt x="15433" y="1950"/>
                  <a:pt x="15387" y="1950"/>
                </a:cubicBezTo>
                <a:cubicBezTo>
                  <a:pt x="15370" y="1950"/>
                  <a:pt x="15353" y="1948"/>
                  <a:pt x="15336" y="1944"/>
                </a:cubicBezTo>
                <a:cubicBezTo>
                  <a:pt x="15336" y="1956"/>
                  <a:pt x="15336" y="1974"/>
                  <a:pt x="15330" y="1986"/>
                </a:cubicBezTo>
                <a:cubicBezTo>
                  <a:pt x="15317" y="1990"/>
                  <a:pt x="15306" y="1992"/>
                  <a:pt x="15296" y="1992"/>
                </a:cubicBezTo>
                <a:cubicBezTo>
                  <a:pt x="15224" y="1992"/>
                  <a:pt x="15229" y="1904"/>
                  <a:pt x="15154" y="1878"/>
                </a:cubicBezTo>
                <a:cubicBezTo>
                  <a:pt x="15154" y="1878"/>
                  <a:pt x="15148" y="1896"/>
                  <a:pt x="15136" y="1896"/>
                </a:cubicBezTo>
                <a:cubicBezTo>
                  <a:pt x="15118" y="1887"/>
                  <a:pt x="15103" y="1885"/>
                  <a:pt x="15088" y="1885"/>
                </a:cubicBezTo>
                <a:cubicBezTo>
                  <a:pt x="15080" y="1885"/>
                  <a:pt x="15073" y="1885"/>
                  <a:pt x="15065" y="1885"/>
                </a:cubicBezTo>
                <a:cubicBezTo>
                  <a:pt x="15057" y="1885"/>
                  <a:pt x="15048" y="1885"/>
                  <a:pt x="15039" y="1884"/>
                </a:cubicBezTo>
                <a:cubicBezTo>
                  <a:pt x="15033" y="1890"/>
                  <a:pt x="15039" y="1908"/>
                  <a:pt x="15039" y="1920"/>
                </a:cubicBezTo>
                <a:cubicBezTo>
                  <a:pt x="15038" y="1921"/>
                  <a:pt x="15036" y="1922"/>
                  <a:pt x="15034" y="1922"/>
                </a:cubicBezTo>
                <a:cubicBezTo>
                  <a:pt x="15028" y="1922"/>
                  <a:pt x="15019" y="1918"/>
                  <a:pt x="15011" y="1918"/>
                </a:cubicBezTo>
                <a:cubicBezTo>
                  <a:pt x="15008" y="1918"/>
                  <a:pt x="15006" y="1919"/>
                  <a:pt x="15003" y="1920"/>
                </a:cubicBezTo>
                <a:lnTo>
                  <a:pt x="15003" y="1968"/>
                </a:lnTo>
                <a:cubicBezTo>
                  <a:pt x="14997" y="1965"/>
                  <a:pt x="14990" y="1964"/>
                  <a:pt x="14984" y="1964"/>
                </a:cubicBezTo>
                <a:cubicBezTo>
                  <a:pt x="14965" y="1964"/>
                  <a:pt x="14945" y="1974"/>
                  <a:pt x="14936" y="1974"/>
                </a:cubicBezTo>
                <a:cubicBezTo>
                  <a:pt x="14936" y="2026"/>
                  <a:pt x="14907" y="2039"/>
                  <a:pt x="14870" y="2039"/>
                </a:cubicBezTo>
                <a:cubicBezTo>
                  <a:pt x="14843" y="2039"/>
                  <a:pt x="14811" y="2031"/>
                  <a:pt x="14785" y="2029"/>
                </a:cubicBezTo>
                <a:lnTo>
                  <a:pt x="14785" y="2029"/>
                </a:lnTo>
                <a:cubicBezTo>
                  <a:pt x="14791" y="2041"/>
                  <a:pt x="14785" y="2065"/>
                  <a:pt x="14791" y="2089"/>
                </a:cubicBezTo>
                <a:cubicBezTo>
                  <a:pt x="14786" y="2090"/>
                  <a:pt x="14781" y="2090"/>
                  <a:pt x="14776" y="2090"/>
                </a:cubicBezTo>
                <a:cubicBezTo>
                  <a:pt x="14695" y="2090"/>
                  <a:pt x="14643" y="2054"/>
                  <a:pt x="14565" y="2054"/>
                </a:cubicBezTo>
                <a:cubicBezTo>
                  <a:pt x="14542" y="2054"/>
                  <a:pt x="14517" y="2057"/>
                  <a:pt x="14488" y="2065"/>
                </a:cubicBezTo>
                <a:cubicBezTo>
                  <a:pt x="14464" y="2089"/>
                  <a:pt x="14440" y="2126"/>
                  <a:pt x="14440" y="2168"/>
                </a:cubicBezTo>
                <a:cubicBezTo>
                  <a:pt x="14428" y="2180"/>
                  <a:pt x="14410" y="2186"/>
                  <a:pt x="14398" y="2186"/>
                </a:cubicBezTo>
                <a:cubicBezTo>
                  <a:pt x="14404" y="2210"/>
                  <a:pt x="14391" y="2241"/>
                  <a:pt x="14391" y="2253"/>
                </a:cubicBezTo>
                <a:cubicBezTo>
                  <a:pt x="14252" y="2277"/>
                  <a:pt x="14289" y="2319"/>
                  <a:pt x="14289" y="2422"/>
                </a:cubicBezTo>
                <a:cubicBezTo>
                  <a:pt x="14289" y="2465"/>
                  <a:pt x="14337" y="2459"/>
                  <a:pt x="14313" y="2525"/>
                </a:cubicBezTo>
                <a:cubicBezTo>
                  <a:pt x="14307" y="2556"/>
                  <a:pt x="14246" y="2592"/>
                  <a:pt x="14222" y="2622"/>
                </a:cubicBezTo>
                <a:cubicBezTo>
                  <a:pt x="14249" y="2636"/>
                  <a:pt x="14287" y="2643"/>
                  <a:pt x="14324" y="2643"/>
                </a:cubicBezTo>
                <a:cubicBezTo>
                  <a:pt x="14337" y="2643"/>
                  <a:pt x="14349" y="2642"/>
                  <a:pt x="14361" y="2640"/>
                </a:cubicBezTo>
                <a:lnTo>
                  <a:pt x="14361" y="2640"/>
                </a:lnTo>
                <a:cubicBezTo>
                  <a:pt x="14373" y="2725"/>
                  <a:pt x="14276" y="2737"/>
                  <a:pt x="14282" y="2828"/>
                </a:cubicBezTo>
                <a:cubicBezTo>
                  <a:pt x="14240" y="2834"/>
                  <a:pt x="14210" y="2876"/>
                  <a:pt x="14192" y="2919"/>
                </a:cubicBezTo>
                <a:cubicBezTo>
                  <a:pt x="14180" y="2919"/>
                  <a:pt x="14161" y="2919"/>
                  <a:pt x="14149" y="2925"/>
                </a:cubicBezTo>
                <a:cubicBezTo>
                  <a:pt x="14155" y="2943"/>
                  <a:pt x="14167" y="2979"/>
                  <a:pt x="14186" y="3004"/>
                </a:cubicBezTo>
                <a:cubicBezTo>
                  <a:pt x="14119" y="3058"/>
                  <a:pt x="14149" y="3131"/>
                  <a:pt x="14107" y="3191"/>
                </a:cubicBezTo>
                <a:cubicBezTo>
                  <a:pt x="14082" y="3231"/>
                  <a:pt x="14058" y="3242"/>
                  <a:pt x="14033" y="3242"/>
                </a:cubicBezTo>
                <a:cubicBezTo>
                  <a:pt x="13998" y="3242"/>
                  <a:pt x="13962" y="3218"/>
                  <a:pt x="13923" y="3218"/>
                </a:cubicBezTo>
                <a:cubicBezTo>
                  <a:pt x="13910" y="3218"/>
                  <a:pt x="13897" y="3221"/>
                  <a:pt x="13883" y="3228"/>
                </a:cubicBezTo>
                <a:cubicBezTo>
                  <a:pt x="13816" y="3270"/>
                  <a:pt x="13865" y="3361"/>
                  <a:pt x="13732" y="3367"/>
                </a:cubicBezTo>
                <a:cubicBezTo>
                  <a:pt x="13727" y="3367"/>
                  <a:pt x="13723" y="3367"/>
                  <a:pt x="13719" y="3367"/>
                </a:cubicBezTo>
                <a:cubicBezTo>
                  <a:pt x="13592" y="3367"/>
                  <a:pt x="13589" y="3275"/>
                  <a:pt x="13495" y="3240"/>
                </a:cubicBezTo>
                <a:cubicBezTo>
                  <a:pt x="13465" y="3312"/>
                  <a:pt x="13284" y="3343"/>
                  <a:pt x="13368" y="3433"/>
                </a:cubicBezTo>
                <a:cubicBezTo>
                  <a:pt x="13277" y="3458"/>
                  <a:pt x="13338" y="3542"/>
                  <a:pt x="13380" y="3579"/>
                </a:cubicBezTo>
                <a:cubicBezTo>
                  <a:pt x="13362" y="3603"/>
                  <a:pt x="13308" y="3651"/>
                  <a:pt x="13308" y="3694"/>
                </a:cubicBezTo>
                <a:cubicBezTo>
                  <a:pt x="13302" y="3754"/>
                  <a:pt x="13344" y="3742"/>
                  <a:pt x="13350" y="3785"/>
                </a:cubicBezTo>
                <a:cubicBezTo>
                  <a:pt x="13368" y="3833"/>
                  <a:pt x="13350" y="3894"/>
                  <a:pt x="13399" y="3936"/>
                </a:cubicBezTo>
                <a:cubicBezTo>
                  <a:pt x="13338" y="3936"/>
                  <a:pt x="13156" y="4015"/>
                  <a:pt x="13150" y="4087"/>
                </a:cubicBezTo>
                <a:cubicBezTo>
                  <a:pt x="13138" y="4124"/>
                  <a:pt x="13259" y="4281"/>
                  <a:pt x="13302" y="4287"/>
                </a:cubicBezTo>
                <a:cubicBezTo>
                  <a:pt x="13320" y="4317"/>
                  <a:pt x="13332" y="4336"/>
                  <a:pt x="13368" y="4366"/>
                </a:cubicBezTo>
                <a:cubicBezTo>
                  <a:pt x="13320" y="4402"/>
                  <a:pt x="13290" y="4457"/>
                  <a:pt x="13344" y="4499"/>
                </a:cubicBezTo>
                <a:cubicBezTo>
                  <a:pt x="13323" y="4538"/>
                  <a:pt x="13285" y="4550"/>
                  <a:pt x="13242" y="4550"/>
                </a:cubicBezTo>
                <a:cubicBezTo>
                  <a:pt x="13177" y="4550"/>
                  <a:pt x="13099" y="4523"/>
                  <a:pt x="13050" y="4523"/>
                </a:cubicBezTo>
                <a:cubicBezTo>
                  <a:pt x="13047" y="4523"/>
                  <a:pt x="13044" y="4523"/>
                  <a:pt x="13041" y="4523"/>
                </a:cubicBezTo>
                <a:cubicBezTo>
                  <a:pt x="12944" y="4529"/>
                  <a:pt x="12823" y="4675"/>
                  <a:pt x="12987" y="4681"/>
                </a:cubicBezTo>
                <a:cubicBezTo>
                  <a:pt x="12999" y="4753"/>
                  <a:pt x="12957" y="4850"/>
                  <a:pt x="13047" y="4850"/>
                </a:cubicBezTo>
                <a:cubicBezTo>
                  <a:pt x="13043" y="4982"/>
                  <a:pt x="13093" y="5049"/>
                  <a:pt x="13179" y="5049"/>
                </a:cubicBezTo>
                <a:cubicBezTo>
                  <a:pt x="13208" y="5049"/>
                  <a:pt x="13241" y="5041"/>
                  <a:pt x="13277" y="5026"/>
                </a:cubicBezTo>
                <a:cubicBezTo>
                  <a:pt x="13320" y="5005"/>
                  <a:pt x="13321" y="4975"/>
                  <a:pt x="13348" y="4975"/>
                </a:cubicBezTo>
                <a:cubicBezTo>
                  <a:pt x="13360" y="4975"/>
                  <a:pt x="13377" y="4981"/>
                  <a:pt x="13405" y="4996"/>
                </a:cubicBezTo>
                <a:cubicBezTo>
                  <a:pt x="13426" y="5004"/>
                  <a:pt x="13442" y="5087"/>
                  <a:pt x="13478" y="5087"/>
                </a:cubicBezTo>
                <a:cubicBezTo>
                  <a:pt x="13492" y="5087"/>
                  <a:pt x="13509" y="5074"/>
                  <a:pt x="13532" y="5038"/>
                </a:cubicBezTo>
                <a:cubicBezTo>
                  <a:pt x="13610" y="5074"/>
                  <a:pt x="13556" y="5177"/>
                  <a:pt x="13556" y="5244"/>
                </a:cubicBezTo>
                <a:cubicBezTo>
                  <a:pt x="13556" y="5365"/>
                  <a:pt x="13592" y="5365"/>
                  <a:pt x="13671" y="5431"/>
                </a:cubicBezTo>
                <a:cubicBezTo>
                  <a:pt x="13647" y="5486"/>
                  <a:pt x="13653" y="5559"/>
                  <a:pt x="13653" y="5619"/>
                </a:cubicBezTo>
                <a:cubicBezTo>
                  <a:pt x="13648" y="5618"/>
                  <a:pt x="13644" y="5618"/>
                  <a:pt x="13640" y="5618"/>
                </a:cubicBezTo>
                <a:cubicBezTo>
                  <a:pt x="13612" y="5618"/>
                  <a:pt x="13582" y="5631"/>
                  <a:pt x="13556" y="5631"/>
                </a:cubicBezTo>
                <a:cubicBezTo>
                  <a:pt x="13532" y="5680"/>
                  <a:pt x="13556" y="5734"/>
                  <a:pt x="13544" y="5770"/>
                </a:cubicBezTo>
                <a:cubicBezTo>
                  <a:pt x="13526" y="5831"/>
                  <a:pt x="13453" y="5825"/>
                  <a:pt x="13489" y="5910"/>
                </a:cubicBezTo>
                <a:cubicBezTo>
                  <a:pt x="13487" y="5910"/>
                  <a:pt x="13484" y="5910"/>
                  <a:pt x="13481" y="5910"/>
                </a:cubicBezTo>
                <a:cubicBezTo>
                  <a:pt x="13430" y="5910"/>
                  <a:pt x="13352" y="5885"/>
                  <a:pt x="13297" y="5885"/>
                </a:cubicBezTo>
                <a:cubicBezTo>
                  <a:pt x="13251" y="5885"/>
                  <a:pt x="13222" y="5903"/>
                  <a:pt x="13241" y="5970"/>
                </a:cubicBezTo>
                <a:cubicBezTo>
                  <a:pt x="13211" y="5970"/>
                  <a:pt x="13138" y="5946"/>
                  <a:pt x="13126" y="5946"/>
                </a:cubicBezTo>
                <a:cubicBezTo>
                  <a:pt x="13096" y="5964"/>
                  <a:pt x="13090" y="5994"/>
                  <a:pt x="13066" y="6007"/>
                </a:cubicBezTo>
                <a:cubicBezTo>
                  <a:pt x="13034" y="6023"/>
                  <a:pt x="13062" y="6057"/>
                  <a:pt x="13021" y="6057"/>
                </a:cubicBezTo>
                <a:cubicBezTo>
                  <a:pt x="13015" y="6057"/>
                  <a:pt x="13008" y="6057"/>
                  <a:pt x="12999" y="6055"/>
                </a:cubicBezTo>
                <a:cubicBezTo>
                  <a:pt x="12981" y="6055"/>
                  <a:pt x="12951" y="5976"/>
                  <a:pt x="12938" y="5964"/>
                </a:cubicBezTo>
                <a:cubicBezTo>
                  <a:pt x="12884" y="5994"/>
                  <a:pt x="12854" y="6055"/>
                  <a:pt x="12860" y="6116"/>
                </a:cubicBezTo>
                <a:cubicBezTo>
                  <a:pt x="12854" y="6113"/>
                  <a:pt x="12847" y="6111"/>
                  <a:pt x="12841" y="6111"/>
                </a:cubicBezTo>
                <a:cubicBezTo>
                  <a:pt x="12821" y="6111"/>
                  <a:pt x="12802" y="6122"/>
                  <a:pt x="12793" y="6122"/>
                </a:cubicBezTo>
                <a:cubicBezTo>
                  <a:pt x="12769" y="6303"/>
                  <a:pt x="12563" y="6146"/>
                  <a:pt x="12557" y="6303"/>
                </a:cubicBezTo>
                <a:cubicBezTo>
                  <a:pt x="12484" y="6297"/>
                  <a:pt x="12454" y="6255"/>
                  <a:pt x="12394" y="6243"/>
                </a:cubicBezTo>
                <a:cubicBezTo>
                  <a:pt x="12333" y="6225"/>
                  <a:pt x="12260" y="6237"/>
                  <a:pt x="12200" y="6219"/>
                </a:cubicBezTo>
                <a:cubicBezTo>
                  <a:pt x="12165" y="6210"/>
                  <a:pt x="12162" y="6132"/>
                  <a:pt x="12121" y="6132"/>
                </a:cubicBezTo>
                <a:cubicBezTo>
                  <a:pt x="12105" y="6132"/>
                  <a:pt x="12082" y="6145"/>
                  <a:pt x="12048" y="6182"/>
                </a:cubicBezTo>
                <a:cubicBezTo>
                  <a:pt x="12018" y="6134"/>
                  <a:pt x="11970" y="6134"/>
                  <a:pt x="11927" y="6116"/>
                </a:cubicBezTo>
                <a:cubicBezTo>
                  <a:pt x="11885" y="6188"/>
                  <a:pt x="11861" y="6243"/>
                  <a:pt x="11776" y="6267"/>
                </a:cubicBezTo>
                <a:cubicBezTo>
                  <a:pt x="11772" y="6268"/>
                  <a:pt x="11768" y="6268"/>
                  <a:pt x="11765" y="6268"/>
                </a:cubicBezTo>
                <a:cubicBezTo>
                  <a:pt x="11719" y="6268"/>
                  <a:pt x="11673" y="6207"/>
                  <a:pt x="11637" y="6207"/>
                </a:cubicBezTo>
                <a:cubicBezTo>
                  <a:pt x="11617" y="6207"/>
                  <a:pt x="11600" y="6225"/>
                  <a:pt x="11588" y="6279"/>
                </a:cubicBezTo>
                <a:cubicBezTo>
                  <a:pt x="11565" y="6286"/>
                  <a:pt x="11545" y="6289"/>
                  <a:pt x="11526" y="6289"/>
                </a:cubicBezTo>
                <a:cubicBezTo>
                  <a:pt x="11365" y="6289"/>
                  <a:pt x="11338" y="6058"/>
                  <a:pt x="11219" y="5976"/>
                </a:cubicBezTo>
                <a:cubicBezTo>
                  <a:pt x="11204" y="5967"/>
                  <a:pt x="11172" y="5961"/>
                  <a:pt x="11134" y="5961"/>
                </a:cubicBezTo>
                <a:cubicBezTo>
                  <a:pt x="11002" y="5961"/>
                  <a:pt x="10788" y="6023"/>
                  <a:pt x="10868" y="6182"/>
                </a:cubicBezTo>
                <a:cubicBezTo>
                  <a:pt x="10807" y="6188"/>
                  <a:pt x="10741" y="6212"/>
                  <a:pt x="10686" y="6243"/>
                </a:cubicBezTo>
                <a:cubicBezTo>
                  <a:pt x="10644" y="6190"/>
                  <a:pt x="10616" y="6170"/>
                  <a:pt x="10596" y="6170"/>
                </a:cubicBezTo>
                <a:cubicBezTo>
                  <a:pt x="10542" y="6170"/>
                  <a:pt x="10556" y="6325"/>
                  <a:pt x="10547" y="6370"/>
                </a:cubicBezTo>
                <a:lnTo>
                  <a:pt x="10492" y="6509"/>
                </a:lnTo>
                <a:cubicBezTo>
                  <a:pt x="10487" y="6521"/>
                  <a:pt x="10384" y="6606"/>
                  <a:pt x="10378" y="6606"/>
                </a:cubicBezTo>
                <a:cubicBezTo>
                  <a:pt x="10378" y="6606"/>
                  <a:pt x="10377" y="6606"/>
                  <a:pt x="10377" y="6606"/>
                </a:cubicBezTo>
                <a:lnTo>
                  <a:pt x="10377" y="6606"/>
                </a:lnTo>
                <a:cubicBezTo>
                  <a:pt x="10347" y="6727"/>
                  <a:pt x="10438" y="6763"/>
                  <a:pt x="10456" y="6884"/>
                </a:cubicBezTo>
                <a:cubicBezTo>
                  <a:pt x="10462" y="6939"/>
                  <a:pt x="10402" y="6945"/>
                  <a:pt x="10396" y="7000"/>
                </a:cubicBezTo>
                <a:cubicBezTo>
                  <a:pt x="10396" y="7042"/>
                  <a:pt x="10432" y="7127"/>
                  <a:pt x="10444" y="7163"/>
                </a:cubicBezTo>
                <a:cubicBezTo>
                  <a:pt x="10388" y="7180"/>
                  <a:pt x="10301" y="7212"/>
                  <a:pt x="10240" y="7212"/>
                </a:cubicBezTo>
                <a:cubicBezTo>
                  <a:pt x="10235" y="7212"/>
                  <a:pt x="10231" y="7212"/>
                  <a:pt x="10226" y="7211"/>
                </a:cubicBezTo>
                <a:cubicBezTo>
                  <a:pt x="10153" y="7205"/>
                  <a:pt x="10099" y="7157"/>
                  <a:pt x="10014" y="7145"/>
                </a:cubicBezTo>
                <a:cubicBezTo>
                  <a:pt x="10004" y="7143"/>
                  <a:pt x="9994" y="7143"/>
                  <a:pt x="9985" y="7143"/>
                </a:cubicBezTo>
                <a:cubicBezTo>
                  <a:pt x="9862" y="7143"/>
                  <a:pt x="9807" y="7262"/>
                  <a:pt x="9692" y="7262"/>
                </a:cubicBezTo>
                <a:cubicBezTo>
                  <a:pt x="9676" y="7262"/>
                  <a:pt x="9658" y="7260"/>
                  <a:pt x="9639" y="7254"/>
                </a:cubicBezTo>
                <a:cubicBezTo>
                  <a:pt x="9624" y="7132"/>
                  <a:pt x="9523" y="7120"/>
                  <a:pt x="9421" y="7120"/>
                </a:cubicBezTo>
                <a:cubicBezTo>
                  <a:pt x="9396" y="7120"/>
                  <a:pt x="9372" y="7121"/>
                  <a:pt x="9348" y="7121"/>
                </a:cubicBezTo>
                <a:cubicBezTo>
                  <a:pt x="9348" y="7054"/>
                  <a:pt x="9366" y="6993"/>
                  <a:pt x="9366" y="6915"/>
                </a:cubicBezTo>
                <a:cubicBezTo>
                  <a:pt x="9355" y="6912"/>
                  <a:pt x="9344" y="6910"/>
                  <a:pt x="9333" y="6910"/>
                </a:cubicBezTo>
                <a:cubicBezTo>
                  <a:pt x="9216" y="6910"/>
                  <a:pt x="9186" y="7087"/>
                  <a:pt x="9064" y="7115"/>
                </a:cubicBezTo>
                <a:cubicBezTo>
                  <a:pt x="9043" y="7120"/>
                  <a:pt x="9025" y="7122"/>
                  <a:pt x="9009" y="7122"/>
                </a:cubicBezTo>
                <a:cubicBezTo>
                  <a:pt x="8863" y="7122"/>
                  <a:pt x="8886" y="6929"/>
                  <a:pt x="8796" y="6929"/>
                </a:cubicBezTo>
                <a:cubicBezTo>
                  <a:pt x="8781" y="6929"/>
                  <a:pt x="8764" y="6934"/>
                  <a:pt x="8743" y="6945"/>
                </a:cubicBezTo>
                <a:cubicBezTo>
                  <a:pt x="8628" y="7006"/>
                  <a:pt x="8610" y="7163"/>
                  <a:pt x="8476" y="7236"/>
                </a:cubicBezTo>
                <a:cubicBezTo>
                  <a:pt x="8418" y="7264"/>
                  <a:pt x="8374" y="7273"/>
                  <a:pt x="8332" y="7273"/>
                </a:cubicBezTo>
                <a:cubicBezTo>
                  <a:pt x="8262" y="7273"/>
                  <a:pt x="8200" y="7247"/>
                  <a:pt x="8093" y="7247"/>
                </a:cubicBezTo>
                <a:cubicBezTo>
                  <a:pt x="8086" y="7247"/>
                  <a:pt x="8078" y="7248"/>
                  <a:pt x="8071" y="7248"/>
                </a:cubicBezTo>
                <a:cubicBezTo>
                  <a:pt x="8053" y="7212"/>
                  <a:pt x="8035" y="7202"/>
                  <a:pt x="8017" y="7202"/>
                </a:cubicBezTo>
                <a:cubicBezTo>
                  <a:pt x="7992" y="7202"/>
                  <a:pt x="7967" y="7222"/>
                  <a:pt x="7940" y="7222"/>
                </a:cubicBezTo>
                <a:cubicBezTo>
                  <a:pt x="7933" y="7222"/>
                  <a:pt x="7926" y="7221"/>
                  <a:pt x="7919" y="7217"/>
                </a:cubicBezTo>
                <a:cubicBezTo>
                  <a:pt x="7841" y="7187"/>
                  <a:pt x="7841" y="7151"/>
                  <a:pt x="7780" y="7096"/>
                </a:cubicBezTo>
                <a:cubicBezTo>
                  <a:pt x="7741" y="7068"/>
                  <a:pt x="7693" y="7048"/>
                  <a:pt x="7646" y="7048"/>
                </a:cubicBezTo>
                <a:cubicBezTo>
                  <a:pt x="7585" y="7048"/>
                  <a:pt x="7526" y="7082"/>
                  <a:pt x="7495" y="7175"/>
                </a:cubicBezTo>
                <a:cubicBezTo>
                  <a:pt x="7459" y="7157"/>
                  <a:pt x="7387" y="7157"/>
                  <a:pt x="7350" y="7145"/>
                </a:cubicBezTo>
                <a:cubicBezTo>
                  <a:pt x="7235" y="7326"/>
                  <a:pt x="7011" y="7345"/>
                  <a:pt x="6987" y="7538"/>
                </a:cubicBezTo>
                <a:cubicBezTo>
                  <a:pt x="6975" y="7672"/>
                  <a:pt x="7072" y="7678"/>
                  <a:pt x="6975" y="7799"/>
                </a:cubicBezTo>
                <a:cubicBezTo>
                  <a:pt x="6926" y="7853"/>
                  <a:pt x="6708" y="7871"/>
                  <a:pt x="6890" y="7950"/>
                </a:cubicBezTo>
                <a:lnTo>
                  <a:pt x="6890" y="8005"/>
                </a:lnTo>
                <a:cubicBezTo>
                  <a:pt x="6877" y="8002"/>
                  <a:pt x="6864" y="8001"/>
                  <a:pt x="6852" y="8001"/>
                </a:cubicBezTo>
                <a:cubicBezTo>
                  <a:pt x="6726" y="8001"/>
                  <a:pt x="6668" y="8136"/>
                  <a:pt x="6811" y="8180"/>
                </a:cubicBezTo>
                <a:lnTo>
                  <a:pt x="6811" y="8235"/>
                </a:lnTo>
                <a:cubicBezTo>
                  <a:pt x="6751" y="8253"/>
                  <a:pt x="6690" y="8271"/>
                  <a:pt x="6630" y="8295"/>
                </a:cubicBezTo>
                <a:cubicBezTo>
                  <a:pt x="6660" y="8459"/>
                  <a:pt x="6551" y="8386"/>
                  <a:pt x="6460" y="8422"/>
                </a:cubicBezTo>
                <a:cubicBezTo>
                  <a:pt x="6373" y="8457"/>
                  <a:pt x="6292" y="8520"/>
                  <a:pt x="6190" y="8520"/>
                </a:cubicBezTo>
                <a:cubicBezTo>
                  <a:pt x="6185" y="8520"/>
                  <a:pt x="6180" y="8519"/>
                  <a:pt x="6176" y="8519"/>
                </a:cubicBezTo>
                <a:lnTo>
                  <a:pt x="6176" y="8519"/>
                </a:lnTo>
                <a:cubicBezTo>
                  <a:pt x="6157" y="8574"/>
                  <a:pt x="6188" y="8677"/>
                  <a:pt x="6157" y="8725"/>
                </a:cubicBezTo>
                <a:cubicBezTo>
                  <a:pt x="6115" y="8786"/>
                  <a:pt x="6018" y="8828"/>
                  <a:pt x="5952" y="8882"/>
                </a:cubicBezTo>
                <a:cubicBezTo>
                  <a:pt x="5843" y="8967"/>
                  <a:pt x="5703" y="9022"/>
                  <a:pt x="5600" y="9100"/>
                </a:cubicBezTo>
                <a:cubicBezTo>
                  <a:pt x="5534" y="9161"/>
                  <a:pt x="5534" y="9234"/>
                  <a:pt x="5491" y="9276"/>
                </a:cubicBezTo>
                <a:cubicBezTo>
                  <a:pt x="5431" y="9337"/>
                  <a:pt x="5358" y="9385"/>
                  <a:pt x="5298" y="9452"/>
                </a:cubicBezTo>
                <a:cubicBezTo>
                  <a:pt x="5292" y="9464"/>
                  <a:pt x="5280" y="9476"/>
                  <a:pt x="5267" y="9488"/>
                </a:cubicBezTo>
                <a:cubicBezTo>
                  <a:pt x="4916" y="9579"/>
                  <a:pt x="4626" y="9645"/>
                  <a:pt x="4238" y="9966"/>
                </a:cubicBezTo>
                <a:cubicBezTo>
                  <a:pt x="4008" y="10154"/>
                  <a:pt x="3833" y="10541"/>
                  <a:pt x="3590" y="10687"/>
                </a:cubicBezTo>
                <a:cubicBezTo>
                  <a:pt x="3385" y="10808"/>
                  <a:pt x="3233" y="10729"/>
                  <a:pt x="3039" y="10814"/>
                </a:cubicBezTo>
                <a:cubicBezTo>
                  <a:pt x="2482" y="11056"/>
                  <a:pt x="2228" y="11341"/>
                  <a:pt x="1738" y="11734"/>
                </a:cubicBezTo>
                <a:cubicBezTo>
                  <a:pt x="1235" y="12140"/>
                  <a:pt x="600" y="12370"/>
                  <a:pt x="0" y="12672"/>
                </a:cubicBezTo>
                <a:lnTo>
                  <a:pt x="29382" y="12672"/>
                </a:lnTo>
                <a:lnTo>
                  <a:pt x="29382" y="2301"/>
                </a:lnTo>
                <a:lnTo>
                  <a:pt x="29425" y="2253"/>
                </a:lnTo>
                <a:cubicBezTo>
                  <a:pt x="29441" y="2256"/>
                  <a:pt x="29459" y="2257"/>
                  <a:pt x="29478" y="2257"/>
                </a:cubicBezTo>
                <a:cubicBezTo>
                  <a:pt x="29624" y="2257"/>
                  <a:pt x="29810" y="2172"/>
                  <a:pt x="29891" y="2011"/>
                </a:cubicBezTo>
                <a:cubicBezTo>
                  <a:pt x="29896" y="1883"/>
                  <a:pt x="29998" y="1629"/>
                  <a:pt x="29834" y="1629"/>
                </a:cubicBezTo>
                <a:cubicBezTo>
                  <a:pt x="29819" y="1629"/>
                  <a:pt x="29802" y="1631"/>
                  <a:pt x="29782" y="1635"/>
                </a:cubicBezTo>
                <a:cubicBezTo>
                  <a:pt x="29752" y="1490"/>
                  <a:pt x="29612" y="1399"/>
                  <a:pt x="29552" y="1278"/>
                </a:cubicBezTo>
                <a:cubicBezTo>
                  <a:pt x="29509" y="1187"/>
                  <a:pt x="29496" y="1054"/>
                  <a:pt x="29402" y="1054"/>
                </a:cubicBezTo>
                <a:cubicBezTo>
                  <a:pt x="29377" y="1054"/>
                  <a:pt x="29347" y="1063"/>
                  <a:pt x="29310" y="1084"/>
                </a:cubicBezTo>
                <a:cubicBezTo>
                  <a:pt x="29298" y="949"/>
                  <a:pt x="29247" y="918"/>
                  <a:pt x="29178" y="918"/>
                </a:cubicBezTo>
                <a:cubicBezTo>
                  <a:pt x="29119" y="918"/>
                  <a:pt x="29048" y="940"/>
                  <a:pt x="28978" y="940"/>
                </a:cubicBezTo>
                <a:cubicBezTo>
                  <a:pt x="28957" y="940"/>
                  <a:pt x="28936" y="938"/>
                  <a:pt x="28916" y="933"/>
                </a:cubicBezTo>
                <a:cubicBezTo>
                  <a:pt x="28771" y="903"/>
                  <a:pt x="28855" y="915"/>
                  <a:pt x="28765" y="800"/>
                </a:cubicBezTo>
                <a:cubicBezTo>
                  <a:pt x="28722" y="751"/>
                  <a:pt x="28650" y="673"/>
                  <a:pt x="28625" y="612"/>
                </a:cubicBezTo>
                <a:cubicBezTo>
                  <a:pt x="28601" y="612"/>
                  <a:pt x="28571" y="612"/>
                  <a:pt x="28559" y="606"/>
                </a:cubicBezTo>
                <a:cubicBezTo>
                  <a:pt x="28529" y="509"/>
                  <a:pt x="28595" y="437"/>
                  <a:pt x="28674" y="376"/>
                </a:cubicBezTo>
                <a:cubicBezTo>
                  <a:pt x="28620" y="314"/>
                  <a:pt x="28550" y="222"/>
                  <a:pt x="28477" y="222"/>
                </a:cubicBezTo>
                <a:cubicBezTo>
                  <a:pt x="28442" y="222"/>
                  <a:pt x="28406" y="243"/>
                  <a:pt x="28371" y="297"/>
                </a:cubicBezTo>
                <a:cubicBezTo>
                  <a:pt x="28377" y="91"/>
                  <a:pt x="28268" y="91"/>
                  <a:pt x="28105" y="73"/>
                </a:cubicBezTo>
                <a:cubicBezTo>
                  <a:pt x="27988" y="67"/>
                  <a:pt x="27828" y="0"/>
                  <a:pt x="2770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89625" y="3586050"/>
            <a:ext cx="4109067" cy="1505023"/>
          </a:xfrm>
          <a:custGeom>
            <a:rect b="b" l="l" r="r" t="t"/>
            <a:pathLst>
              <a:path extrusionOk="0" h="8447" w="34626">
                <a:moveTo>
                  <a:pt x="23055" y="3101"/>
                </a:moveTo>
                <a:cubicBezTo>
                  <a:pt x="23056" y="3101"/>
                  <a:pt x="23057" y="3101"/>
                  <a:pt x="23057" y="3101"/>
                </a:cubicBezTo>
                <a:lnTo>
                  <a:pt x="23057" y="3101"/>
                </a:lnTo>
                <a:cubicBezTo>
                  <a:pt x="23057" y="3101"/>
                  <a:pt x="23056" y="3101"/>
                  <a:pt x="23055" y="3101"/>
                </a:cubicBezTo>
                <a:close/>
                <a:moveTo>
                  <a:pt x="2379" y="0"/>
                </a:moveTo>
                <a:cubicBezTo>
                  <a:pt x="2326" y="0"/>
                  <a:pt x="2270" y="21"/>
                  <a:pt x="2216" y="68"/>
                </a:cubicBezTo>
                <a:cubicBezTo>
                  <a:pt x="2181" y="55"/>
                  <a:pt x="2146" y="48"/>
                  <a:pt x="2113" y="48"/>
                </a:cubicBezTo>
                <a:cubicBezTo>
                  <a:pt x="1977" y="48"/>
                  <a:pt x="1864" y="152"/>
                  <a:pt x="1883" y="322"/>
                </a:cubicBezTo>
                <a:cubicBezTo>
                  <a:pt x="1852" y="313"/>
                  <a:pt x="1824" y="308"/>
                  <a:pt x="1797" y="308"/>
                </a:cubicBezTo>
                <a:cubicBezTo>
                  <a:pt x="1689" y="308"/>
                  <a:pt x="1619" y="387"/>
                  <a:pt x="1604" y="528"/>
                </a:cubicBezTo>
                <a:cubicBezTo>
                  <a:pt x="1552" y="478"/>
                  <a:pt x="1482" y="456"/>
                  <a:pt x="1401" y="456"/>
                </a:cubicBezTo>
                <a:cubicBezTo>
                  <a:pt x="1045" y="456"/>
                  <a:pt x="482" y="874"/>
                  <a:pt x="309" y="1067"/>
                </a:cubicBezTo>
                <a:cubicBezTo>
                  <a:pt x="91" y="1315"/>
                  <a:pt x="0" y="1454"/>
                  <a:pt x="67" y="1745"/>
                </a:cubicBezTo>
                <a:cubicBezTo>
                  <a:pt x="73" y="1769"/>
                  <a:pt x="212" y="2072"/>
                  <a:pt x="230" y="2120"/>
                </a:cubicBezTo>
                <a:cubicBezTo>
                  <a:pt x="230" y="2126"/>
                  <a:pt x="242" y="2132"/>
                  <a:pt x="242" y="2132"/>
                </a:cubicBezTo>
                <a:lnTo>
                  <a:pt x="242" y="8435"/>
                </a:lnTo>
                <a:lnTo>
                  <a:pt x="34605" y="8435"/>
                </a:lnTo>
                <a:cubicBezTo>
                  <a:pt x="34322" y="8263"/>
                  <a:pt x="34050" y="8085"/>
                  <a:pt x="33784" y="7872"/>
                </a:cubicBezTo>
                <a:cubicBezTo>
                  <a:pt x="33039" y="7272"/>
                  <a:pt x="32452" y="6528"/>
                  <a:pt x="31640" y="6037"/>
                </a:cubicBezTo>
                <a:cubicBezTo>
                  <a:pt x="30980" y="5638"/>
                  <a:pt x="30339" y="5256"/>
                  <a:pt x="29697" y="4857"/>
                </a:cubicBezTo>
                <a:cubicBezTo>
                  <a:pt x="28789" y="4300"/>
                  <a:pt x="27560" y="4070"/>
                  <a:pt x="26567" y="3706"/>
                </a:cubicBezTo>
                <a:cubicBezTo>
                  <a:pt x="26336" y="3623"/>
                  <a:pt x="26209" y="3615"/>
                  <a:pt x="26076" y="3615"/>
                </a:cubicBezTo>
                <a:cubicBezTo>
                  <a:pt x="26045" y="3615"/>
                  <a:pt x="26013" y="3616"/>
                  <a:pt x="25980" y="3616"/>
                </a:cubicBezTo>
                <a:cubicBezTo>
                  <a:pt x="25532" y="3254"/>
                  <a:pt x="24877" y="3018"/>
                  <a:pt x="24295" y="3018"/>
                </a:cubicBezTo>
                <a:cubicBezTo>
                  <a:pt x="23932" y="3018"/>
                  <a:pt x="23597" y="3110"/>
                  <a:pt x="23358" y="3319"/>
                </a:cubicBezTo>
                <a:cubicBezTo>
                  <a:pt x="23358" y="3078"/>
                  <a:pt x="23226" y="3125"/>
                  <a:pt x="23057" y="3101"/>
                </a:cubicBezTo>
                <a:lnTo>
                  <a:pt x="23057" y="3101"/>
                </a:lnTo>
                <a:cubicBezTo>
                  <a:pt x="23094" y="3109"/>
                  <a:pt x="22719" y="3181"/>
                  <a:pt x="22641" y="3181"/>
                </a:cubicBezTo>
                <a:cubicBezTo>
                  <a:pt x="22627" y="3181"/>
                  <a:pt x="22622" y="3179"/>
                  <a:pt x="22631" y="3174"/>
                </a:cubicBezTo>
                <a:lnTo>
                  <a:pt x="22631" y="3174"/>
                </a:lnTo>
                <a:cubicBezTo>
                  <a:pt x="22474" y="3246"/>
                  <a:pt x="22413" y="3404"/>
                  <a:pt x="22280" y="3470"/>
                </a:cubicBezTo>
                <a:cubicBezTo>
                  <a:pt x="22147" y="3543"/>
                  <a:pt x="21965" y="3476"/>
                  <a:pt x="21826" y="3579"/>
                </a:cubicBezTo>
                <a:cubicBezTo>
                  <a:pt x="21788" y="3499"/>
                  <a:pt x="21731" y="3463"/>
                  <a:pt x="21666" y="3463"/>
                </a:cubicBezTo>
                <a:cubicBezTo>
                  <a:pt x="21608" y="3463"/>
                  <a:pt x="21544" y="3492"/>
                  <a:pt x="21481" y="3543"/>
                </a:cubicBezTo>
                <a:cubicBezTo>
                  <a:pt x="21428" y="3475"/>
                  <a:pt x="21384" y="3457"/>
                  <a:pt x="21343" y="3457"/>
                </a:cubicBezTo>
                <a:cubicBezTo>
                  <a:pt x="21295" y="3457"/>
                  <a:pt x="21251" y="3482"/>
                  <a:pt x="21199" y="3482"/>
                </a:cubicBezTo>
                <a:cubicBezTo>
                  <a:pt x="21164" y="3482"/>
                  <a:pt x="21126" y="3471"/>
                  <a:pt x="21082" y="3434"/>
                </a:cubicBezTo>
                <a:cubicBezTo>
                  <a:pt x="20930" y="3307"/>
                  <a:pt x="21160" y="3119"/>
                  <a:pt x="20876" y="3046"/>
                </a:cubicBezTo>
                <a:cubicBezTo>
                  <a:pt x="21042" y="2807"/>
                  <a:pt x="20929" y="2738"/>
                  <a:pt x="20766" y="2738"/>
                </a:cubicBezTo>
                <a:cubicBezTo>
                  <a:pt x="20674" y="2738"/>
                  <a:pt x="20565" y="2760"/>
                  <a:pt x="20482" y="2786"/>
                </a:cubicBezTo>
                <a:cubicBezTo>
                  <a:pt x="20471" y="2608"/>
                  <a:pt x="20249" y="2480"/>
                  <a:pt x="20053" y="2480"/>
                </a:cubicBezTo>
                <a:cubicBezTo>
                  <a:pt x="19935" y="2480"/>
                  <a:pt x="19827" y="2526"/>
                  <a:pt x="19780" y="2635"/>
                </a:cubicBezTo>
                <a:cubicBezTo>
                  <a:pt x="19768" y="2617"/>
                  <a:pt x="19743" y="2586"/>
                  <a:pt x="19719" y="2562"/>
                </a:cubicBezTo>
                <a:cubicBezTo>
                  <a:pt x="19562" y="2586"/>
                  <a:pt x="19471" y="2683"/>
                  <a:pt x="19495" y="2853"/>
                </a:cubicBezTo>
                <a:cubicBezTo>
                  <a:pt x="19493" y="2852"/>
                  <a:pt x="19491" y="2852"/>
                  <a:pt x="19489" y="2852"/>
                </a:cubicBezTo>
                <a:cubicBezTo>
                  <a:pt x="19356" y="2852"/>
                  <a:pt x="18627" y="3563"/>
                  <a:pt x="18466" y="3688"/>
                </a:cubicBezTo>
                <a:cubicBezTo>
                  <a:pt x="18405" y="3641"/>
                  <a:pt x="18328" y="3620"/>
                  <a:pt x="18251" y="3620"/>
                </a:cubicBezTo>
                <a:cubicBezTo>
                  <a:pt x="18061" y="3620"/>
                  <a:pt x="17871" y="3749"/>
                  <a:pt x="17927" y="3930"/>
                </a:cubicBezTo>
                <a:cubicBezTo>
                  <a:pt x="17855" y="3838"/>
                  <a:pt x="17646" y="3800"/>
                  <a:pt x="17418" y="3800"/>
                </a:cubicBezTo>
                <a:cubicBezTo>
                  <a:pt x="17108" y="3800"/>
                  <a:pt x="16762" y="3869"/>
                  <a:pt x="16668" y="3967"/>
                </a:cubicBezTo>
                <a:cubicBezTo>
                  <a:pt x="16623" y="3863"/>
                  <a:pt x="16586" y="3830"/>
                  <a:pt x="16548" y="3830"/>
                </a:cubicBezTo>
                <a:cubicBezTo>
                  <a:pt x="16482" y="3830"/>
                  <a:pt x="16416" y="3927"/>
                  <a:pt x="16314" y="3927"/>
                </a:cubicBezTo>
                <a:cubicBezTo>
                  <a:pt x="16305" y="3927"/>
                  <a:pt x="16296" y="3926"/>
                  <a:pt x="16286" y="3924"/>
                </a:cubicBezTo>
                <a:cubicBezTo>
                  <a:pt x="16149" y="3897"/>
                  <a:pt x="16127" y="3731"/>
                  <a:pt x="15931" y="3731"/>
                </a:cubicBezTo>
                <a:cubicBezTo>
                  <a:pt x="15910" y="3731"/>
                  <a:pt x="15887" y="3733"/>
                  <a:pt x="15863" y="3737"/>
                </a:cubicBezTo>
                <a:cubicBezTo>
                  <a:pt x="15851" y="3676"/>
                  <a:pt x="15814" y="3622"/>
                  <a:pt x="15808" y="3561"/>
                </a:cubicBezTo>
                <a:cubicBezTo>
                  <a:pt x="15788" y="3565"/>
                  <a:pt x="15769" y="3566"/>
                  <a:pt x="15752" y="3566"/>
                </a:cubicBezTo>
                <a:cubicBezTo>
                  <a:pt x="15525" y="3566"/>
                  <a:pt x="15600" y="3275"/>
                  <a:pt x="15360" y="3275"/>
                </a:cubicBezTo>
                <a:cubicBezTo>
                  <a:pt x="15339" y="3275"/>
                  <a:pt x="15315" y="3277"/>
                  <a:pt x="15287" y="3283"/>
                </a:cubicBezTo>
                <a:cubicBezTo>
                  <a:pt x="15267" y="3153"/>
                  <a:pt x="15192" y="3090"/>
                  <a:pt x="15076" y="3090"/>
                </a:cubicBezTo>
                <a:cubicBezTo>
                  <a:pt x="15057" y="3090"/>
                  <a:pt x="15037" y="3091"/>
                  <a:pt x="15015" y="3095"/>
                </a:cubicBezTo>
                <a:cubicBezTo>
                  <a:pt x="15045" y="2917"/>
                  <a:pt x="14939" y="2824"/>
                  <a:pt x="14786" y="2824"/>
                </a:cubicBezTo>
                <a:cubicBezTo>
                  <a:pt x="14757" y="2824"/>
                  <a:pt x="14726" y="2828"/>
                  <a:pt x="14694" y="2835"/>
                </a:cubicBezTo>
                <a:cubicBezTo>
                  <a:pt x="14700" y="2822"/>
                  <a:pt x="14700" y="2768"/>
                  <a:pt x="14700" y="2768"/>
                </a:cubicBezTo>
                <a:lnTo>
                  <a:pt x="14700" y="2768"/>
                </a:lnTo>
                <a:cubicBezTo>
                  <a:pt x="14658" y="2780"/>
                  <a:pt x="14549" y="2780"/>
                  <a:pt x="14506" y="2792"/>
                </a:cubicBezTo>
                <a:cubicBezTo>
                  <a:pt x="14552" y="2639"/>
                  <a:pt x="14478" y="2560"/>
                  <a:pt x="14346" y="2560"/>
                </a:cubicBezTo>
                <a:cubicBezTo>
                  <a:pt x="14320" y="2560"/>
                  <a:pt x="14293" y="2562"/>
                  <a:pt x="14264" y="2568"/>
                </a:cubicBezTo>
                <a:cubicBezTo>
                  <a:pt x="14301" y="2344"/>
                  <a:pt x="14046" y="2193"/>
                  <a:pt x="13943" y="2041"/>
                </a:cubicBezTo>
                <a:cubicBezTo>
                  <a:pt x="13865" y="1925"/>
                  <a:pt x="13758" y="1705"/>
                  <a:pt x="13640" y="1705"/>
                </a:cubicBezTo>
                <a:cubicBezTo>
                  <a:pt x="13576" y="1705"/>
                  <a:pt x="13508" y="1773"/>
                  <a:pt x="13441" y="1963"/>
                </a:cubicBezTo>
                <a:cubicBezTo>
                  <a:pt x="13374" y="1892"/>
                  <a:pt x="13343" y="1872"/>
                  <a:pt x="13282" y="1872"/>
                </a:cubicBezTo>
                <a:cubicBezTo>
                  <a:pt x="13250" y="1872"/>
                  <a:pt x="13209" y="1878"/>
                  <a:pt x="13150" y="1884"/>
                </a:cubicBezTo>
                <a:cubicBezTo>
                  <a:pt x="13118" y="1789"/>
                  <a:pt x="13058" y="1746"/>
                  <a:pt x="12993" y="1746"/>
                </a:cubicBezTo>
                <a:cubicBezTo>
                  <a:pt x="12926" y="1746"/>
                  <a:pt x="12852" y="1792"/>
                  <a:pt x="12793" y="1872"/>
                </a:cubicBezTo>
                <a:cubicBezTo>
                  <a:pt x="12793" y="1739"/>
                  <a:pt x="12729" y="1682"/>
                  <a:pt x="12619" y="1682"/>
                </a:cubicBezTo>
                <a:cubicBezTo>
                  <a:pt x="12595" y="1682"/>
                  <a:pt x="12568" y="1685"/>
                  <a:pt x="12539" y="1690"/>
                </a:cubicBezTo>
                <a:cubicBezTo>
                  <a:pt x="12572" y="1526"/>
                  <a:pt x="12515" y="1426"/>
                  <a:pt x="12362" y="1426"/>
                </a:cubicBezTo>
                <a:cubicBezTo>
                  <a:pt x="12345" y="1426"/>
                  <a:pt x="12327" y="1428"/>
                  <a:pt x="12309" y="1430"/>
                </a:cubicBezTo>
                <a:cubicBezTo>
                  <a:pt x="12304" y="1269"/>
                  <a:pt x="12216" y="1140"/>
                  <a:pt x="12075" y="1140"/>
                </a:cubicBezTo>
                <a:cubicBezTo>
                  <a:pt x="12041" y="1140"/>
                  <a:pt x="12004" y="1147"/>
                  <a:pt x="11964" y="1164"/>
                </a:cubicBezTo>
                <a:cubicBezTo>
                  <a:pt x="11992" y="1001"/>
                  <a:pt x="11915" y="868"/>
                  <a:pt x="11779" y="868"/>
                </a:cubicBezTo>
                <a:cubicBezTo>
                  <a:pt x="11743" y="868"/>
                  <a:pt x="11704" y="877"/>
                  <a:pt x="11661" y="897"/>
                </a:cubicBezTo>
                <a:cubicBezTo>
                  <a:pt x="11641" y="793"/>
                  <a:pt x="11579" y="748"/>
                  <a:pt x="11503" y="748"/>
                </a:cubicBezTo>
                <a:cubicBezTo>
                  <a:pt x="11443" y="748"/>
                  <a:pt x="11374" y="776"/>
                  <a:pt x="11310" y="825"/>
                </a:cubicBezTo>
                <a:cubicBezTo>
                  <a:pt x="11284" y="699"/>
                  <a:pt x="11208" y="641"/>
                  <a:pt x="11116" y="641"/>
                </a:cubicBezTo>
                <a:cubicBezTo>
                  <a:pt x="11058" y="641"/>
                  <a:pt x="10992" y="665"/>
                  <a:pt x="10928" y="709"/>
                </a:cubicBezTo>
                <a:cubicBezTo>
                  <a:pt x="10898" y="552"/>
                  <a:pt x="10783" y="443"/>
                  <a:pt x="10613" y="443"/>
                </a:cubicBezTo>
                <a:cubicBezTo>
                  <a:pt x="10639" y="244"/>
                  <a:pt x="10377" y="129"/>
                  <a:pt x="10141" y="129"/>
                </a:cubicBezTo>
                <a:cubicBezTo>
                  <a:pt x="9984" y="129"/>
                  <a:pt x="9837" y="180"/>
                  <a:pt x="9796" y="292"/>
                </a:cubicBezTo>
                <a:cubicBezTo>
                  <a:pt x="9787" y="291"/>
                  <a:pt x="9778" y="291"/>
                  <a:pt x="9770" y="291"/>
                </a:cubicBezTo>
                <a:cubicBezTo>
                  <a:pt x="9615" y="291"/>
                  <a:pt x="9519" y="392"/>
                  <a:pt x="9536" y="558"/>
                </a:cubicBezTo>
                <a:cubicBezTo>
                  <a:pt x="9530" y="558"/>
                  <a:pt x="9524" y="557"/>
                  <a:pt x="9518" y="557"/>
                </a:cubicBezTo>
                <a:cubicBezTo>
                  <a:pt x="9468" y="557"/>
                  <a:pt x="9399" y="573"/>
                  <a:pt x="9346" y="573"/>
                </a:cubicBezTo>
                <a:cubicBezTo>
                  <a:pt x="9333" y="573"/>
                  <a:pt x="9322" y="572"/>
                  <a:pt x="9312" y="570"/>
                </a:cubicBezTo>
                <a:cubicBezTo>
                  <a:pt x="9306" y="625"/>
                  <a:pt x="9275" y="661"/>
                  <a:pt x="9263" y="716"/>
                </a:cubicBezTo>
                <a:cubicBezTo>
                  <a:pt x="9225" y="714"/>
                  <a:pt x="9196" y="713"/>
                  <a:pt x="9170" y="713"/>
                </a:cubicBezTo>
                <a:cubicBezTo>
                  <a:pt x="9103" y="713"/>
                  <a:pt x="9065" y="721"/>
                  <a:pt x="8973" y="752"/>
                </a:cubicBezTo>
                <a:cubicBezTo>
                  <a:pt x="8942" y="714"/>
                  <a:pt x="8909" y="697"/>
                  <a:pt x="8876" y="697"/>
                </a:cubicBezTo>
                <a:cubicBezTo>
                  <a:pt x="8809" y="697"/>
                  <a:pt x="8741" y="764"/>
                  <a:pt x="8688" y="861"/>
                </a:cubicBezTo>
                <a:cubicBezTo>
                  <a:pt x="8555" y="794"/>
                  <a:pt x="8428" y="825"/>
                  <a:pt x="8276" y="794"/>
                </a:cubicBezTo>
                <a:cubicBezTo>
                  <a:pt x="8258" y="790"/>
                  <a:pt x="8239" y="789"/>
                  <a:pt x="8220" y="789"/>
                </a:cubicBezTo>
                <a:cubicBezTo>
                  <a:pt x="8174" y="789"/>
                  <a:pt x="8127" y="797"/>
                  <a:pt x="8080" y="797"/>
                </a:cubicBezTo>
                <a:cubicBezTo>
                  <a:pt x="8056" y="797"/>
                  <a:pt x="8033" y="795"/>
                  <a:pt x="8010" y="788"/>
                </a:cubicBezTo>
                <a:cubicBezTo>
                  <a:pt x="7943" y="752"/>
                  <a:pt x="7980" y="637"/>
                  <a:pt x="7919" y="613"/>
                </a:cubicBezTo>
                <a:cubicBezTo>
                  <a:pt x="7808" y="578"/>
                  <a:pt x="7596" y="524"/>
                  <a:pt x="7418" y="524"/>
                </a:cubicBezTo>
                <a:cubicBezTo>
                  <a:pt x="7256" y="524"/>
                  <a:pt x="7123" y="568"/>
                  <a:pt x="7120" y="709"/>
                </a:cubicBezTo>
                <a:cubicBezTo>
                  <a:pt x="7056" y="683"/>
                  <a:pt x="6985" y="666"/>
                  <a:pt x="6917" y="666"/>
                </a:cubicBezTo>
                <a:cubicBezTo>
                  <a:pt x="6798" y="666"/>
                  <a:pt x="6691" y="718"/>
                  <a:pt x="6660" y="861"/>
                </a:cubicBezTo>
                <a:cubicBezTo>
                  <a:pt x="6594" y="835"/>
                  <a:pt x="6527" y="821"/>
                  <a:pt x="6465" y="821"/>
                </a:cubicBezTo>
                <a:cubicBezTo>
                  <a:pt x="6308" y="821"/>
                  <a:pt x="6175" y="905"/>
                  <a:pt x="6127" y="1091"/>
                </a:cubicBezTo>
                <a:cubicBezTo>
                  <a:pt x="6075" y="1026"/>
                  <a:pt x="6020" y="989"/>
                  <a:pt x="5964" y="989"/>
                </a:cubicBezTo>
                <a:cubicBezTo>
                  <a:pt x="5915" y="989"/>
                  <a:pt x="5866" y="1017"/>
                  <a:pt x="5818" y="1079"/>
                </a:cubicBezTo>
                <a:cubicBezTo>
                  <a:pt x="5812" y="1006"/>
                  <a:pt x="5758" y="952"/>
                  <a:pt x="5752" y="897"/>
                </a:cubicBezTo>
                <a:cubicBezTo>
                  <a:pt x="5703" y="958"/>
                  <a:pt x="5570" y="1030"/>
                  <a:pt x="5522" y="1091"/>
                </a:cubicBezTo>
                <a:cubicBezTo>
                  <a:pt x="5491" y="1018"/>
                  <a:pt x="5425" y="982"/>
                  <a:pt x="5401" y="940"/>
                </a:cubicBezTo>
                <a:cubicBezTo>
                  <a:pt x="5298" y="1042"/>
                  <a:pt x="5237" y="1182"/>
                  <a:pt x="5098" y="1254"/>
                </a:cubicBezTo>
                <a:cubicBezTo>
                  <a:pt x="4988" y="1307"/>
                  <a:pt x="4937" y="1328"/>
                  <a:pt x="4909" y="1328"/>
                </a:cubicBezTo>
                <a:cubicBezTo>
                  <a:pt x="4854" y="1328"/>
                  <a:pt x="4890" y="1246"/>
                  <a:pt x="4741" y="1170"/>
                </a:cubicBezTo>
                <a:cubicBezTo>
                  <a:pt x="4692" y="1139"/>
                  <a:pt x="4529" y="1164"/>
                  <a:pt x="4492" y="1127"/>
                </a:cubicBezTo>
                <a:cubicBezTo>
                  <a:pt x="4462" y="1097"/>
                  <a:pt x="4450" y="946"/>
                  <a:pt x="4450" y="946"/>
                </a:cubicBezTo>
                <a:cubicBezTo>
                  <a:pt x="4358" y="900"/>
                  <a:pt x="4319" y="840"/>
                  <a:pt x="4205" y="840"/>
                </a:cubicBezTo>
                <a:cubicBezTo>
                  <a:pt x="4169" y="840"/>
                  <a:pt x="4124" y="846"/>
                  <a:pt x="4069" y="861"/>
                </a:cubicBezTo>
                <a:cubicBezTo>
                  <a:pt x="4073" y="732"/>
                  <a:pt x="4017" y="677"/>
                  <a:pt x="3929" y="677"/>
                </a:cubicBezTo>
                <a:cubicBezTo>
                  <a:pt x="3888" y="677"/>
                  <a:pt x="3841" y="689"/>
                  <a:pt x="3790" y="709"/>
                </a:cubicBezTo>
                <a:cubicBezTo>
                  <a:pt x="3755" y="596"/>
                  <a:pt x="3677" y="563"/>
                  <a:pt x="3584" y="563"/>
                </a:cubicBezTo>
                <a:cubicBezTo>
                  <a:pt x="3518" y="563"/>
                  <a:pt x="3445" y="579"/>
                  <a:pt x="3372" y="594"/>
                </a:cubicBezTo>
                <a:cubicBezTo>
                  <a:pt x="3288" y="455"/>
                  <a:pt x="3360" y="498"/>
                  <a:pt x="3185" y="443"/>
                </a:cubicBezTo>
                <a:cubicBezTo>
                  <a:pt x="3118" y="304"/>
                  <a:pt x="3130" y="304"/>
                  <a:pt x="2955" y="255"/>
                </a:cubicBezTo>
                <a:cubicBezTo>
                  <a:pt x="2940" y="153"/>
                  <a:pt x="2880" y="107"/>
                  <a:pt x="2811" y="107"/>
                </a:cubicBezTo>
                <a:cubicBezTo>
                  <a:pt x="2739" y="107"/>
                  <a:pt x="2656" y="159"/>
                  <a:pt x="2610" y="249"/>
                </a:cubicBezTo>
                <a:cubicBezTo>
                  <a:pt x="2593" y="103"/>
                  <a:pt x="2495" y="0"/>
                  <a:pt x="2379" y="0"/>
                </a:cubicBezTo>
                <a:close/>
                <a:moveTo>
                  <a:pt x="34605" y="8435"/>
                </a:moveTo>
                <a:cubicBezTo>
                  <a:pt x="34612" y="8439"/>
                  <a:pt x="34619" y="8443"/>
                  <a:pt x="34625" y="8447"/>
                </a:cubicBezTo>
                <a:lnTo>
                  <a:pt x="34625" y="8435"/>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20425" y="4022849"/>
            <a:ext cx="9584840" cy="1213925"/>
          </a:xfrm>
          <a:custGeom>
            <a:rect b="b" l="l" r="r" t="t"/>
            <a:pathLst>
              <a:path extrusionOk="0" h="11050" w="61756">
                <a:moveTo>
                  <a:pt x="576" y="0"/>
                </a:moveTo>
                <a:lnTo>
                  <a:pt x="1" y="10444"/>
                </a:lnTo>
                <a:lnTo>
                  <a:pt x="61453" y="11050"/>
                </a:lnTo>
                <a:cubicBezTo>
                  <a:pt x="61453" y="11050"/>
                  <a:pt x="61756" y="1738"/>
                  <a:pt x="60696" y="830"/>
                </a:cubicBezTo>
                <a:cubicBezTo>
                  <a:pt x="60440" y="610"/>
                  <a:pt x="60104" y="523"/>
                  <a:pt x="59690" y="523"/>
                </a:cubicBezTo>
                <a:cubicBezTo>
                  <a:pt x="58394" y="523"/>
                  <a:pt x="56336" y="1376"/>
                  <a:pt x="53582" y="1665"/>
                </a:cubicBezTo>
                <a:cubicBezTo>
                  <a:pt x="49950" y="2041"/>
                  <a:pt x="49647" y="1738"/>
                  <a:pt x="46547" y="4541"/>
                </a:cubicBezTo>
                <a:cubicBezTo>
                  <a:pt x="44902" y="6023"/>
                  <a:pt x="41225" y="6387"/>
                  <a:pt x="37836" y="6387"/>
                </a:cubicBezTo>
                <a:cubicBezTo>
                  <a:pt x="34827" y="6387"/>
                  <a:pt x="32045" y="6100"/>
                  <a:pt x="31108" y="6055"/>
                </a:cubicBezTo>
                <a:cubicBezTo>
                  <a:pt x="29354" y="5959"/>
                  <a:pt x="29455" y="5520"/>
                  <a:pt x="28611" y="5520"/>
                </a:cubicBezTo>
                <a:cubicBezTo>
                  <a:pt x="28496" y="5520"/>
                  <a:pt x="28364" y="5528"/>
                  <a:pt x="28208" y="5546"/>
                </a:cubicBezTo>
                <a:cubicBezTo>
                  <a:pt x="27434" y="5635"/>
                  <a:pt x="25368" y="6201"/>
                  <a:pt x="22116" y="6201"/>
                </a:cubicBezTo>
                <a:cubicBezTo>
                  <a:pt x="19827" y="6201"/>
                  <a:pt x="16950" y="5921"/>
                  <a:pt x="13520" y="4995"/>
                </a:cubicBezTo>
                <a:cubicBezTo>
                  <a:pt x="4754" y="2634"/>
                  <a:pt x="576" y="0"/>
                  <a:pt x="576"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7225165" y="-55053"/>
            <a:ext cx="2063762" cy="739622"/>
            <a:chOff x="6680975" y="98150"/>
            <a:chExt cx="2463017" cy="882709"/>
          </a:xfrm>
        </p:grpSpPr>
        <p:sp>
          <p:nvSpPr>
            <p:cNvPr id="16" name="Google Shape;16;p2"/>
            <p:cNvSpPr/>
            <p:nvPr/>
          </p:nvSpPr>
          <p:spPr>
            <a:xfrm>
              <a:off x="6682000" y="98150"/>
              <a:ext cx="2461993" cy="881673"/>
            </a:xfrm>
            <a:custGeom>
              <a:rect b="b" l="l" r="r" t="t"/>
              <a:pathLst>
                <a:path extrusionOk="0" h="29255" w="81692">
                  <a:moveTo>
                    <a:pt x="37661" y="0"/>
                  </a:moveTo>
                  <a:cubicBezTo>
                    <a:pt x="31690" y="0"/>
                    <a:pt x="26786" y="4304"/>
                    <a:pt x="25785" y="9974"/>
                  </a:cubicBezTo>
                  <a:cubicBezTo>
                    <a:pt x="23117" y="8006"/>
                    <a:pt x="19814" y="6839"/>
                    <a:pt x="16212" y="6839"/>
                  </a:cubicBezTo>
                  <a:cubicBezTo>
                    <a:pt x="7272" y="6839"/>
                    <a:pt x="0" y="14111"/>
                    <a:pt x="0" y="23084"/>
                  </a:cubicBezTo>
                  <a:cubicBezTo>
                    <a:pt x="0" y="25252"/>
                    <a:pt x="434" y="27320"/>
                    <a:pt x="1201" y="29255"/>
                  </a:cubicBezTo>
                  <a:lnTo>
                    <a:pt x="81692" y="29255"/>
                  </a:lnTo>
                  <a:cubicBezTo>
                    <a:pt x="80058" y="25752"/>
                    <a:pt x="76555" y="23284"/>
                    <a:pt x="72519" y="23284"/>
                  </a:cubicBezTo>
                  <a:cubicBezTo>
                    <a:pt x="69383" y="23284"/>
                    <a:pt x="66581" y="24685"/>
                    <a:pt x="64747" y="26953"/>
                  </a:cubicBezTo>
                  <a:cubicBezTo>
                    <a:pt x="63779" y="25585"/>
                    <a:pt x="62211" y="24651"/>
                    <a:pt x="60410" y="24651"/>
                  </a:cubicBezTo>
                  <a:cubicBezTo>
                    <a:pt x="60043" y="24651"/>
                    <a:pt x="59643" y="24685"/>
                    <a:pt x="59309" y="24785"/>
                  </a:cubicBezTo>
                  <a:cubicBezTo>
                    <a:pt x="59243" y="19248"/>
                    <a:pt x="54973" y="14678"/>
                    <a:pt x="49536" y="14177"/>
                  </a:cubicBezTo>
                  <a:cubicBezTo>
                    <a:pt x="49669" y="13510"/>
                    <a:pt x="49736" y="12810"/>
                    <a:pt x="49736" y="12109"/>
                  </a:cubicBezTo>
                  <a:cubicBezTo>
                    <a:pt x="49736" y="5438"/>
                    <a:pt x="44332" y="0"/>
                    <a:pt x="37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680975" y="484193"/>
              <a:ext cx="2461028" cy="496666"/>
            </a:xfrm>
            <a:custGeom>
              <a:rect b="b" l="l" r="r" t="t"/>
              <a:pathLst>
                <a:path extrusionOk="0" h="16480" w="81660">
                  <a:moveTo>
                    <a:pt x="3670" y="1"/>
                  </a:moveTo>
                  <a:cubicBezTo>
                    <a:pt x="1369" y="2803"/>
                    <a:pt x="1" y="6372"/>
                    <a:pt x="1" y="10308"/>
                  </a:cubicBezTo>
                  <a:cubicBezTo>
                    <a:pt x="1" y="12476"/>
                    <a:pt x="401" y="14544"/>
                    <a:pt x="1202" y="16479"/>
                  </a:cubicBezTo>
                  <a:lnTo>
                    <a:pt x="81659" y="16479"/>
                  </a:lnTo>
                  <a:cubicBezTo>
                    <a:pt x="80092" y="12943"/>
                    <a:pt x="76589" y="10475"/>
                    <a:pt x="72553" y="10475"/>
                  </a:cubicBezTo>
                  <a:cubicBezTo>
                    <a:pt x="69417" y="10475"/>
                    <a:pt x="66615" y="11876"/>
                    <a:pt x="64781" y="14144"/>
                  </a:cubicBezTo>
                  <a:cubicBezTo>
                    <a:pt x="63813" y="12776"/>
                    <a:pt x="62245" y="11842"/>
                    <a:pt x="60444" y="11842"/>
                  </a:cubicBezTo>
                  <a:cubicBezTo>
                    <a:pt x="60077" y="11842"/>
                    <a:pt x="59677" y="11876"/>
                    <a:pt x="59343" y="11976"/>
                  </a:cubicBezTo>
                  <a:cubicBezTo>
                    <a:pt x="59343" y="10041"/>
                    <a:pt x="58776" y="8273"/>
                    <a:pt x="57876" y="6705"/>
                  </a:cubicBezTo>
                  <a:cubicBezTo>
                    <a:pt x="55774" y="10108"/>
                    <a:pt x="52038" y="12343"/>
                    <a:pt x="47768" y="12343"/>
                  </a:cubicBezTo>
                  <a:cubicBezTo>
                    <a:pt x="45667" y="12343"/>
                    <a:pt x="43699" y="11809"/>
                    <a:pt x="41931" y="10808"/>
                  </a:cubicBezTo>
                  <a:cubicBezTo>
                    <a:pt x="40430" y="11509"/>
                    <a:pt x="38762" y="11876"/>
                    <a:pt x="36994" y="11876"/>
                  </a:cubicBezTo>
                  <a:cubicBezTo>
                    <a:pt x="32524" y="11876"/>
                    <a:pt x="28655" y="9441"/>
                    <a:pt x="26587" y="5838"/>
                  </a:cubicBezTo>
                  <a:cubicBezTo>
                    <a:pt x="24919" y="10441"/>
                    <a:pt x="20549" y="13677"/>
                    <a:pt x="15412" y="13677"/>
                  </a:cubicBezTo>
                  <a:cubicBezTo>
                    <a:pt x="8841" y="13677"/>
                    <a:pt x="3537" y="8340"/>
                    <a:pt x="3537" y="1802"/>
                  </a:cubicBezTo>
                  <a:cubicBezTo>
                    <a:pt x="3537" y="1168"/>
                    <a:pt x="3570" y="601"/>
                    <a:pt x="3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8" name="Google Shape;5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flipH="1">
            <a:off x="5774326" y="3367625"/>
            <a:ext cx="4765147" cy="1672812"/>
          </a:xfrm>
          <a:custGeom>
            <a:rect b="b" l="l" r="r" t="t"/>
            <a:pathLst>
              <a:path extrusionOk="0" h="18062" w="39627">
                <a:moveTo>
                  <a:pt x="15990" y="1206"/>
                </a:moveTo>
                <a:cubicBezTo>
                  <a:pt x="15978" y="1212"/>
                  <a:pt x="15972" y="1224"/>
                  <a:pt x="15972" y="1230"/>
                </a:cubicBezTo>
                <a:cubicBezTo>
                  <a:pt x="15966" y="1242"/>
                  <a:pt x="15948" y="1248"/>
                  <a:pt x="15948" y="1267"/>
                </a:cubicBezTo>
                <a:cubicBezTo>
                  <a:pt x="15942" y="1248"/>
                  <a:pt x="15942" y="1236"/>
                  <a:pt x="15942" y="1218"/>
                </a:cubicBezTo>
                <a:cubicBezTo>
                  <a:pt x="15948" y="1212"/>
                  <a:pt x="15960" y="1206"/>
                  <a:pt x="15972" y="1206"/>
                </a:cubicBezTo>
                <a:close/>
                <a:moveTo>
                  <a:pt x="15845" y="1315"/>
                </a:moveTo>
                <a:cubicBezTo>
                  <a:pt x="15851" y="1315"/>
                  <a:pt x="15851" y="1321"/>
                  <a:pt x="15857" y="1321"/>
                </a:cubicBezTo>
                <a:lnTo>
                  <a:pt x="15748" y="1321"/>
                </a:lnTo>
                <a:cubicBezTo>
                  <a:pt x="15784" y="1321"/>
                  <a:pt x="15814" y="1315"/>
                  <a:pt x="15845" y="1315"/>
                </a:cubicBezTo>
                <a:close/>
                <a:moveTo>
                  <a:pt x="15851" y="1182"/>
                </a:moveTo>
                <a:cubicBezTo>
                  <a:pt x="15851" y="1195"/>
                  <a:pt x="15861" y="1202"/>
                  <a:pt x="15871" y="1202"/>
                </a:cubicBezTo>
                <a:cubicBezTo>
                  <a:pt x="15875" y="1202"/>
                  <a:pt x="15878" y="1202"/>
                  <a:pt x="15881" y="1200"/>
                </a:cubicBezTo>
                <a:lnTo>
                  <a:pt x="15881" y="1206"/>
                </a:lnTo>
                <a:cubicBezTo>
                  <a:pt x="15912" y="1206"/>
                  <a:pt x="15890" y="1233"/>
                  <a:pt x="15913" y="1233"/>
                </a:cubicBezTo>
                <a:cubicBezTo>
                  <a:pt x="15917" y="1233"/>
                  <a:pt x="15923" y="1232"/>
                  <a:pt x="15929" y="1230"/>
                </a:cubicBezTo>
                <a:lnTo>
                  <a:pt x="15929" y="1255"/>
                </a:lnTo>
                <a:cubicBezTo>
                  <a:pt x="15936" y="1285"/>
                  <a:pt x="15960" y="1327"/>
                  <a:pt x="15966" y="1357"/>
                </a:cubicBezTo>
                <a:cubicBezTo>
                  <a:pt x="15929" y="1345"/>
                  <a:pt x="15887" y="1321"/>
                  <a:pt x="15869" y="1297"/>
                </a:cubicBezTo>
                <a:cubicBezTo>
                  <a:pt x="15857" y="1273"/>
                  <a:pt x="15936" y="1255"/>
                  <a:pt x="15875" y="1236"/>
                </a:cubicBezTo>
                <a:cubicBezTo>
                  <a:pt x="15871" y="1235"/>
                  <a:pt x="15867" y="1235"/>
                  <a:pt x="15863" y="1235"/>
                </a:cubicBezTo>
                <a:cubicBezTo>
                  <a:pt x="15857" y="1235"/>
                  <a:pt x="15851" y="1236"/>
                  <a:pt x="15845" y="1236"/>
                </a:cubicBezTo>
                <a:cubicBezTo>
                  <a:pt x="15839" y="1236"/>
                  <a:pt x="15833" y="1235"/>
                  <a:pt x="15827" y="1230"/>
                </a:cubicBezTo>
                <a:cubicBezTo>
                  <a:pt x="15814" y="1212"/>
                  <a:pt x="15839" y="1200"/>
                  <a:pt x="15814" y="1182"/>
                </a:cubicBezTo>
                <a:close/>
                <a:moveTo>
                  <a:pt x="12641" y="1382"/>
                </a:moveTo>
                <a:lnTo>
                  <a:pt x="12641" y="1382"/>
                </a:lnTo>
                <a:cubicBezTo>
                  <a:pt x="12641" y="1382"/>
                  <a:pt x="12642" y="1382"/>
                  <a:pt x="12642" y="1382"/>
                </a:cubicBezTo>
                <a:cubicBezTo>
                  <a:pt x="12642" y="1382"/>
                  <a:pt x="12642" y="1382"/>
                  <a:pt x="12641" y="1382"/>
                </a:cubicBezTo>
                <a:close/>
                <a:moveTo>
                  <a:pt x="16887" y="1393"/>
                </a:moveTo>
                <a:cubicBezTo>
                  <a:pt x="16902" y="1393"/>
                  <a:pt x="16913" y="1406"/>
                  <a:pt x="16928" y="1406"/>
                </a:cubicBezTo>
                <a:lnTo>
                  <a:pt x="16941" y="1406"/>
                </a:lnTo>
                <a:lnTo>
                  <a:pt x="16941" y="1442"/>
                </a:lnTo>
                <a:cubicBezTo>
                  <a:pt x="16935" y="1472"/>
                  <a:pt x="16916" y="1485"/>
                  <a:pt x="16910" y="1509"/>
                </a:cubicBezTo>
                <a:cubicBezTo>
                  <a:pt x="16898" y="1485"/>
                  <a:pt x="16880" y="1466"/>
                  <a:pt x="16880" y="1448"/>
                </a:cubicBezTo>
                <a:cubicBezTo>
                  <a:pt x="16880" y="1442"/>
                  <a:pt x="16874" y="1436"/>
                  <a:pt x="16874" y="1424"/>
                </a:cubicBezTo>
                <a:cubicBezTo>
                  <a:pt x="16874" y="1418"/>
                  <a:pt x="16874" y="1418"/>
                  <a:pt x="16880" y="1412"/>
                </a:cubicBezTo>
                <a:cubicBezTo>
                  <a:pt x="16880" y="1406"/>
                  <a:pt x="16868" y="1406"/>
                  <a:pt x="16880" y="1394"/>
                </a:cubicBezTo>
                <a:cubicBezTo>
                  <a:pt x="16883" y="1393"/>
                  <a:pt x="16885" y="1393"/>
                  <a:pt x="16887" y="1393"/>
                </a:cubicBezTo>
                <a:close/>
                <a:moveTo>
                  <a:pt x="16209" y="1162"/>
                </a:moveTo>
                <a:cubicBezTo>
                  <a:pt x="16217" y="1162"/>
                  <a:pt x="16226" y="1167"/>
                  <a:pt x="16238" y="1170"/>
                </a:cubicBezTo>
                <a:cubicBezTo>
                  <a:pt x="16232" y="1236"/>
                  <a:pt x="16232" y="1315"/>
                  <a:pt x="16220" y="1382"/>
                </a:cubicBezTo>
                <a:cubicBezTo>
                  <a:pt x="16220" y="1436"/>
                  <a:pt x="16220" y="1485"/>
                  <a:pt x="16232" y="1539"/>
                </a:cubicBezTo>
                <a:cubicBezTo>
                  <a:pt x="16214" y="1533"/>
                  <a:pt x="16190" y="1515"/>
                  <a:pt x="16178" y="1497"/>
                </a:cubicBezTo>
                <a:cubicBezTo>
                  <a:pt x="16160" y="1466"/>
                  <a:pt x="16153" y="1442"/>
                  <a:pt x="16123" y="1418"/>
                </a:cubicBezTo>
                <a:cubicBezTo>
                  <a:pt x="16103" y="1393"/>
                  <a:pt x="16091" y="1380"/>
                  <a:pt x="16067" y="1380"/>
                </a:cubicBezTo>
                <a:cubicBezTo>
                  <a:pt x="16062" y="1380"/>
                  <a:pt x="16057" y="1381"/>
                  <a:pt x="16051" y="1382"/>
                </a:cubicBezTo>
                <a:cubicBezTo>
                  <a:pt x="16046" y="1382"/>
                  <a:pt x="16042" y="1383"/>
                  <a:pt x="16038" y="1383"/>
                </a:cubicBezTo>
                <a:cubicBezTo>
                  <a:pt x="16006" y="1383"/>
                  <a:pt x="15994" y="1362"/>
                  <a:pt x="15978" y="1345"/>
                </a:cubicBezTo>
                <a:cubicBezTo>
                  <a:pt x="15966" y="1321"/>
                  <a:pt x="15942" y="1291"/>
                  <a:pt x="15960" y="1261"/>
                </a:cubicBezTo>
                <a:cubicBezTo>
                  <a:pt x="15966" y="1255"/>
                  <a:pt x="15972" y="1236"/>
                  <a:pt x="15978" y="1230"/>
                </a:cubicBezTo>
                <a:cubicBezTo>
                  <a:pt x="15990" y="1212"/>
                  <a:pt x="15996" y="1206"/>
                  <a:pt x="15996" y="1200"/>
                </a:cubicBezTo>
                <a:lnTo>
                  <a:pt x="16020" y="1200"/>
                </a:lnTo>
                <a:cubicBezTo>
                  <a:pt x="16020" y="1194"/>
                  <a:pt x="16026" y="1194"/>
                  <a:pt x="16020" y="1182"/>
                </a:cubicBezTo>
                <a:cubicBezTo>
                  <a:pt x="16024" y="1178"/>
                  <a:pt x="16030" y="1177"/>
                  <a:pt x="16037" y="1177"/>
                </a:cubicBezTo>
                <a:cubicBezTo>
                  <a:pt x="16054" y="1177"/>
                  <a:pt x="16080" y="1185"/>
                  <a:pt x="16097" y="1185"/>
                </a:cubicBezTo>
                <a:cubicBezTo>
                  <a:pt x="16109" y="1185"/>
                  <a:pt x="16117" y="1182"/>
                  <a:pt x="16117" y="1170"/>
                </a:cubicBezTo>
                <a:cubicBezTo>
                  <a:pt x="16123" y="1170"/>
                  <a:pt x="16129" y="1176"/>
                  <a:pt x="16141" y="1182"/>
                </a:cubicBezTo>
                <a:cubicBezTo>
                  <a:pt x="16149" y="1178"/>
                  <a:pt x="16158" y="1172"/>
                  <a:pt x="16167" y="1172"/>
                </a:cubicBezTo>
                <a:cubicBezTo>
                  <a:pt x="16173" y="1172"/>
                  <a:pt x="16179" y="1175"/>
                  <a:pt x="16184" y="1182"/>
                </a:cubicBezTo>
                <a:cubicBezTo>
                  <a:pt x="16193" y="1167"/>
                  <a:pt x="16200" y="1162"/>
                  <a:pt x="16209" y="1162"/>
                </a:cubicBezTo>
                <a:close/>
                <a:moveTo>
                  <a:pt x="17165" y="1478"/>
                </a:moveTo>
                <a:cubicBezTo>
                  <a:pt x="17182" y="1478"/>
                  <a:pt x="17177" y="1498"/>
                  <a:pt x="17177" y="1509"/>
                </a:cubicBezTo>
                <a:cubicBezTo>
                  <a:pt x="17181" y="1509"/>
                  <a:pt x="17190" y="1506"/>
                  <a:pt x="17198" y="1506"/>
                </a:cubicBezTo>
                <a:cubicBezTo>
                  <a:pt x="17202" y="1506"/>
                  <a:pt x="17205" y="1507"/>
                  <a:pt x="17207" y="1509"/>
                </a:cubicBezTo>
                <a:cubicBezTo>
                  <a:pt x="17177" y="1563"/>
                  <a:pt x="17062" y="1569"/>
                  <a:pt x="17025" y="1569"/>
                </a:cubicBezTo>
                <a:cubicBezTo>
                  <a:pt x="17037" y="1563"/>
                  <a:pt x="17080" y="1515"/>
                  <a:pt x="17098" y="1479"/>
                </a:cubicBezTo>
                <a:lnTo>
                  <a:pt x="17098" y="1479"/>
                </a:lnTo>
                <a:cubicBezTo>
                  <a:pt x="17098" y="1485"/>
                  <a:pt x="17092" y="1503"/>
                  <a:pt x="17098" y="1503"/>
                </a:cubicBezTo>
                <a:cubicBezTo>
                  <a:pt x="17108" y="1503"/>
                  <a:pt x="17114" y="1482"/>
                  <a:pt x="17123" y="1482"/>
                </a:cubicBezTo>
                <a:cubicBezTo>
                  <a:pt x="17124" y="1482"/>
                  <a:pt x="17126" y="1483"/>
                  <a:pt x="17128" y="1485"/>
                </a:cubicBezTo>
                <a:cubicBezTo>
                  <a:pt x="17128" y="1485"/>
                  <a:pt x="17140" y="1503"/>
                  <a:pt x="17140" y="1509"/>
                </a:cubicBezTo>
                <a:cubicBezTo>
                  <a:pt x="17140" y="1497"/>
                  <a:pt x="17146" y="1479"/>
                  <a:pt x="17159" y="1479"/>
                </a:cubicBezTo>
                <a:cubicBezTo>
                  <a:pt x="17161" y="1478"/>
                  <a:pt x="17163" y="1478"/>
                  <a:pt x="17165" y="1478"/>
                </a:cubicBezTo>
                <a:close/>
                <a:moveTo>
                  <a:pt x="13659" y="1527"/>
                </a:moveTo>
                <a:cubicBezTo>
                  <a:pt x="13665" y="1545"/>
                  <a:pt x="13659" y="1563"/>
                  <a:pt x="13641" y="1588"/>
                </a:cubicBezTo>
                <a:cubicBezTo>
                  <a:pt x="13635" y="1588"/>
                  <a:pt x="13629" y="1588"/>
                  <a:pt x="13617" y="1575"/>
                </a:cubicBezTo>
                <a:cubicBezTo>
                  <a:pt x="13611" y="1569"/>
                  <a:pt x="13611" y="1545"/>
                  <a:pt x="13611" y="1533"/>
                </a:cubicBezTo>
                <a:cubicBezTo>
                  <a:pt x="13617" y="1533"/>
                  <a:pt x="13635" y="1527"/>
                  <a:pt x="13659" y="1527"/>
                </a:cubicBezTo>
                <a:close/>
                <a:moveTo>
                  <a:pt x="12678" y="1600"/>
                </a:moveTo>
                <a:cubicBezTo>
                  <a:pt x="12690" y="1600"/>
                  <a:pt x="12690" y="1606"/>
                  <a:pt x="12696" y="1606"/>
                </a:cubicBezTo>
                <a:cubicBezTo>
                  <a:pt x="12696" y="1609"/>
                  <a:pt x="12696" y="1611"/>
                  <a:pt x="12695" y="1611"/>
                </a:cubicBezTo>
                <a:cubicBezTo>
                  <a:pt x="12692" y="1611"/>
                  <a:pt x="12687" y="1604"/>
                  <a:pt x="12678" y="1600"/>
                </a:cubicBezTo>
                <a:close/>
                <a:moveTo>
                  <a:pt x="17219" y="1503"/>
                </a:moveTo>
                <a:lnTo>
                  <a:pt x="17219" y="1515"/>
                </a:lnTo>
                <a:cubicBezTo>
                  <a:pt x="17227" y="1515"/>
                  <a:pt x="17233" y="1512"/>
                  <a:pt x="17239" y="1512"/>
                </a:cubicBezTo>
                <a:cubicBezTo>
                  <a:pt x="17242" y="1512"/>
                  <a:pt x="17245" y="1513"/>
                  <a:pt x="17249" y="1515"/>
                </a:cubicBezTo>
                <a:cubicBezTo>
                  <a:pt x="17249" y="1533"/>
                  <a:pt x="17243" y="1533"/>
                  <a:pt x="17249" y="1545"/>
                </a:cubicBezTo>
                <a:cubicBezTo>
                  <a:pt x="17249" y="1537"/>
                  <a:pt x="17261" y="1525"/>
                  <a:pt x="17268" y="1525"/>
                </a:cubicBezTo>
                <a:cubicBezTo>
                  <a:pt x="17271" y="1525"/>
                  <a:pt x="17274" y="1528"/>
                  <a:pt x="17274" y="1533"/>
                </a:cubicBezTo>
                <a:cubicBezTo>
                  <a:pt x="17277" y="1531"/>
                  <a:pt x="17279" y="1531"/>
                  <a:pt x="17281" y="1531"/>
                </a:cubicBezTo>
                <a:cubicBezTo>
                  <a:pt x="17294" y="1531"/>
                  <a:pt x="17294" y="1553"/>
                  <a:pt x="17304" y="1553"/>
                </a:cubicBezTo>
                <a:cubicBezTo>
                  <a:pt x="17306" y="1553"/>
                  <a:pt x="17308" y="1553"/>
                  <a:pt x="17310" y="1551"/>
                </a:cubicBezTo>
                <a:cubicBezTo>
                  <a:pt x="17310" y="1569"/>
                  <a:pt x="17334" y="1581"/>
                  <a:pt x="17310" y="1581"/>
                </a:cubicBezTo>
                <a:cubicBezTo>
                  <a:pt x="17304" y="1581"/>
                  <a:pt x="17292" y="1575"/>
                  <a:pt x="17280" y="1575"/>
                </a:cubicBezTo>
                <a:cubicBezTo>
                  <a:pt x="17274" y="1575"/>
                  <a:pt x="17268" y="1600"/>
                  <a:pt x="17280" y="1600"/>
                </a:cubicBezTo>
                <a:cubicBezTo>
                  <a:pt x="17280" y="1594"/>
                  <a:pt x="17304" y="1594"/>
                  <a:pt x="17310" y="1594"/>
                </a:cubicBezTo>
                <a:cubicBezTo>
                  <a:pt x="17328" y="1594"/>
                  <a:pt x="17322" y="1600"/>
                  <a:pt x="17322" y="1606"/>
                </a:cubicBezTo>
                <a:lnTo>
                  <a:pt x="17328" y="1606"/>
                </a:lnTo>
                <a:cubicBezTo>
                  <a:pt x="17298" y="1606"/>
                  <a:pt x="17237" y="1612"/>
                  <a:pt x="17207" y="1612"/>
                </a:cubicBezTo>
                <a:cubicBezTo>
                  <a:pt x="17171" y="1612"/>
                  <a:pt x="17031" y="1600"/>
                  <a:pt x="17007" y="1575"/>
                </a:cubicBezTo>
                <a:cubicBezTo>
                  <a:pt x="17092" y="1563"/>
                  <a:pt x="17183" y="1563"/>
                  <a:pt x="17219" y="1503"/>
                </a:cubicBezTo>
                <a:close/>
                <a:moveTo>
                  <a:pt x="13732" y="1606"/>
                </a:moveTo>
                <a:cubicBezTo>
                  <a:pt x="13756" y="1606"/>
                  <a:pt x="13768" y="1606"/>
                  <a:pt x="13780" y="1618"/>
                </a:cubicBezTo>
                <a:lnTo>
                  <a:pt x="13762" y="1618"/>
                </a:lnTo>
                <a:cubicBezTo>
                  <a:pt x="13756" y="1618"/>
                  <a:pt x="13738" y="1618"/>
                  <a:pt x="13726" y="1624"/>
                </a:cubicBezTo>
                <a:cubicBezTo>
                  <a:pt x="13726" y="1618"/>
                  <a:pt x="13732" y="1618"/>
                  <a:pt x="13732" y="1606"/>
                </a:cubicBezTo>
                <a:close/>
                <a:moveTo>
                  <a:pt x="16971" y="1412"/>
                </a:moveTo>
                <a:cubicBezTo>
                  <a:pt x="16977" y="1412"/>
                  <a:pt x="16977" y="1412"/>
                  <a:pt x="16989" y="1418"/>
                </a:cubicBezTo>
                <a:lnTo>
                  <a:pt x="16989" y="1424"/>
                </a:lnTo>
                <a:cubicBezTo>
                  <a:pt x="16995" y="1424"/>
                  <a:pt x="16995" y="1424"/>
                  <a:pt x="17001" y="1436"/>
                </a:cubicBezTo>
                <a:cubicBezTo>
                  <a:pt x="17013" y="1442"/>
                  <a:pt x="17007" y="1442"/>
                  <a:pt x="17013" y="1448"/>
                </a:cubicBezTo>
                <a:cubicBezTo>
                  <a:pt x="17025" y="1454"/>
                  <a:pt x="17031" y="1454"/>
                  <a:pt x="17043" y="1454"/>
                </a:cubicBezTo>
                <a:cubicBezTo>
                  <a:pt x="17043" y="1448"/>
                  <a:pt x="17043" y="1448"/>
                  <a:pt x="17056" y="1442"/>
                </a:cubicBezTo>
                <a:cubicBezTo>
                  <a:pt x="17062" y="1448"/>
                  <a:pt x="17056" y="1454"/>
                  <a:pt x="17062" y="1454"/>
                </a:cubicBezTo>
                <a:cubicBezTo>
                  <a:pt x="17062" y="1448"/>
                  <a:pt x="17074" y="1448"/>
                  <a:pt x="17086" y="1448"/>
                </a:cubicBezTo>
                <a:cubicBezTo>
                  <a:pt x="17086" y="1454"/>
                  <a:pt x="17086" y="1466"/>
                  <a:pt x="17092" y="1466"/>
                </a:cubicBezTo>
                <a:cubicBezTo>
                  <a:pt x="17056" y="1557"/>
                  <a:pt x="16947" y="1600"/>
                  <a:pt x="16844" y="1624"/>
                </a:cubicBezTo>
                <a:cubicBezTo>
                  <a:pt x="16868" y="1588"/>
                  <a:pt x="16910" y="1533"/>
                  <a:pt x="16935" y="1485"/>
                </a:cubicBezTo>
                <a:cubicBezTo>
                  <a:pt x="16947" y="1466"/>
                  <a:pt x="16947" y="1436"/>
                  <a:pt x="16959" y="1412"/>
                </a:cubicBezTo>
                <a:close/>
                <a:moveTo>
                  <a:pt x="12945" y="1594"/>
                </a:moveTo>
                <a:cubicBezTo>
                  <a:pt x="12957" y="1600"/>
                  <a:pt x="12969" y="1601"/>
                  <a:pt x="12980" y="1601"/>
                </a:cubicBezTo>
                <a:cubicBezTo>
                  <a:pt x="12992" y="1601"/>
                  <a:pt x="13002" y="1600"/>
                  <a:pt x="13011" y="1600"/>
                </a:cubicBezTo>
                <a:cubicBezTo>
                  <a:pt x="13035" y="1606"/>
                  <a:pt x="13029" y="1618"/>
                  <a:pt x="13035" y="1624"/>
                </a:cubicBezTo>
                <a:lnTo>
                  <a:pt x="13029" y="1624"/>
                </a:lnTo>
                <a:cubicBezTo>
                  <a:pt x="13027" y="1624"/>
                  <a:pt x="13025" y="1625"/>
                  <a:pt x="13022" y="1625"/>
                </a:cubicBezTo>
                <a:cubicBezTo>
                  <a:pt x="13009" y="1625"/>
                  <a:pt x="12996" y="1616"/>
                  <a:pt x="12987" y="1616"/>
                </a:cubicBezTo>
                <a:cubicBezTo>
                  <a:pt x="12981" y="1616"/>
                  <a:pt x="12977" y="1619"/>
                  <a:pt x="12975" y="1630"/>
                </a:cubicBezTo>
                <a:cubicBezTo>
                  <a:pt x="12969" y="1631"/>
                  <a:pt x="12964" y="1631"/>
                  <a:pt x="12959" y="1631"/>
                </a:cubicBezTo>
                <a:cubicBezTo>
                  <a:pt x="12928" y="1631"/>
                  <a:pt x="12917" y="1615"/>
                  <a:pt x="12933" y="1594"/>
                </a:cubicBezTo>
                <a:close/>
                <a:moveTo>
                  <a:pt x="16014" y="1630"/>
                </a:moveTo>
                <a:lnTo>
                  <a:pt x="16014" y="1630"/>
                </a:lnTo>
                <a:cubicBezTo>
                  <a:pt x="16017" y="1638"/>
                  <a:pt x="16018" y="1646"/>
                  <a:pt x="16018" y="1654"/>
                </a:cubicBezTo>
                <a:lnTo>
                  <a:pt x="16018" y="1654"/>
                </a:lnTo>
                <a:cubicBezTo>
                  <a:pt x="16019" y="1646"/>
                  <a:pt x="16018" y="1638"/>
                  <a:pt x="16014" y="1630"/>
                </a:cubicBezTo>
                <a:close/>
                <a:moveTo>
                  <a:pt x="13362" y="1551"/>
                </a:moveTo>
                <a:cubicBezTo>
                  <a:pt x="13399" y="1569"/>
                  <a:pt x="13405" y="1612"/>
                  <a:pt x="13459" y="1624"/>
                </a:cubicBezTo>
                <a:cubicBezTo>
                  <a:pt x="13477" y="1624"/>
                  <a:pt x="13496" y="1612"/>
                  <a:pt x="13514" y="1612"/>
                </a:cubicBezTo>
                <a:cubicBezTo>
                  <a:pt x="13514" y="1630"/>
                  <a:pt x="13508" y="1642"/>
                  <a:pt x="13508" y="1654"/>
                </a:cubicBezTo>
                <a:cubicBezTo>
                  <a:pt x="13497" y="1662"/>
                  <a:pt x="13490" y="1664"/>
                  <a:pt x="13483" y="1664"/>
                </a:cubicBezTo>
                <a:cubicBezTo>
                  <a:pt x="13474" y="1664"/>
                  <a:pt x="13464" y="1660"/>
                  <a:pt x="13447" y="1660"/>
                </a:cubicBezTo>
                <a:lnTo>
                  <a:pt x="13447" y="1672"/>
                </a:lnTo>
                <a:cubicBezTo>
                  <a:pt x="13440" y="1674"/>
                  <a:pt x="13434" y="1675"/>
                  <a:pt x="13427" y="1675"/>
                </a:cubicBezTo>
                <a:cubicBezTo>
                  <a:pt x="13409" y="1675"/>
                  <a:pt x="13391" y="1669"/>
                  <a:pt x="13376" y="1669"/>
                </a:cubicBezTo>
                <a:cubicBezTo>
                  <a:pt x="13362" y="1669"/>
                  <a:pt x="13351" y="1674"/>
                  <a:pt x="13344" y="1690"/>
                </a:cubicBezTo>
                <a:cubicBezTo>
                  <a:pt x="13308" y="1672"/>
                  <a:pt x="13296" y="1630"/>
                  <a:pt x="13247" y="1630"/>
                </a:cubicBezTo>
                <a:cubicBezTo>
                  <a:pt x="13223" y="1630"/>
                  <a:pt x="13211" y="1636"/>
                  <a:pt x="13187" y="1648"/>
                </a:cubicBezTo>
                <a:lnTo>
                  <a:pt x="13187" y="1636"/>
                </a:lnTo>
                <a:cubicBezTo>
                  <a:pt x="13193" y="1624"/>
                  <a:pt x="13205" y="1594"/>
                  <a:pt x="13205" y="1588"/>
                </a:cubicBezTo>
                <a:cubicBezTo>
                  <a:pt x="13214" y="1575"/>
                  <a:pt x="13222" y="1572"/>
                  <a:pt x="13231" y="1572"/>
                </a:cubicBezTo>
                <a:cubicBezTo>
                  <a:pt x="13240" y="1572"/>
                  <a:pt x="13250" y="1575"/>
                  <a:pt x="13266" y="1575"/>
                </a:cubicBezTo>
                <a:lnTo>
                  <a:pt x="13266" y="1563"/>
                </a:lnTo>
                <a:cubicBezTo>
                  <a:pt x="13270" y="1562"/>
                  <a:pt x="13274" y="1561"/>
                  <a:pt x="13279" y="1561"/>
                </a:cubicBezTo>
                <a:cubicBezTo>
                  <a:pt x="13299" y="1561"/>
                  <a:pt x="13319" y="1573"/>
                  <a:pt x="13336" y="1573"/>
                </a:cubicBezTo>
                <a:cubicBezTo>
                  <a:pt x="13347" y="1573"/>
                  <a:pt x="13356" y="1568"/>
                  <a:pt x="13362" y="1551"/>
                </a:cubicBezTo>
                <a:close/>
                <a:moveTo>
                  <a:pt x="13072" y="1648"/>
                </a:moveTo>
                <a:cubicBezTo>
                  <a:pt x="13072" y="1648"/>
                  <a:pt x="13084" y="1648"/>
                  <a:pt x="13084" y="1654"/>
                </a:cubicBezTo>
                <a:cubicBezTo>
                  <a:pt x="13096" y="1660"/>
                  <a:pt x="13084" y="1697"/>
                  <a:pt x="13102" y="1709"/>
                </a:cubicBezTo>
                <a:cubicBezTo>
                  <a:pt x="13098" y="1717"/>
                  <a:pt x="13090" y="1723"/>
                  <a:pt x="13077" y="1723"/>
                </a:cubicBezTo>
                <a:cubicBezTo>
                  <a:pt x="13072" y="1723"/>
                  <a:pt x="13066" y="1722"/>
                  <a:pt x="13060" y="1721"/>
                </a:cubicBezTo>
                <a:cubicBezTo>
                  <a:pt x="13048" y="1690"/>
                  <a:pt x="13066" y="1666"/>
                  <a:pt x="13072" y="1648"/>
                </a:cubicBezTo>
                <a:close/>
                <a:moveTo>
                  <a:pt x="15887" y="1715"/>
                </a:moveTo>
                <a:lnTo>
                  <a:pt x="15881" y="1721"/>
                </a:lnTo>
                <a:cubicBezTo>
                  <a:pt x="15911" y="1733"/>
                  <a:pt x="15942" y="1745"/>
                  <a:pt x="15966" y="1751"/>
                </a:cubicBezTo>
                <a:cubicBezTo>
                  <a:pt x="15936" y="1763"/>
                  <a:pt x="15887" y="1763"/>
                  <a:pt x="15887" y="1763"/>
                </a:cubicBezTo>
                <a:cubicBezTo>
                  <a:pt x="15887" y="1763"/>
                  <a:pt x="15936" y="1763"/>
                  <a:pt x="15972" y="1751"/>
                </a:cubicBezTo>
                <a:cubicBezTo>
                  <a:pt x="16004" y="1760"/>
                  <a:pt x="16036" y="1762"/>
                  <a:pt x="16055" y="1763"/>
                </a:cubicBezTo>
                <a:lnTo>
                  <a:pt x="16055" y="1763"/>
                </a:lnTo>
                <a:cubicBezTo>
                  <a:pt x="16025" y="1762"/>
                  <a:pt x="15958" y="1753"/>
                  <a:pt x="15887" y="1715"/>
                </a:cubicBezTo>
                <a:close/>
                <a:moveTo>
                  <a:pt x="15966" y="1612"/>
                </a:moveTo>
                <a:lnTo>
                  <a:pt x="15966" y="1624"/>
                </a:lnTo>
                <a:cubicBezTo>
                  <a:pt x="15966" y="1624"/>
                  <a:pt x="15966" y="1630"/>
                  <a:pt x="15972" y="1636"/>
                </a:cubicBezTo>
                <a:cubicBezTo>
                  <a:pt x="15972" y="1642"/>
                  <a:pt x="15978" y="1654"/>
                  <a:pt x="15978" y="1660"/>
                </a:cubicBezTo>
                <a:cubicBezTo>
                  <a:pt x="15978" y="1660"/>
                  <a:pt x="15984" y="1666"/>
                  <a:pt x="15984" y="1672"/>
                </a:cubicBezTo>
                <a:cubicBezTo>
                  <a:pt x="15984" y="1684"/>
                  <a:pt x="15996" y="1684"/>
                  <a:pt x="15996" y="1690"/>
                </a:cubicBezTo>
                <a:cubicBezTo>
                  <a:pt x="15996" y="1697"/>
                  <a:pt x="16002" y="1697"/>
                  <a:pt x="16002" y="1703"/>
                </a:cubicBezTo>
                <a:lnTo>
                  <a:pt x="16014" y="1721"/>
                </a:lnTo>
                <a:lnTo>
                  <a:pt x="16032" y="1733"/>
                </a:lnTo>
                <a:lnTo>
                  <a:pt x="16045" y="1751"/>
                </a:lnTo>
                <a:lnTo>
                  <a:pt x="16063" y="1763"/>
                </a:lnTo>
                <a:lnTo>
                  <a:pt x="16063" y="1763"/>
                </a:lnTo>
                <a:cubicBezTo>
                  <a:pt x="16060" y="1763"/>
                  <a:pt x="16058" y="1763"/>
                  <a:pt x="16055" y="1763"/>
                </a:cubicBezTo>
                <a:lnTo>
                  <a:pt x="16055" y="1763"/>
                </a:lnTo>
                <a:cubicBezTo>
                  <a:pt x="16058" y="1763"/>
                  <a:pt x="16060" y="1763"/>
                  <a:pt x="16063" y="1763"/>
                </a:cubicBezTo>
                <a:lnTo>
                  <a:pt x="16063" y="1763"/>
                </a:lnTo>
                <a:lnTo>
                  <a:pt x="16063" y="1763"/>
                </a:lnTo>
                <a:cubicBezTo>
                  <a:pt x="16063" y="1763"/>
                  <a:pt x="16064" y="1763"/>
                  <a:pt x="16065" y="1763"/>
                </a:cubicBezTo>
                <a:lnTo>
                  <a:pt x="16065" y="1763"/>
                </a:lnTo>
                <a:cubicBezTo>
                  <a:pt x="16062" y="1758"/>
                  <a:pt x="16059" y="1754"/>
                  <a:pt x="16057" y="1751"/>
                </a:cubicBezTo>
                <a:lnTo>
                  <a:pt x="16038" y="1733"/>
                </a:lnTo>
                <a:lnTo>
                  <a:pt x="16026" y="1721"/>
                </a:lnTo>
                <a:lnTo>
                  <a:pt x="16008" y="1703"/>
                </a:lnTo>
                <a:cubicBezTo>
                  <a:pt x="16008" y="1703"/>
                  <a:pt x="16019" y="1681"/>
                  <a:pt x="16018" y="1654"/>
                </a:cubicBezTo>
                <a:lnTo>
                  <a:pt x="16018" y="1654"/>
                </a:lnTo>
                <a:cubicBezTo>
                  <a:pt x="16018" y="1675"/>
                  <a:pt x="16008" y="1692"/>
                  <a:pt x="16008" y="1697"/>
                </a:cubicBezTo>
                <a:lnTo>
                  <a:pt x="16002" y="1690"/>
                </a:lnTo>
                <a:cubicBezTo>
                  <a:pt x="16002" y="1684"/>
                  <a:pt x="15996" y="1684"/>
                  <a:pt x="15996" y="1672"/>
                </a:cubicBezTo>
                <a:cubicBezTo>
                  <a:pt x="15996" y="1666"/>
                  <a:pt x="15984" y="1666"/>
                  <a:pt x="15984" y="1660"/>
                </a:cubicBezTo>
                <a:cubicBezTo>
                  <a:pt x="15978" y="1654"/>
                  <a:pt x="15978" y="1642"/>
                  <a:pt x="15978" y="1636"/>
                </a:cubicBezTo>
                <a:cubicBezTo>
                  <a:pt x="15978" y="1630"/>
                  <a:pt x="15972" y="1630"/>
                  <a:pt x="15972" y="1624"/>
                </a:cubicBezTo>
                <a:lnTo>
                  <a:pt x="15972" y="1612"/>
                </a:lnTo>
                <a:close/>
                <a:moveTo>
                  <a:pt x="16065" y="1763"/>
                </a:moveTo>
                <a:lnTo>
                  <a:pt x="16065" y="1763"/>
                </a:lnTo>
                <a:cubicBezTo>
                  <a:pt x="16067" y="1767"/>
                  <a:pt x="16070" y="1770"/>
                  <a:pt x="16074" y="1774"/>
                </a:cubicBezTo>
                <a:lnTo>
                  <a:pt x="16074" y="1774"/>
                </a:lnTo>
                <a:lnTo>
                  <a:pt x="16069" y="1763"/>
                </a:lnTo>
                <a:cubicBezTo>
                  <a:pt x="16068" y="1763"/>
                  <a:pt x="16066" y="1763"/>
                  <a:pt x="16065" y="1763"/>
                </a:cubicBezTo>
                <a:close/>
                <a:moveTo>
                  <a:pt x="16074" y="1774"/>
                </a:moveTo>
                <a:lnTo>
                  <a:pt x="16075" y="1775"/>
                </a:lnTo>
                <a:cubicBezTo>
                  <a:pt x="16075" y="1775"/>
                  <a:pt x="16076" y="1776"/>
                  <a:pt x="16077" y="1776"/>
                </a:cubicBezTo>
                <a:lnTo>
                  <a:pt x="16077" y="1776"/>
                </a:lnTo>
                <a:cubicBezTo>
                  <a:pt x="16076" y="1775"/>
                  <a:pt x="16075" y="1774"/>
                  <a:pt x="16074" y="1774"/>
                </a:cubicBezTo>
                <a:close/>
                <a:moveTo>
                  <a:pt x="16184" y="1745"/>
                </a:moveTo>
                <a:cubicBezTo>
                  <a:pt x="16190" y="1775"/>
                  <a:pt x="16178" y="1805"/>
                  <a:pt x="16178" y="1812"/>
                </a:cubicBezTo>
                <a:cubicBezTo>
                  <a:pt x="16184" y="1793"/>
                  <a:pt x="16190" y="1763"/>
                  <a:pt x="16184" y="1745"/>
                </a:cubicBezTo>
                <a:close/>
                <a:moveTo>
                  <a:pt x="16250" y="1206"/>
                </a:moveTo>
                <a:cubicBezTo>
                  <a:pt x="16256" y="1206"/>
                  <a:pt x="16269" y="1212"/>
                  <a:pt x="16275" y="1218"/>
                </a:cubicBezTo>
                <a:cubicBezTo>
                  <a:pt x="16284" y="1233"/>
                  <a:pt x="16282" y="1252"/>
                  <a:pt x="16297" y="1252"/>
                </a:cubicBezTo>
                <a:cubicBezTo>
                  <a:pt x="16301" y="1252"/>
                  <a:pt x="16305" y="1251"/>
                  <a:pt x="16311" y="1248"/>
                </a:cubicBezTo>
                <a:cubicBezTo>
                  <a:pt x="16329" y="1248"/>
                  <a:pt x="16335" y="1236"/>
                  <a:pt x="16347" y="1236"/>
                </a:cubicBezTo>
                <a:cubicBezTo>
                  <a:pt x="16365" y="1236"/>
                  <a:pt x="16390" y="1248"/>
                  <a:pt x="16402" y="1248"/>
                </a:cubicBezTo>
                <a:cubicBezTo>
                  <a:pt x="16420" y="1248"/>
                  <a:pt x="16432" y="1248"/>
                  <a:pt x="16450" y="1242"/>
                </a:cubicBezTo>
                <a:lnTo>
                  <a:pt x="16450" y="1267"/>
                </a:lnTo>
                <a:cubicBezTo>
                  <a:pt x="16462" y="1267"/>
                  <a:pt x="16480" y="1273"/>
                  <a:pt x="16493" y="1273"/>
                </a:cubicBezTo>
                <a:cubicBezTo>
                  <a:pt x="16488" y="1296"/>
                  <a:pt x="16509" y="1313"/>
                  <a:pt x="16536" y="1313"/>
                </a:cubicBezTo>
                <a:cubicBezTo>
                  <a:pt x="16544" y="1313"/>
                  <a:pt x="16551" y="1312"/>
                  <a:pt x="16559" y="1309"/>
                </a:cubicBezTo>
                <a:lnTo>
                  <a:pt x="16559" y="1309"/>
                </a:lnTo>
                <a:cubicBezTo>
                  <a:pt x="16553" y="1321"/>
                  <a:pt x="16559" y="1327"/>
                  <a:pt x="16553" y="1333"/>
                </a:cubicBezTo>
                <a:cubicBezTo>
                  <a:pt x="16559" y="1333"/>
                  <a:pt x="16559" y="1327"/>
                  <a:pt x="16571" y="1327"/>
                </a:cubicBezTo>
                <a:cubicBezTo>
                  <a:pt x="16553" y="1333"/>
                  <a:pt x="16547" y="1351"/>
                  <a:pt x="16547" y="1357"/>
                </a:cubicBezTo>
                <a:cubicBezTo>
                  <a:pt x="16552" y="1358"/>
                  <a:pt x="16558" y="1359"/>
                  <a:pt x="16564" y="1359"/>
                </a:cubicBezTo>
                <a:cubicBezTo>
                  <a:pt x="16595" y="1359"/>
                  <a:pt x="16634" y="1347"/>
                  <a:pt x="16644" y="1327"/>
                </a:cubicBezTo>
                <a:cubicBezTo>
                  <a:pt x="16650" y="1321"/>
                  <a:pt x="16650" y="1297"/>
                  <a:pt x="16662" y="1297"/>
                </a:cubicBezTo>
                <a:cubicBezTo>
                  <a:pt x="16664" y="1296"/>
                  <a:pt x="16667" y="1295"/>
                  <a:pt x="16671" y="1295"/>
                </a:cubicBezTo>
                <a:cubicBezTo>
                  <a:pt x="16683" y="1295"/>
                  <a:pt x="16701" y="1303"/>
                  <a:pt x="16711" y="1303"/>
                </a:cubicBezTo>
                <a:cubicBezTo>
                  <a:pt x="16729" y="1297"/>
                  <a:pt x="16723" y="1279"/>
                  <a:pt x="16753" y="1279"/>
                </a:cubicBezTo>
                <a:cubicBezTo>
                  <a:pt x="16771" y="1279"/>
                  <a:pt x="16783" y="1279"/>
                  <a:pt x="16795" y="1297"/>
                </a:cubicBezTo>
                <a:cubicBezTo>
                  <a:pt x="16801" y="1303"/>
                  <a:pt x="16789" y="1321"/>
                  <a:pt x="16813" y="1321"/>
                </a:cubicBezTo>
                <a:cubicBezTo>
                  <a:pt x="16813" y="1333"/>
                  <a:pt x="16801" y="1333"/>
                  <a:pt x="16783" y="1333"/>
                </a:cubicBezTo>
                <a:cubicBezTo>
                  <a:pt x="16765" y="1333"/>
                  <a:pt x="16753" y="1333"/>
                  <a:pt x="16735" y="1327"/>
                </a:cubicBezTo>
                <a:cubicBezTo>
                  <a:pt x="16711" y="1327"/>
                  <a:pt x="16711" y="1327"/>
                  <a:pt x="16698" y="1339"/>
                </a:cubicBezTo>
                <a:cubicBezTo>
                  <a:pt x="16692" y="1357"/>
                  <a:pt x="16692" y="1351"/>
                  <a:pt x="16680" y="1357"/>
                </a:cubicBezTo>
                <a:lnTo>
                  <a:pt x="16680" y="1364"/>
                </a:lnTo>
                <a:lnTo>
                  <a:pt x="16674" y="1364"/>
                </a:lnTo>
                <a:cubicBezTo>
                  <a:pt x="16668" y="1364"/>
                  <a:pt x="16620" y="1382"/>
                  <a:pt x="16650" y="1394"/>
                </a:cubicBezTo>
                <a:lnTo>
                  <a:pt x="16668" y="1394"/>
                </a:lnTo>
                <a:cubicBezTo>
                  <a:pt x="16674" y="1394"/>
                  <a:pt x="16668" y="1400"/>
                  <a:pt x="16674" y="1400"/>
                </a:cubicBezTo>
                <a:cubicBezTo>
                  <a:pt x="16680" y="1400"/>
                  <a:pt x="16674" y="1412"/>
                  <a:pt x="16680" y="1412"/>
                </a:cubicBezTo>
                <a:cubicBezTo>
                  <a:pt x="16680" y="1412"/>
                  <a:pt x="16698" y="1400"/>
                  <a:pt x="16704" y="1400"/>
                </a:cubicBezTo>
                <a:cubicBezTo>
                  <a:pt x="16708" y="1400"/>
                  <a:pt x="16721" y="1397"/>
                  <a:pt x="16730" y="1397"/>
                </a:cubicBezTo>
                <a:cubicBezTo>
                  <a:pt x="16735" y="1397"/>
                  <a:pt x="16739" y="1398"/>
                  <a:pt x="16741" y="1400"/>
                </a:cubicBezTo>
                <a:cubicBezTo>
                  <a:pt x="16753" y="1412"/>
                  <a:pt x="16741" y="1418"/>
                  <a:pt x="16735" y="1418"/>
                </a:cubicBezTo>
                <a:cubicBezTo>
                  <a:pt x="16735" y="1424"/>
                  <a:pt x="16741" y="1430"/>
                  <a:pt x="16759" y="1430"/>
                </a:cubicBezTo>
                <a:cubicBezTo>
                  <a:pt x="16759" y="1442"/>
                  <a:pt x="16753" y="1442"/>
                  <a:pt x="16753" y="1448"/>
                </a:cubicBezTo>
                <a:cubicBezTo>
                  <a:pt x="16753" y="1454"/>
                  <a:pt x="16753" y="1454"/>
                  <a:pt x="16759" y="1460"/>
                </a:cubicBezTo>
                <a:lnTo>
                  <a:pt x="16759" y="1491"/>
                </a:lnTo>
                <a:cubicBezTo>
                  <a:pt x="16759" y="1503"/>
                  <a:pt x="16753" y="1509"/>
                  <a:pt x="16753" y="1521"/>
                </a:cubicBezTo>
                <a:cubicBezTo>
                  <a:pt x="16765" y="1521"/>
                  <a:pt x="16783" y="1521"/>
                  <a:pt x="16795" y="1515"/>
                </a:cubicBezTo>
                <a:cubicBezTo>
                  <a:pt x="16795" y="1515"/>
                  <a:pt x="16801" y="1509"/>
                  <a:pt x="16801" y="1503"/>
                </a:cubicBezTo>
                <a:lnTo>
                  <a:pt x="16819" y="1503"/>
                </a:lnTo>
                <a:cubicBezTo>
                  <a:pt x="16832" y="1491"/>
                  <a:pt x="16832" y="1491"/>
                  <a:pt x="16832" y="1479"/>
                </a:cubicBezTo>
                <a:lnTo>
                  <a:pt x="16832" y="1472"/>
                </a:lnTo>
                <a:cubicBezTo>
                  <a:pt x="16844" y="1485"/>
                  <a:pt x="16850" y="1491"/>
                  <a:pt x="16850" y="1509"/>
                </a:cubicBezTo>
                <a:cubicBezTo>
                  <a:pt x="16856" y="1551"/>
                  <a:pt x="16819" y="1581"/>
                  <a:pt x="16789" y="1612"/>
                </a:cubicBezTo>
                <a:cubicBezTo>
                  <a:pt x="16766" y="1630"/>
                  <a:pt x="16743" y="1648"/>
                  <a:pt x="16713" y="1648"/>
                </a:cubicBezTo>
                <a:cubicBezTo>
                  <a:pt x="16703" y="1648"/>
                  <a:pt x="16692" y="1646"/>
                  <a:pt x="16680" y="1642"/>
                </a:cubicBezTo>
                <a:cubicBezTo>
                  <a:pt x="16668" y="1639"/>
                  <a:pt x="16657" y="1637"/>
                  <a:pt x="16647" y="1637"/>
                </a:cubicBezTo>
                <a:cubicBezTo>
                  <a:pt x="16618" y="1637"/>
                  <a:pt x="16595" y="1650"/>
                  <a:pt x="16559" y="1672"/>
                </a:cubicBezTo>
                <a:cubicBezTo>
                  <a:pt x="16523" y="1703"/>
                  <a:pt x="16493" y="1721"/>
                  <a:pt x="16462" y="1757"/>
                </a:cubicBezTo>
                <a:cubicBezTo>
                  <a:pt x="16438" y="1787"/>
                  <a:pt x="16390" y="1805"/>
                  <a:pt x="16341" y="1818"/>
                </a:cubicBezTo>
                <a:cubicBezTo>
                  <a:pt x="16329" y="1715"/>
                  <a:pt x="16269" y="1575"/>
                  <a:pt x="16250" y="1472"/>
                </a:cubicBezTo>
                <a:cubicBezTo>
                  <a:pt x="16238" y="1388"/>
                  <a:pt x="16238" y="1291"/>
                  <a:pt x="16250" y="1206"/>
                </a:cubicBezTo>
                <a:close/>
                <a:moveTo>
                  <a:pt x="14028" y="1824"/>
                </a:moveTo>
                <a:cubicBezTo>
                  <a:pt x="14029" y="1824"/>
                  <a:pt x="14029" y="1824"/>
                  <a:pt x="14029" y="1824"/>
                </a:cubicBezTo>
                <a:lnTo>
                  <a:pt x="14029" y="1824"/>
                </a:lnTo>
                <a:cubicBezTo>
                  <a:pt x="14029" y="1824"/>
                  <a:pt x="14029" y="1824"/>
                  <a:pt x="14028" y="1824"/>
                </a:cubicBezTo>
                <a:close/>
                <a:moveTo>
                  <a:pt x="16632" y="1842"/>
                </a:moveTo>
                <a:lnTo>
                  <a:pt x="16632" y="1842"/>
                </a:lnTo>
                <a:cubicBezTo>
                  <a:pt x="16629" y="1850"/>
                  <a:pt x="16628" y="1857"/>
                  <a:pt x="16628" y="1865"/>
                </a:cubicBezTo>
                <a:lnTo>
                  <a:pt x="16628" y="1865"/>
                </a:lnTo>
                <a:cubicBezTo>
                  <a:pt x="16628" y="1857"/>
                  <a:pt x="16629" y="1849"/>
                  <a:pt x="16632" y="1842"/>
                </a:cubicBezTo>
                <a:close/>
                <a:moveTo>
                  <a:pt x="16077" y="1776"/>
                </a:moveTo>
                <a:cubicBezTo>
                  <a:pt x="16080" y="1778"/>
                  <a:pt x="16083" y="1780"/>
                  <a:pt x="16087" y="1781"/>
                </a:cubicBezTo>
                <a:cubicBezTo>
                  <a:pt x="16099" y="1793"/>
                  <a:pt x="16105" y="1805"/>
                  <a:pt x="16123" y="1812"/>
                </a:cubicBezTo>
                <a:cubicBezTo>
                  <a:pt x="16153" y="1836"/>
                  <a:pt x="16178" y="1854"/>
                  <a:pt x="16208" y="1872"/>
                </a:cubicBezTo>
                <a:cubicBezTo>
                  <a:pt x="16207" y="1871"/>
                  <a:pt x="16207" y="1870"/>
                  <a:pt x="16206" y="1869"/>
                </a:cubicBezTo>
                <a:lnTo>
                  <a:pt x="16206" y="1869"/>
                </a:lnTo>
                <a:cubicBezTo>
                  <a:pt x="16176" y="1849"/>
                  <a:pt x="16144" y="1828"/>
                  <a:pt x="16117" y="1805"/>
                </a:cubicBezTo>
                <a:cubicBezTo>
                  <a:pt x="16100" y="1794"/>
                  <a:pt x="16093" y="1782"/>
                  <a:pt x="16077" y="1776"/>
                </a:cubicBezTo>
                <a:close/>
                <a:moveTo>
                  <a:pt x="16135" y="1763"/>
                </a:moveTo>
                <a:cubicBezTo>
                  <a:pt x="16153" y="1781"/>
                  <a:pt x="16187" y="1837"/>
                  <a:pt x="16206" y="1869"/>
                </a:cubicBezTo>
                <a:lnTo>
                  <a:pt x="16206" y="1869"/>
                </a:lnTo>
                <a:cubicBezTo>
                  <a:pt x="16208" y="1870"/>
                  <a:pt x="16210" y="1871"/>
                  <a:pt x="16212" y="1872"/>
                </a:cubicBezTo>
                <a:lnTo>
                  <a:pt x="16212" y="1872"/>
                </a:lnTo>
                <a:cubicBezTo>
                  <a:pt x="16205" y="1861"/>
                  <a:pt x="16188" y="1836"/>
                  <a:pt x="16178" y="1812"/>
                </a:cubicBezTo>
                <a:cubicBezTo>
                  <a:pt x="16160" y="1787"/>
                  <a:pt x="16153" y="1775"/>
                  <a:pt x="16147" y="1763"/>
                </a:cubicBezTo>
                <a:close/>
                <a:moveTo>
                  <a:pt x="16462" y="1957"/>
                </a:moveTo>
                <a:lnTo>
                  <a:pt x="16462" y="1957"/>
                </a:lnTo>
                <a:cubicBezTo>
                  <a:pt x="16461" y="1963"/>
                  <a:pt x="16461" y="1969"/>
                  <a:pt x="16461" y="1974"/>
                </a:cubicBezTo>
                <a:lnTo>
                  <a:pt x="16461" y="1974"/>
                </a:lnTo>
                <a:cubicBezTo>
                  <a:pt x="16461" y="1969"/>
                  <a:pt x="16461" y="1963"/>
                  <a:pt x="16462" y="1957"/>
                </a:cubicBezTo>
                <a:close/>
                <a:moveTo>
                  <a:pt x="16759" y="1927"/>
                </a:moveTo>
                <a:cubicBezTo>
                  <a:pt x="16681" y="1963"/>
                  <a:pt x="16608" y="1969"/>
                  <a:pt x="16584" y="1975"/>
                </a:cubicBezTo>
                <a:lnTo>
                  <a:pt x="16584" y="1975"/>
                </a:lnTo>
                <a:cubicBezTo>
                  <a:pt x="16597" y="1975"/>
                  <a:pt x="16630" y="1973"/>
                  <a:pt x="16674" y="1963"/>
                </a:cubicBezTo>
                <a:cubicBezTo>
                  <a:pt x="16711" y="1975"/>
                  <a:pt x="16759" y="1975"/>
                  <a:pt x="16759" y="1975"/>
                </a:cubicBezTo>
                <a:cubicBezTo>
                  <a:pt x="16759" y="1975"/>
                  <a:pt x="16711" y="1975"/>
                  <a:pt x="16680" y="1963"/>
                </a:cubicBezTo>
                <a:cubicBezTo>
                  <a:pt x="16704" y="1957"/>
                  <a:pt x="16735" y="1945"/>
                  <a:pt x="16765" y="1933"/>
                </a:cubicBezTo>
                <a:lnTo>
                  <a:pt x="16759" y="1927"/>
                </a:lnTo>
                <a:close/>
                <a:moveTo>
                  <a:pt x="16674" y="1824"/>
                </a:moveTo>
                <a:lnTo>
                  <a:pt x="16674" y="1836"/>
                </a:lnTo>
                <a:cubicBezTo>
                  <a:pt x="16674" y="1836"/>
                  <a:pt x="16674" y="1842"/>
                  <a:pt x="16668" y="1848"/>
                </a:cubicBezTo>
                <a:cubicBezTo>
                  <a:pt x="16668" y="1854"/>
                  <a:pt x="16662" y="1866"/>
                  <a:pt x="16662" y="1872"/>
                </a:cubicBezTo>
                <a:cubicBezTo>
                  <a:pt x="16662" y="1872"/>
                  <a:pt x="16650" y="1878"/>
                  <a:pt x="16650" y="1884"/>
                </a:cubicBezTo>
                <a:cubicBezTo>
                  <a:pt x="16650" y="1896"/>
                  <a:pt x="16644" y="1896"/>
                  <a:pt x="16644" y="1902"/>
                </a:cubicBezTo>
                <a:cubicBezTo>
                  <a:pt x="16644" y="1902"/>
                  <a:pt x="16644" y="1908"/>
                  <a:pt x="16638" y="1908"/>
                </a:cubicBezTo>
                <a:cubicBezTo>
                  <a:pt x="16638" y="1904"/>
                  <a:pt x="16628" y="1886"/>
                  <a:pt x="16628" y="1865"/>
                </a:cubicBezTo>
                <a:lnTo>
                  <a:pt x="16628" y="1865"/>
                </a:lnTo>
                <a:cubicBezTo>
                  <a:pt x="16627" y="1888"/>
                  <a:pt x="16638" y="1910"/>
                  <a:pt x="16638" y="1914"/>
                </a:cubicBezTo>
                <a:lnTo>
                  <a:pt x="16620" y="1933"/>
                </a:lnTo>
                <a:lnTo>
                  <a:pt x="16608" y="1945"/>
                </a:lnTo>
                <a:lnTo>
                  <a:pt x="16589" y="1963"/>
                </a:lnTo>
                <a:lnTo>
                  <a:pt x="16560" y="1993"/>
                </a:lnTo>
                <a:lnTo>
                  <a:pt x="16560" y="1993"/>
                </a:lnTo>
                <a:cubicBezTo>
                  <a:pt x="16563" y="1990"/>
                  <a:pt x="16567" y="1989"/>
                  <a:pt x="16571" y="1987"/>
                </a:cubicBezTo>
                <a:lnTo>
                  <a:pt x="16577" y="1975"/>
                </a:lnTo>
                <a:cubicBezTo>
                  <a:pt x="16578" y="1975"/>
                  <a:pt x="16580" y="1975"/>
                  <a:pt x="16583" y="1975"/>
                </a:cubicBezTo>
                <a:lnTo>
                  <a:pt x="16583" y="1975"/>
                </a:lnTo>
                <a:lnTo>
                  <a:pt x="16583" y="1975"/>
                </a:lnTo>
                <a:cubicBezTo>
                  <a:pt x="16583" y="1975"/>
                  <a:pt x="16584" y="1975"/>
                  <a:pt x="16584" y="1975"/>
                </a:cubicBezTo>
                <a:lnTo>
                  <a:pt x="16584" y="1975"/>
                </a:lnTo>
                <a:cubicBezTo>
                  <a:pt x="16584" y="1975"/>
                  <a:pt x="16584" y="1975"/>
                  <a:pt x="16583" y="1975"/>
                </a:cubicBezTo>
                <a:lnTo>
                  <a:pt x="16583" y="1975"/>
                </a:lnTo>
                <a:lnTo>
                  <a:pt x="16602" y="1963"/>
                </a:lnTo>
                <a:lnTo>
                  <a:pt x="16614" y="1945"/>
                </a:lnTo>
                <a:lnTo>
                  <a:pt x="16632" y="1933"/>
                </a:lnTo>
                <a:lnTo>
                  <a:pt x="16644" y="1914"/>
                </a:lnTo>
                <a:cubicBezTo>
                  <a:pt x="16650" y="1908"/>
                  <a:pt x="16650" y="1908"/>
                  <a:pt x="16650" y="1902"/>
                </a:cubicBezTo>
                <a:cubicBezTo>
                  <a:pt x="16650" y="1896"/>
                  <a:pt x="16662" y="1896"/>
                  <a:pt x="16662" y="1884"/>
                </a:cubicBezTo>
                <a:cubicBezTo>
                  <a:pt x="16662" y="1878"/>
                  <a:pt x="16668" y="1878"/>
                  <a:pt x="16668" y="1872"/>
                </a:cubicBezTo>
                <a:cubicBezTo>
                  <a:pt x="16674" y="1866"/>
                  <a:pt x="16674" y="1854"/>
                  <a:pt x="16674" y="1848"/>
                </a:cubicBezTo>
                <a:cubicBezTo>
                  <a:pt x="16674" y="1842"/>
                  <a:pt x="16680" y="1842"/>
                  <a:pt x="16680" y="1836"/>
                </a:cubicBezTo>
                <a:lnTo>
                  <a:pt x="16680" y="1824"/>
                </a:lnTo>
                <a:close/>
                <a:moveTo>
                  <a:pt x="16560" y="1993"/>
                </a:moveTo>
                <a:cubicBezTo>
                  <a:pt x="16559" y="1993"/>
                  <a:pt x="16558" y="1993"/>
                  <a:pt x="16558" y="1994"/>
                </a:cubicBezTo>
                <a:lnTo>
                  <a:pt x="16558" y="1994"/>
                </a:lnTo>
                <a:cubicBezTo>
                  <a:pt x="16558" y="1994"/>
                  <a:pt x="16559" y="1993"/>
                  <a:pt x="16559" y="1993"/>
                </a:cubicBezTo>
                <a:lnTo>
                  <a:pt x="16560" y="1993"/>
                </a:lnTo>
                <a:close/>
                <a:moveTo>
                  <a:pt x="16558" y="1994"/>
                </a:moveTo>
                <a:cubicBezTo>
                  <a:pt x="16548" y="1999"/>
                  <a:pt x="16542" y="2004"/>
                  <a:pt x="16529" y="2017"/>
                </a:cubicBezTo>
                <a:lnTo>
                  <a:pt x="16529" y="2017"/>
                </a:lnTo>
                <a:cubicBezTo>
                  <a:pt x="16542" y="2009"/>
                  <a:pt x="16548" y="2000"/>
                  <a:pt x="16558" y="1994"/>
                </a:cubicBezTo>
                <a:close/>
                <a:moveTo>
                  <a:pt x="16461" y="1974"/>
                </a:moveTo>
                <a:cubicBezTo>
                  <a:pt x="16460" y="1998"/>
                  <a:pt x="16468" y="2019"/>
                  <a:pt x="16468" y="2023"/>
                </a:cubicBezTo>
                <a:cubicBezTo>
                  <a:pt x="16468" y="2009"/>
                  <a:pt x="16461" y="1995"/>
                  <a:pt x="16461" y="1974"/>
                </a:cubicBezTo>
                <a:close/>
                <a:moveTo>
                  <a:pt x="15939" y="1954"/>
                </a:moveTo>
                <a:cubicBezTo>
                  <a:pt x="15943" y="1954"/>
                  <a:pt x="15946" y="1955"/>
                  <a:pt x="15948" y="1957"/>
                </a:cubicBezTo>
                <a:cubicBezTo>
                  <a:pt x="15966" y="1963"/>
                  <a:pt x="15948" y="1963"/>
                  <a:pt x="15948" y="1969"/>
                </a:cubicBezTo>
                <a:lnTo>
                  <a:pt x="15948" y="1987"/>
                </a:lnTo>
                <a:cubicBezTo>
                  <a:pt x="15942" y="1993"/>
                  <a:pt x="15942" y="1999"/>
                  <a:pt x="15936" y="2011"/>
                </a:cubicBezTo>
                <a:cubicBezTo>
                  <a:pt x="15929" y="2023"/>
                  <a:pt x="15905" y="2048"/>
                  <a:pt x="15905" y="2060"/>
                </a:cubicBezTo>
                <a:cubicBezTo>
                  <a:pt x="15899" y="2042"/>
                  <a:pt x="15887" y="2017"/>
                  <a:pt x="15887" y="1993"/>
                </a:cubicBezTo>
                <a:cubicBezTo>
                  <a:pt x="15887" y="1981"/>
                  <a:pt x="15899" y="1969"/>
                  <a:pt x="15899" y="1963"/>
                </a:cubicBezTo>
                <a:lnTo>
                  <a:pt x="15911" y="1963"/>
                </a:lnTo>
                <a:cubicBezTo>
                  <a:pt x="15916" y="1959"/>
                  <a:pt x="15929" y="1954"/>
                  <a:pt x="15939" y="1954"/>
                </a:cubicBezTo>
                <a:close/>
                <a:moveTo>
                  <a:pt x="16529" y="2017"/>
                </a:moveTo>
                <a:cubicBezTo>
                  <a:pt x="16529" y="2017"/>
                  <a:pt x="16529" y="2017"/>
                  <a:pt x="16529" y="2017"/>
                </a:cubicBezTo>
                <a:cubicBezTo>
                  <a:pt x="16500" y="2039"/>
                  <a:pt x="16469" y="2061"/>
                  <a:pt x="16441" y="2080"/>
                </a:cubicBezTo>
                <a:lnTo>
                  <a:pt x="16441" y="2080"/>
                </a:lnTo>
                <a:cubicBezTo>
                  <a:pt x="16440" y="2081"/>
                  <a:pt x="16439" y="2083"/>
                  <a:pt x="16438" y="2084"/>
                </a:cubicBezTo>
                <a:cubicBezTo>
                  <a:pt x="16468" y="2060"/>
                  <a:pt x="16493" y="2048"/>
                  <a:pt x="16523" y="2023"/>
                </a:cubicBezTo>
                <a:cubicBezTo>
                  <a:pt x="16525" y="2021"/>
                  <a:pt x="16527" y="2019"/>
                  <a:pt x="16529" y="2017"/>
                </a:cubicBezTo>
                <a:close/>
                <a:moveTo>
                  <a:pt x="16499" y="1975"/>
                </a:moveTo>
                <a:cubicBezTo>
                  <a:pt x="16493" y="1987"/>
                  <a:pt x="16480" y="1999"/>
                  <a:pt x="16468" y="2023"/>
                </a:cubicBezTo>
                <a:cubicBezTo>
                  <a:pt x="16458" y="2048"/>
                  <a:pt x="16441" y="2073"/>
                  <a:pt x="16434" y="2084"/>
                </a:cubicBezTo>
                <a:lnTo>
                  <a:pt x="16434" y="2084"/>
                </a:lnTo>
                <a:cubicBezTo>
                  <a:pt x="16437" y="2083"/>
                  <a:pt x="16439" y="2081"/>
                  <a:pt x="16441" y="2080"/>
                </a:cubicBezTo>
                <a:lnTo>
                  <a:pt x="16441" y="2080"/>
                </a:lnTo>
                <a:cubicBezTo>
                  <a:pt x="16460" y="2053"/>
                  <a:pt x="16488" y="1998"/>
                  <a:pt x="16511" y="1975"/>
                </a:cubicBezTo>
                <a:close/>
                <a:moveTo>
                  <a:pt x="15644" y="1981"/>
                </a:moveTo>
                <a:cubicBezTo>
                  <a:pt x="15647" y="1981"/>
                  <a:pt x="15651" y="1983"/>
                  <a:pt x="15657" y="1987"/>
                </a:cubicBezTo>
                <a:cubicBezTo>
                  <a:pt x="15669" y="1993"/>
                  <a:pt x="15669" y="2011"/>
                  <a:pt x="15669" y="2023"/>
                </a:cubicBezTo>
                <a:cubicBezTo>
                  <a:pt x="15669" y="2017"/>
                  <a:pt x="15675" y="2011"/>
                  <a:pt x="15687" y="1999"/>
                </a:cubicBezTo>
                <a:cubicBezTo>
                  <a:pt x="15689" y="1999"/>
                  <a:pt x="15691" y="1998"/>
                  <a:pt x="15693" y="1998"/>
                </a:cubicBezTo>
                <a:cubicBezTo>
                  <a:pt x="15704" y="1998"/>
                  <a:pt x="15701" y="2017"/>
                  <a:pt x="15712" y="2017"/>
                </a:cubicBezTo>
                <a:cubicBezTo>
                  <a:pt x="15724" y="2017"/>
                  <a:pt x="15724" y="1999"/>
                  <a:pt x="15724" y="1993"/>
                </a:cubicBezTo>
                <a:cubicBezTo>
                  <a:pt x="15730" y="2029"/>
                  <a:pt x="15760" y="2084"/>
                  <a:pt x="15766" y="2102"/>
                </a:cubicBezTo>
                <a:cubicBezTo>
                  <a:pt x="15730" y="2090"/>
                  <a:pt x="15627" y="2060"/>
                  <a:pt x="15609" y="1999"/>
                </a:cubicBezTo>
                <a:cubicBezTo>
                  <a:pt x="15615" y="1999"/>
                  <a:pt x="15633" y="2011"/>
                  <a:pt x="15633" y="2011"/>
                </a:cubicBezTo>
                <a:cubicBezTo>
                  <a:pt x="15637" y="1998"/>
                  <a:pt x="15635" y="1981"/>
                  <a:pt x="15644" y="1981"/>
                </a:cubicBezTo>
                <a:close/>
                <a:moveTo>
                  <a:pt x="13370" y="2095"/>
                </a:moveTo>
                <a:cubicBezTo>
                  <a:pt x="13369" y="2099"/>
                  <a:pt x="13368" y="2103"/>
                  <a:pt x="13368" y="2108"/>
                </a:cubicBezTo>
                <a:cubicBezTo>
                  <a:pt x="13362" y="2108"/>
                  <a:pt x="13362" y="2108"/>
                  <a:pt x="13362" y="2102"/>
                </a:cubicBezTo>
                <a:cubicBezTo>
                  <a:pt x="13365" y="2100"/>
                  <a:pt x="13368" y="2097"/>
                  <a:pt x="13370" y="2095"/>
                </a:cubicBezTo>
                <a:close/>
                <a:moveTo>
                  <a:pt x="15615" y="2029"/>
                </a:moveTo>
                <a:cubicBezTo>
                  <a:pt x="15639" y="2090"/>
                  <a:pt x="15724" y="2114"/>
                  <a:pt x="15808" y="2145"/>
                </a:cubicBezTo>
                <a:cubicBezTo>
                  <a:pt x="15754" y="2145"/>
                  <a:pt x="15615" y="2138"/>
                  <a:pt x="15578" y="2132"/>
                </a:cubicBezTo>
                <a:cubicBezTo>
                  <a:pt x="15548" y="2120"/>
                  <a:pt x="15488" y="2114"/>
                  <a:pt x="15457" y="2108"/>
                </a:cubicBezTo>
                <a:lnTo>
                  <a:pt x="15463" y="2108"/>
                </a:lnTo>
                <a:cubicBezTo>
                  <a:pt x="15463" y="2102"/>
                  <a:pt x="15463" y="2090"/>
                  <a:pt x="15481" y="2090"/>
                </a:cubicBezTo>
                <a:cubicBezTo>
                  <a:pt x="15488" y="2090"/>
                  <a:pt x="15500" y="2102"/>
                  <a:pt x="15512" y="2108"/>
                </a:cubicBezTo>
                <a:cubicBezTo>
                  <a:pt x="15524" y="2108"/>
                  <a:pt x="15524" y="2090"/>
                  <a:pt x="15518" y="2084"/>
                </a:cubicBezTo>
                <a:cubicBezTo>
                  <a:pt x="15516" y="2082"/>
                  <a:pt x="15512" y="2081"/>
                  <a:pt x="15509" y="2081"/>
                </a:cubicBezTo>
                <a:cubicBezTo>
                  <a:pt x="15501" y="2081"/>
                  <a:pt x="15492" y="2084"/>
                  <a:pt x="15488" y="2084"/>
                </a:cubicBezTo>
                <a:cubicBezTo>
                  <a:pt x="15457" y="2078"/>
                  <a:pt x="15494" y="2072"/>
                  <a:pt x="15494" y="2054"/>
                </a:cubicBezTo>
                <a:cubicBezTo>
                  <a:pt x="15495" y="2054"/>
                  <a:pt x="15497" y="2054"/>
                  <a:pt x="15499" y="2054"/>
                </a:cubicBezTo>
                <a:cubicBezTo>
                  <a:pt x="15514" y="2054"/>
                  <a:pt x="15518" y="2036"/>
                  <a:pt x="15527" y="2036"/>
                </a:cubicBezTo>
                <a:cubicBezTo>
                  <a:pt x="15529" y="2036"/>
                  <a:pt x="15532" y="2038"/>
                  <a:pt x="15536" y="2042"/>
                </a:cubicBezTo>
                <a:cubicBezTo>
                  <a:pt x="15536" y="2034"/>
                  <a:pt x="15538" y="2031"/>
                  <a:pt x="15540" y="2031"/>
                </a:cubicBezTo>
                <a:cubicBezTo>
                  <a:pt x="15545" y="2031"/>
                  <a:pt x="15552" y="2045"/>
                  <a:pt x="15548" y="2054"/>
                </a:cubicBezTo>
                <a:lnTo>
                  <a:pt x="15554" y="2054"/>
                </a:lnTo>
                <a:cubicBezTo>
                  <a:pt x="15566" y="2048"/>
                  <a:pt x="15554" y="2042"/>
                  <a:pt x="15578" y="2042"/>
                </a:cubicBezTo>
                <a:cubicBezTo>
                  <a:pt x="15584" y="2042"/>
                  <a:pt x="15596" y="2048"/>
                  <a:pt x="15609" y="2048"/>
                </a:cubicBezTo>
                <a:cubicBezTo>
                  <a:pt x="15609" y="2042"/>
                  <a:pt x="15609" y="2029"/>
                  <a:pt x="15615" y="2029"/>
                </a:cubicBezTo>
                <a:close/>
                <a:moveTo>
                  <a:pt x="14482" y="2138"/>
                </a:moveTo>
                <a:cubicBezTo>
                  <a:pt x="14482" y="2151"/>
                  <a:pt x="14489" y="2175"/>
                  <a:pt x="14489" y="2193"/>
                </a:cubicBezTo>
                <a:cubicBezTo>
                  <a:pt x="14476" y="2193"/>
                  <a:pt x="14464" y="2194"/>
                  <a:pt x="14453" y="2194"/>
                </a:cubicBezTo>
                <a:cubicBezTo>
                  <a:pt x="14437" y="2194"/>
                  <a:pt x="14423" y="2192"/>
                  <a:pt x="14416" y="2181"/>
                </a:cubicBezTo>
                <a:cubicBezTo>
                  <a:pt x="14428" y="2169"/>
                  <a:pt x="14458" y="2163"/>
                  <a:pt x="14482" y="2138"/>
                </a:cubicBezTo>
                <a:close/>
                <a:moveTo>
                  <a:pt x="13608" y="1962"/>
                </a:moveTo>
                <a:cubicBezTo>
                  <a:pt x="13610" y="1962"/>
                  <a:pt x="13613" y="1962"/>
                  <a:pt x="13617" y="1963"/>
                </a:cubicBezTo>
                <a:cubicBezTo>
                  <a:pt x="13617" y="1987"/>
                  <a:pt x="13624" y="1995"/>
                  <a:pt x="13636" y="1995"/>
                </a:cubicBezTo>
                <a:cubicBezTo>
                  <a:pt x="13647" y="1995"/>
                  <a:pt x="13662" y="1987"/>
                  <a:pt x="13677" y="1981"/>
                </a:cubicBezTo>
                <a:lnTo>
                  <a:pt x="13677" y="1981"/>
                </a:lnTo>
                <a:lnTo>
                  <a:pt x="13617" y="2029"/>
                </a:lnTo>
                <a:cubicBezTo>
                  <a:pt x="13580" y="2054"/>
                  <a:pt x="13544" y="2078"/>
                  <a:pt x="13550" y="2120"/>
                </a:cubicBezTo>
                <a:cubicBezTo>
                  <a:pt x="13556" y="2175"/>
                  <a:pt x="13617" y="2175"/>
                  <a:pt x="13617" y="2235"/>
                </a:cubicBezTo>
                <a:cubicBezTo>
                  <a:pt x="13574" y="2181"/>
                  <a:pt x="13508" y="2163"/>
                  <a:pt x="13423" y="2145"/>
                </a:cubicBezTo>
                <a:lnTo>
                  <a:pt x="13447" y="2145"/>
                </a:lnTo>
                <a:cubicBezTo>
                  <a:pt x="13435" y="2145"/>
                  <a:pt x="13429" y="2138"/>
                  <a:pt x="13423" y="2138"/>
                </a:cubicBezTo>
                <a:cubicBezTo>
                  <a:pt x="13429" y="2120"/>
                  <a:pt x="13429" y="2114"/>
                  <a:pt x="13435" y="2102"/>
                </a:cubicBezTo>
                <a:cubicBezTo>
                  <a:pt x="13435" y="2102"/>
                  <a:pt x="13447" y="2108"/>
                  <a:pt x="13453" y="2108"/>
                </a:cubicBezTo>
                <a:cubicBezTo>
                  <a:pt x="13477" y="2114"/>
                  <a:pt x="13496" y="2114"/>
                  <a:pt x="13520" y="2114"/>
                </a:cubicBezTo>
                <a:cubicBezTo>
                  <a:pt x="13471" y="2102"/>
                  <a:pt x="13453" y="2084"/>
                  <a:pt x="13459" y="2054"/>
                </a:cubicBezTo>
                <a:lnTo>
                  <a:pt x="13459" y="2048"/>
                </a:lnTo>
                <a:cubicBezTo>
                  <a:pt x="13459" y="2042"/>
                  <a:pt x="13465" y="2042"/>
                  <a:pt x="13465" y="2042"/>
                </a:cubicBezTo>
                <a:cubicBezTo>
                  <a:pt x="13490" y="2048"/>
                  <a:pt x="13514" y="2048"/>
                  <a:pt x="13526" y="2060"/>
                </a:cubicBezTo>
                <a:cubicBezTo>
                  <a:pt x="13520" y="2048"/>
                  <a:pt x="13520" y="2023"/>
                  <a:pt x="13508" y="2017"/>
                </a:cubicBezTo>
                <a:cubicBezTo>
                  <a:pt x="13508" y="1999"/>
                  <a:pt x="13514" y="1987"/>
                  <a:pt x="13514" y="1969"/>
                </a:cubicBezTo>
                <a:cubicBezTo>
                  <a:pt x="13517" y="1968"/>
                  <a:pt x="13519" y="1968"/>
                  <a:pt x="13522" y="1968"/>
                </a:cubicBezTo>
                <a:cubicBezTo>
                  <a:pt x="13538" y="1968"/>
                  <a:pt x="13549" y="1982"/>
                  <a:pt x="13562" y="1982"/>
                </a:cubicBezTo>
                <a:cubicBezTo>
                  <a:pt x="13564" y="1982"/>
                  <a:pt x="13566" y="1982"/>
                  <a:pt x="13568" y="1981"/>
                </a:cubicBezTo>
                <a:cubicBezTo>
                  <a:pt x="13584" y="1981"/>
                  <a:pt x="13586" y="1962"/>
                  <a:pt x="13608" y="1962"/>
                </a:cubicBezTo>
                <a:close/>
                <a:moveTo>
                  <a:pt x="13605" y="2241"/>
                </a:moveTo>
                <a:cubicBezTo>
                  <a:pt x="13635" y="2254"/>
                  <a:pt x="13641" y="2266"/>
                  <a:pt x="13635" y="2284"/>
                </a:cubicBezTo>
                <a:cubicBezTo>
                  <a:pt x="13629" y="2266"/>
                  <a:pt x="13617" y="2260"/>
                  <a:pt x="13605" y="2241"/>
                </a:cubicBezTo>
                <a:close/>
                <a:moveTo>
                  <a:pt x="15827" y="2381"/>
                </a:moveTo>
                <a:lnTo>
                  <a:pt x="15827" y="2387"/>
                </a:lnTo>
                <a:cubicBezTo>
                  <a:pt x="15827" y="2393"/>
                  <a:pt x="15827" y="2393"/>
                  <a:pt x="15833" y="2399"/>
                </a:cubicBezTo>
                <a:cubicBezTo>
                  <a:pt x="15833" y="2411"/>
                  <a:pt x="15845" y="2417"/>
                  <a:pt x="15851" y="2423"/>
                </a:cubicBezTo>
                <a:cubicBezTo>
                  <a:pt x="15851" y="2429"/>
                  <a:pt x="15857" y="2429"/>
                  <a:pt x="15857" y="2441"/>
                </a:cubicBezTo>
                <a:cubicBezTo>
                  <a:pt x="15857" y="2447"/>
                  <a:pt x="15863" y="2447"/>
                  <a:pt x="15875" y="2453"/>
                </a:cubicBezTo>
                <a:lnTo>
                  <a:pt x="15887" y="2471"/>
                </a:lnTo>
                <a:lnTo>
                  <a:pt x="15893" y="2475"/>
                </a:lnTo>
                <a:lnTo>
                  <a:pt x="15893" y="2471"/>
                </a:lnTo>
                <a:cubicBezTo>
                  <a:pt x="15893" y="2459"/>
                  <a:pt x="15911" y="2417"/>
                  <a:pt x="15905" y="2381"/>
                </a:cubicBezTo>
                <a:lnTo>
                  <a:pt x="15893" y="2381"/>
                </a:lnTo>
                <a:cubicBezTo>
                  <a:pt x="15905" y="2411"/>
                  <a:pt x="15887" y="2453"/>
                  <a:pt x="15887" y="2459"/>
                </a:cubicBezTo>
                <a:lnTo>
                  <a:pt x="15881" y="2453"/>
                </a:lnTo>
                <a:lnTo>
                  <a:pt x="15863" y="2441"/>
                </a:lnTo>
                <a:cubicBezTo>
                  <a:pt x="15863" y="2429"/>
                  <a:pt x="15857" y="2429"/>
                  <a:pt x="15857" y="2423"/>
                </a:cubicBezTo>
                <a:cubicBezTo>
                  <a:pt x="15851" y="2417"/>
                  <a:pt x="15851" y="2411"/>
                  <a:pt x="15845" y="2399"/>
                </a:cubicBezTo>
                <a:cubicBezTo>
                  <a:pt x="15845" y="2393"/>
                  <a:pt x="15833" y="2387"/>
                  <a:pt x="15833" y="2387"/>
                </a:cubicBezTo>
                <a:lnTo>
                  <a:pt x="15833" y="2381"/>
                </a:lnTo>
                <a:close/>
                <a:moveTo>
                  <a:pt x="15893" y="2475"/>
                </a:moveTo>
                <a:lnTo>
                  <a:pt x="15893" y="2478"/>
                </a:lnTo>
                <a:lnTo>
                  <a:pt x="15908" y="2487"/>
                </a:lnTo>
                <a:lnTo>
                  <a:pt x="15908" y="2487"/>
                </a:lnTo>
                <a:lnTo>
                  <a:pt x="15905" y="2484"/>
                </a:lnTo>
                <a:lnTo>
                  <a:pt x="15893" y="2475"/>
                </a:lnTo>
                <a:close/>
                <a:moveTo>
                  <a:pt x="15908" y="2487"/>
                </a:moveTo>
                <a:lnTo>
                  <a:pt x="15911" y="2493"/>
                </a:lnTo>
                <a:lnTo>
                  <a:pt x="15911" y="2493"/>
                </a:lnTo>
                <a:cubicBezTo>
                  <a:pt x="15911" y="2492"/>
                  <a:pt x="15911" y="2491"/>
                  <a:pt x="15911" y="2490"/>
                </a:cubicBezTo>
                <a:lnTo>
                  <a:pt x="15908" y="2487"/>
                </a:lnTo>
                <a:close/>
                <a:moveTo>
                  <a:pt x="15911" y="2493"/>
                </a:moveTo>
                <a:cubicBezTo>
                  <a:pt x="15913" y="2502"/>
                  <a:pt x="15918" y="2502"/>
                  <a:pt x="15923" y="2508"/>
                </a:cubicBezTo>
                <a:lnTo>
                  <a:pt x="15940" y="2519"/>
                </a:lnTo>
                <a:lnTo>
                  <a:pt x="15940" y="2519"/>
                </a:lnTo>
                <a:cubicBezTo>
                  <a:pt x="15938" y="2517"/>
                  <a:pt x="15937" y="2515"/>
                  <a:pt x="15936" y="2514"/>
                </a:cubicBezTo>
                <a:lnTo>
                  <a:pt x="15917" y="2502"/>
                </a:lnTo>
                <a:lnTo>
                  <a:pt x="15911" y="2493"/>
                </a:lnTo>
                <a:close/>
                <a:moveTo>
                  <a:pt x="15940" y="2519"/>
                </a:moveTo>
                <a:lnTo>
                  <a:pt x="15940" y="2519"/>
                </a:lnTo>
                <a:cubicBezTo>
                  <a:pt x="15941" y="2520"/>
                  <a:pt x="15942" y="2521"/>
                  <a:pt x="15943" y="2523"/>
                </a:cubicBezTo>
                <a:lnTo>
                  <a:pt x="15943" y="2523"/>
                </a:lnTo>
                <a:cubicBezTo>
                  <a:pt x="15942" y="2522"/>
                  <a:pt x="15942" y="2521"/>
                  <a:pt x="15942" y="2520"/>
                </a:cubicBezTo>
                <a:lnTo>
                  <a:pt x="15940" y="2519"/>
                </a:lnTo>
                <a:close/>
                <a:moveTo>
                  <a:pt x="15833" y="2514"/>
                </a:moveTo>
                <a:lnTo>
                  <a:pt x="15833" y="2514"/>
                </a:lnTo>
                <a:cubicBezTo>
                  <a:pt x="15796" y="2532"/>
                  <a:pt x="15736" y="2532"/>
                  <a:pt x="15736" y="2532"/>
                </a:cubicBezTo>
                <a:cubicBezTo>
                  <a:pt x="15742" y="2532"/>
                  <a:pt x="15796" y="2532"/>
                  <a:pt x="15833" y="2514"/>
                </a:cubicBezTo>
                <a:close/>
                <a:moveTo>
                  <a:pt x="15742" y="2471"/>
                </a:moveTo>
                <a:lnTo>
                  <a:pt x="15736" y="2478"/>
                </a:lnTo>
                <a:cubicBezTo>
                  <a:pt x="15772" y="2502"/>
                  <a:pt x="15802" y="2508"/>
                  <a:pt x="15833" y="2514"/>
                </a:cubicBezTo>
                <a:cubicBezTo>
                  <a:pt x="15886" y="2530"/>
                  <a:pt x="15931" y="2532"/>
                  <a:pt x="15948" y="2532"/>
                </a:cubicBezTo>
                <a:lnTo>
                  <a:pt x="15948" y="2532"/>
                </a:lnTo>
                <a:cubicBezTo>
                  <a:pt x="15948" y="2532"/>
                  <a:pt x="15948" y="2532"/>
                  <a:pt x="15948" y="2532"/>
                </a:cubicBezTo>
                <a:lnTo>
                  <a:pt x="15948" y="2532"/>
                </a:lnTo>
                <a:cubicBezTo>
                  <a:pt x="15950" y="2532"/>
                  <a:pt x="15952" y="2532"/>
                  <a:pt x="15954" y="2532"/>
                </a:cubicBezTo>
                <a:cubicBezTo>
                  <a:pt x="15950" y="2532"/>
                  <a:pt x="15946" y="2528"/>
                  <a:pt x="15943" y="2523"/>
                </a:cubicBezTo>
                <a:lnTo>
                  <a:pt x="15943" y="2523"/>
                </a:lnTo>
                <a:cubicBezTo>
                  <a:pt x="15944" y="2526"/>
                  <a:pt x="15946" y="2529"/>
                  <a:pt x="15948" y="2532"/>
                </a:cubicBezTo>
                <a:lnTo>
                  <a:pt x="15948" y="2532"/>
                </a:lnTo>
                <a:cubicBezTo>
                  <a:pt x="15914" y="2531"/>
                  <a:pt x="15828" y="2517"/>
                  <a:pt x="15742" y="2471"/>
                </a:cubicBezTo>
                <a:close/>
                <a:moveTo>
                  <a:pt x="14585" y="2629"/>
                </a:moveTo>
                <a:cubicBezTo>
                  <a:pt x="14585" y="2635"/>
                  <a:pt x="14585" y="2635"/>
                  <a:pt x="14598" y="2647"/>
                </a:cubicBezTo>
                <a:lnTo>
                  <a:pt x="14579" y="2647"/>
                </a:lnTo>
                <a:cubicBezTo>
                  <a:pt x="14579" y="2635"/>
                  <a:pt x="14579" y="2635"/>
                  <a:pt x="14585" y="2629"/>
                </a:cubicBezTo>
                <a:close/>
                <a:moveTo>
                  <a:pt x="15948" y="2532"/>
                </a:moveTo>
                <a:cubicBezTo>
                  <a:pt x="15957" y="2542"/>
                  <a:pt x="15969" y="2549"/>
                  <a:pt x="15978" y="2562"/>
                </a:cubicBezTo>
                <a:cubicBezTo>
                  <a:pt x="15996" y="2568"/>
                  <a:pt x="16008" y="2580"/>
                  <a:pt x="16026" y="2593"/>
                </a:cubicBezTo>
                <a:cubicBezTo>
                  <a:pt x="16057" y="2611"/>
                  <a:pt x="16093" y="2635"/>
                  <a:pt x="16123" y="2659"/>
                </a:cubicBezTo>
                <a:cubicBezTo>
                  <a:pt x="16122" y="2657"/>
                  <a:pt x="16121" y="2655"/>
                  <a:pt x="16119" y="2653"/>
                </a:cubicBezTo>
                <a:lnTo>
                  <a:pt x="16119" y="2653"/>
                </a:lnTo>
                <a:cubicBezTo>
                  <a:pt x="16085" y="2630"/>
                  <a:pt x="16048" y="2605"/>
                  <a:pt x="16014" y="2574"/>
                </a:cubicBezTo>
                <a:cubicBezTo>
                  <a:pt x="16002" y="2562"/>
                  <a:pt x="15984" y="2550"/>
                  <a:pt x="15972" y="2538"/>
                </a:cubicBezTo>
                <a:cubicBezTo>
                  <a:pt x="15966" y="2538"/>
                  <a:pt x="15966" y="2532"/>
                  <a:pt x="15954" y="2532"/>
                </a:cubicBezTo>
                <a:cubicBezTo>
                  <a:pt x="15952" y="2532"/>
                  <a:pt x="15951" y="2532"/>
                  <a:pt x="15948" y="2532"/>
                </a:cubicBezTo>
                <a:close/>
                <a:moveTo>
                  <a:pt x="14610" y="2720"/>
                </a:moveTo>
                <a:cubicBezTo>
                  <a:pt x="14640" y="2811"/>
                  <a:pt x="14670" y="2889"/>
                  <a:pt x="14706" y="2962"/>
                </a:cubicBezTo>
                <a:cubicBezTo>
                  <a:pt x="14706" y="2968"/>
                  <a:pt x="14700" y="2980"/>
                  <a:pt x="14700" y="2986"/>
                </a:cubicBezTo>
                <a:cubicBezTo>
                  <a:pt x="14700" y="3010"/>
                  <a:pt x="14731" y="3016"/>
                  <a:pt x="14731" y="3041"/>
                </a:cubicBezTo>
                <a:cubicBezTo>
                  <a:pt x="14700" y="3016"/>
                  <a:pt x="14670" y="2986"/>
                  <a:pt x="14640" y="2956"/>
                </a:cubicBezTo>
                <a:cubicBezTo>
                  <a:pt x="14634" y="2950"/>
                  <a:pt x="14634" y="2950"/>
                  <a:pt x="14634" y="2938"/>
                </a:cubicBezTo>
                <a:cubicBezTo>
                  <a:pt x="14616" y="2871"/>
                  <a:pt x="14604" y="2804"/>
                  <a:pt x="14579" y="2726"/>
                </a:cubicBezTo>
                <a:cubicBezTo>
                  <a:pt x="14598" y="2720"/>
                  <a:pt x="14604" y="2720"/>
                  <a:pt x="14610" y="2720"/>
                </a:cubicBezTo>
                <a:close/>
                <a:moveTo>
                  <a:pt x="16886" y="3028"/>
                </a:moveTo>
                <a:cubicBezTo>
                  <a:pt x="16880" y="3041"/>
                  <a:pt x="16886" y="3047"/>
                  <a:pt x="16880" y="3053"/>
                </a:cubicBezTo>
                <a:cubicBezTo>
                  <a:pt x="16886" y="3053"/>
                  <a:pt x="16886" y="3047"/>
                  <a:pt x="16898" y="3047"/>
                </a:cubicBezTo>
                <a:cubicBezTo>
                  <a:pt x="16886" y="3053"/>
                  <a:pt x="16880" y="3059"/>
                  <a:pt x="16880" y="3065"/>
                </a:cubicBezTo>
                <a:cubicBezTo>
                  <a:pt x="16874" y="3053"/>
                  <a:pt x="16868" y="3047"/>
                  <a:pt x="16856" y="3028"/>
                </a:cubicBezTo>
                <a:close/>
                <a:moveTo>
                  <a:pt x="17310" y="4373"/>
                </a:moveTo>
                <a:cubicBezTo>
                  <a:pt x="17328" y="4415"/>
                  <a:pt x="17334" y="4451"/>
                  <a:pt x="17328" y="4500"/>
                </a:cubicBezTo>
                <a:lnTo>
                  <a:pt x="17280" y="4451"/>
                </a:lnTo>
                <a:cubicBezTo>
                  <a:pt x="17292" y="4433"/>
                  <a:pt x="17298" y="4397"/>
                  <a:pt x="17310" y="4373"/>
                </a:cubicBezTo>
                <a:close/>
                <a:moveTo>
                  <a:pt x="18215" y="4892"/>
                </a:moveTo>
                <a:cubicBezTo>
                  <a:pt x="18313" y="4892"/>
                  <a:pt x="18406" y="4920"/>
                  <a:pt x="18503" y="4948"/>
                </a:cubicBezTo>
                <a:cubicBezTo>
                  <a:pt x="18424" y="5026"/>
                  <a:pt x="18291" y="5099"/>
                  <a:pt x="18182" y="5129"/>
                </a:cubicBezTo>
                <a:cubicBezTo>
                  <a:pt x="18212" y="5069"/>
                  <a:pt x="18260" y="5014"/>
                  <a:pt x="18291" y="4954"/>
                </a:cubicBezTo>
                <a:lnTo>
                  <a:pt x="18291" y="4954"/>
                </a:lnTo>
                <a:cubicBezTo>
                  <a:pt x="18230" y="4996"/>
                  <a:pt x="18151" y="5075"/>
                  <a:pt x="18079" y="5087"/>
                </a:cubicBezTo>
                <a:cubicBezTo>
                  <a:pt x="18085" y="5057"/>
                  <a:pt x="18109" y="5026"/>
                  <a:pt x="18127" y="5002"/>
                </a:cubicBezTo>
                <a:lnTo>
                  <a:pt x="18127" y="5002"/>
                </a:lnTo>
                <a:cubicBezTo>
                  <a:pt x="18091" y="5014"/>
                  <a:pt x="18061" y="5032"/>
                  <a:pt x="18024" y="5045"/>
                </a:cubicBezTo>
                <a:cubicBezTo>
                  <a:pt x="18024" y="4996"/>
                  <a:pt x="18085" y="4966"/>
                  <a:pt x="18061" y="4917"/>
                </a:cubicBezTo>
                <a:cubicBezTo>
                  <a:pt x="18114" y="4899"/>
                  <a:pt x="18165" y="4892"/>
                  <a:pt x="18215" y="4892"/>
                </a:cubicBezTo>
                <a:close/>
                <a:moveTo>
                  <a:pt x="20882" y="7127"/>
                </a:moveTo>
                <a:cubicBezTo>
                  <a:pt x="20889" y="7138"/>
                  <a:pt x="20906" y="7150"/>
                  <a:pt x="20919" y="7150"/>
                </a:cubicBezTo>
                <a:cubicBezTo>
                  <a:pt x="20927" y="7150"/>
                  <a:pt x="20934" y="7145"/>
                  <a:pt x="20936" y="7133"/>
                </a:cubicBezTo>
                <a:cubicBezTo>
                  <a:pt x="20940" y="7149"/>
                  <a:pt x="20954" y="7161"/>
                  <a:pt x="20967" y="7161"/>
                </a:cubicBezTo>
                <a:cubicBezTo>
                  <a:pt x="20976" y="7161"/>
                  <a:pt x="20984" y="7157"/>
                  <a:pt x="20991" y="7145"/>
                </a:cubicBezTo>
                <a:cubicBezTo>
                  <a:pt x="20991" y="7158"/>
                  <a:pt x="20991" y="7158"/>
                  <a:pt x="20997" y="7164"/>
                </a:cubicBezTo>
                <a:cubicBezTo>
                  <a:pt x="20967" y="7206"/>
                  <a:pt x="20936" y="7254"/>
                  <a:pt x="20906" y="7285"/>
                </a:cubicBezTo>
                <a:cubicBezTo>
                  <a:pt x="20882" y="7267"/>
                  <a:pt x="20876" y="7206"/>
                  <a:pt x="20870" y="7145"/>
                </a:cubicBezTo>
                <a:cubicBezTo>
                  <a:pt x="20876" y="7139"/>
                  <a:pt x="20882" y="7133"/>
                  <a:pt x="20882" y="7127"/>
                </a:cubicBezTo>
                <a:close/>
                <a:moveTo>
                  <a:pt x="20791" y="7158"/>
                </a:moveTo>
                <a:cubicBezTo>
                  <a:pt x="20803" y="7164"/>
                  <a:pt x="20803" y="7164"/>
                  <a:pt x="20809" y="7164"/>
                </a:cubicBezTo>
                <a:cubicBezTo>
                  <a:pt x="20821" y="7291"/>
                  <a:pt x="20858" y="7406"/>
                  <a:pt x="20846" y="7521"/>
                </a:cubicBezTo>
                <a:cubicBezTo>
                  <a:pt x="20757" y="7462"/>
                  <a:pt x="20726" y="7351"/>
                  <a:pt x="20663" y="7261"/>
                </a:cubicBezTo>
                <a:lnTo>
                  <a:pt x="20663" y="7261"/>
                </a:lnTo>
                <a:cubicBezTo>
                  <a:pt x="20665" y="7263"/>
                  <a:pt x="20668" y="7264"/>
                  <a:pt x="20671" y="7264"/>
                </a:cubicBezTo>
                <a:cubicBezTo>
                  <a:pt x="20682" y="7264"/>
                  <a:pt x="20693" y="7247"/>
                  <a:pt x="20688" y="7230"/>
                </a:cubicBezTo>
                <a:lnTo>
                  <a:pt x="20688" y="7230"/>
                </a:lnTo>
                <a:cubicBezTo>
                  <a:pt x="20692" y="7240"/>
                  <a:pt x="20696" y="7244"/>
                  <a:pt x="20701" y="7244"/>
                </a:cubicBezTo>
                <a:cubicBezTo>
                  <a:pt x="20714" y="7244"/>
                  <a:pt x="20727" y="7217"/>
                  <a:pt x="20719" y="7200"/>
                </a:cubicBezTo>
                <a:lnTo>
                  <a:pt x="20719" y="7200"/>
                </a:lnTo>
                <a:cubicBezTo>
                  <a:pt x="20723" y="7206"/>
                  <a:pt x="20729" y="7209"/>
                  <a:pt x="20735" y="7209"/>
                </a:cubicBezTo>
                <a:cubicBezTo>
                  <a:pt x="20747" y="7209"/>
                  <a:pt x="20759" y="7200"/>
                  <a:pt x="20755" y="7188"/>
                </a:cubicBezTo>
                <a:cubicBezTo>
                  <a:pt x="20779" y="7188"/>
                  <a:pt x="20791" y="7176"/>
                  <a:pt x="20791" y="7158"/>
                </a:cubicBezTo>
                <a:close/>
                <a:moveTo>
                  <a:pt x="20240" y="7527"/>
                </a:moveTo>
                <a:cubicBezTo>
                  <a:pt x="20252" y="7535"/>
                  <a:pt x="20261" y="7542"/>
                  <a:pt x="20270" y="7542"/>
                </a:cubicBezTo>
                <a:cubicBezTo>
                  <a:pt x="20276" y="7542"/>
                  <a:pt x="20282" y="7540"/>
                  <a:pt x="20289" y="7533"/>
                </a:cubicBezTo>
                <a:cubicBezTo>
                  <a:pt x="20289" y="7533"/>
                  <a:pt x="20295" y="7539"/>
                  <a:pt x="20301" y="7539"/>
                </a:cubicBezTo>
                <a:cubicBezTo>
                  <a:pt x="20319" y="7624"/>
                  <a:pt x="20289" y="7709"/>
                  <a:pt x="20270" y="7793"/>
                </a:cubicBezTo>
                <a:cubicBezTo>
                  <a:pt x="20258" y="7763"/>
                  <a:pt x="20210" y="7684"/>
                  <a:pt x="20149" y="7612"/>
                </a:cubicBezTo>
                <a:cubicBezTo>
                  <a:pt x="20180" y="7612"/>
                  <a:pt x="20174" y="7587"/>
                  <a:pt x="20168" y="7557"/>
                </a:cubicBezTo>
                <a:lnTo>
                  <a:pt x="20168" y="7557"/>
                </a:lnTo>
                <a:cubicBezTo>
                  <a:pt x="20170" y="7558"/>
                  <a:pt x="20172" y="7559"/>
                  <a:pt x="20174" y="7559"/>
                </a:cubicBezTo>
                <a:cubicBezTo>
                  <a:pt x="20185" y="7559"/>
                  <a:pt x="20196" y="7548"/>
                  <a:pt x="20186" y="7533"/>
                </a:cubicBezTo>
                <a:lnTo>
                  <a:pt x="20186" y="7533"/>
                </a:lnTo>
                <a:cubicBezTo>
                  <a:pt x="20196" y="7536"/>
                  <a:pt x="20213" y="7544"/>
                  <a:pt x="20225" y="7544"/>
                </a:cubicBezTo>
                <a:cubicBezTo>
                  <a:pt x="20234" y="7544"/>
                  <a:pt x="20240" y="7540"/>
                  <a:pt x="20240" y="7527"/>
                </a:cubicBezTo>
                <a:close/>
                <a:moveTo>
                  <a:pt x="20095" y="7648"/>
                </a:moveTo>
                <a:cubicBezTo>
                  <a:pt x="20113" y="7672"/>
                  <a:pt x="20125" y="7690"/>
                  <a:pt x="20143" y="7721"/>
                </a:cubicBezTo>
                <a:cubicBezTo>
                  <a:pt x="20198" y="7805"/>
                  <a:pt x="20240" y="7890"/>
                  <a:pt x="20289" y="7981"/>
                </a:cubicBezTo>
                <a:cubicBezTo>
                  <a:pt x="20198" y="7914"/>
                  <a:pt x="20107" y="7842"/>
                  <a:pt x="20016" y="7781"/>
                </a:cubicBezTo>
                <a:cubicBezTo>
                  <a:pt x="20022" y="7769"/>
                  <a:pt x="20022" y="7763"/>
                  <a:pt x="20004" y="7751"/>
                </a:cubicBezTo>
                <a:lnTo>
                  <a:pt x="20004" y="7751"/>
                </a:lnTo>
                <a:cubicBezTo>
                  <a:pt x="20009" y="7752"/>
                  <a:pt x="20014" y="7753"/>
                  <a:pt x="20017" y="7753"/>
                </a:cubicBezTo>
                <a:cubicBezTo>
                  <a:pt x="20042" y="7753"/>
                  <a:pt x="20028" y="7718"/>
                  <a:pt x="20022" y="7702"/>
                </a:cubicBezTo>
                <a:lnTo>
                  <a:pt x="20022" y="7702"/>
                </a:lnTo>
                <a:cubicBezTo>
                  <a:pt x="20028" y="7704"/>
                  <a:pt x="20033" y="7705"/>
                  <a:pt x="20039" y="7705"/>
                </a:cubicBezTo>
                <a:cubicBezTo>
                  <a:pt x="20058" y="7705"/>
                  <a:pt x="20073" y="7696"/>
                  <a:pt x="20059" y="7672"/>
                </a:cubicBezTo>
                <a:lnTo>
                  <a:pt x="20059" y="7672"/>
                </a:lnTo>
                <a:cubicBezTo>
                  <a:pt x="20065" y="7677"/>
                  <a:pt x="20071" y="7680"/>
                  <a:pt x="20076" y="7680"/>
                </a:cubicBezTo>
                <a:cubicBezTo>
                  <a:pt x="20089" y="7680"/>
                  <a:pt x="20095" y="7665"/>
                  <a:pt x="20095" y="7648"/>
                </a:cubicBezTo>
                <a:close/>
                <a:moveTo>
                  <a:pt x="20622" y="7291"/>
                </a:moveTo>
                <a:lnTo>
                  <a:pt x="20706" y="7448"/>
                </a:lnTo>
                <a:cubicBezTo>
                  <a:pt x="20737" y="7497"/>
                  <a:pt x="20797" y="7539"/>
                  <a:pt x="20809" y="7593"/>
                </a:cubicBezTo>
                <a:cubicBezTo>
                  <a:pt x="20809" y="7654"/>
                  <a:pt x="20773" y="7733"/>
                  <a:pt x="20749" y="7769"/>
                </a:cubicBezTo>
                <a:cubicBezTo>
                  <a:pt x="20719" y="7824"/>
                  <a:pt x="20670" y="7872"/>
                  <a:pt x="20640" y="7933"/>
                </a:cubicBezTo>
                <a:cubicBezTo>
                  <a:pt x="20622" y="7981"/>
                  <a:pt x="20622" y="8035"/>
                  <a:pt x="20597" y="8078"/>
                </a:cubicBezTo>
                <a:cubicBezTo>
                  <a:pt x="20584" y="8108"/>
                  <a:pt x="20570" y="8121"/>
                  <a:pt x="20554" y="8121"/>
                </a:cubicBezTo>
                <a:cubicBezTo>
                  <a:pt x="20534" y="8121"/>
                  <a:pt x="20510" y="8102"/>
                  <a:pt x="20476" y="8072"/>
                </a:cubicBezTo>
                <a:cubicBezTo>
                  <a:pt x="20428" y="8035"/>
                  <a:pt x="20410" y="7981"/>
                  <a:pt x="20379" y="7926"/>
                </a:cubicBezTo>
                <a:cubicBezTo>
                  <a:pt x="20349" y="7872"/>
                  <a:pt x="20319" y="7836"/>
                  <a:pt x="20325" y="7775"/>
                </a:cubicBezTo>
                <a:cubicBezTo>
                  <a:pt x="20331" y="7715"/>
                  <a:pt x="20361" y="7672"/>
                  <a:pt x="20355" y="7600"/>
                </a:cubicBezTo>
                <a:cubicBezTo>
                  <a:pt x="20355" y="7587"/>
                  <a:pt x="20343" y="7563"/>
                  <a:pt x="20337" y="7533"/>
                </a:cubicBezTo>
                <a:lnTo>
                  <a:pt x="20337" y="7533"/>
                </a:lnTo>
                <a:cubicBezTo>
                  <a:pt x="20348" y="7543"/>
                  <a:pt x="20366" y="7554"/>
                  <a:pt x="20380" y="7554"/>
                </a:cubicBezTo>
                <a:cubicBezTo>
                  <a:pt x="20390" y="7554"/>
                  <a:pt x="20398" y="7548"/>
                  <a:pt x="20398" y="7533"/>
                </a:cubicBezTo>
                <a:cubicBezTo>
                  <a:pt x="20409" y="7542"/>
                  <a:pt x="20423" y="7547"/>
                  <a:pt x="20434" y="7547"/>
                </a:cubicBezTo>
                <a:cubicBezTo>
                  <a:pt x="20454" y="7547"/>
                  <a:pt x="20467" y="7533"/>
                  <a:pt x="20452" y="7503"/>
                </a:cubicBezTo>
                <a:lnTo>
                  <a:pt x="20452" y="7503"/>
                </a:lnTo>
                <a:cubicBezTo>
                  <a:pt x="20459" y="7507"/>
                  <a:pt x="20466" y="7509"/>
                  <a:pt x="20472" y="7509"/>
                </a:cubicBezTo>
                <a:cubicBezTo>
                  <a:pt x="20492" y="7509"/>
                  <a:pt x="20502" y="7489"/>
                  <a:pt x="20488" y="7466"/>
                </a:cubicBezTo>
                <a:cubicBezTo>
                  <a:pt x="20513" y="7466"/>
                  <a:pt x="20543" y="7442"/>
                  <a:pt x="20531" y="7418"/>
                </a:cubicBezTo>
                <a:lnTo>
                  <a:pt x="20531" y="7418"/>
                </a:lnTo>
                <a:cubicBezTo>
                  <a:pt x="20535" y="7420"/>
                  <a:pt x="20538" y="7421"/>
                  <a:pt x="20542" y="7421"/>
                </a:cubicBezTo>
                <a:cubicBezTo>
                  <a:pt x="20561" y="7421"/>
                  <a:pt x="20576" y="7395"/>
                  <a:pt x="20555" y="7369"/>
                </a:cubicBezTo>
                <a:cubicBezTo>
                  <a:pt x="20579" y="7351"/>
                  <a:pt x="20573" y="7327"/>
                  <a:pt x="20567" y="7309"/>
                </a:cubicBezTo>
                <a:lnTo>
                  <a:pt x="20567" y="7309"/>
                </a:lnTo>
                <a:cubicBezTo>
                  <a:pt x="20569" y="7311"/>
                  <a:pt x="20573" y="7312"/>
                  <a:pt x="20576" y="7312"/>
                </a:cubicBezTo>
                <a:cubicBezTo>
                  <a:pt x="20584" y="7312"/>
                  <a:pt x="20593" y="7309"/>
                  <a:pt x="20597" y="7309"/>
                </a:cubicBezTo>
                <a:lnTo>
                  <a:pt x="20597" y="7297"/>
                </a:lnTo>
                <a:cubicBezTo>
                  <a:pt x="20603" y="7297"/>
                  <a:pt x="20610" y="7297"/>
                  <a:pt x="20622" y="7291"/>
                </a:cubicBezTo>
                <a:close/>
                <a:moveTo>
                  <a:pt x="8159" y="0"/>
                </a:moveTo>
                <a:cubicBezTo>
                  <a:pt x="8057" y="0"/>
                  <a:pt x="7931" y="91"/>
                  <a:pt x="7811" y="98"/>
                </a:cubicBezTo>
                <a:cubicBezTo>
                  <a:pt x="7804" y="99"/>
                  <a:pt x="7797" y="99"/>
                  <a:pt x="7791" y="99"/>
                </a:cubicBezTo>
                <a:cubicBezTo>
                  <a:pt x="7689" y="99"/>
                  <a:pt x="7607" y="23"/>
                  <a:pt x="7497" y="23"/>
                </a:cubicBezTo>
                <a:cubicBezTo>
                  <a:pt x="7487" y="23"/>
                  <a:pt x="7476" y="24"/>
                  <a:pt x="7465" y="25"/>
                </a:cubicBezTo>
                <a:cubicBezTo>
                  <a:pt x="7356" y="38"/>
                  <a:pt x="7375" y="159"/>
                  <a:pt x="7308" y="171"/>
                </a:cubicBezTo>
                <a:cubicBezTo>
                  <a:pt x="7285" y="174"/>
                  <a:pt x="7262" y="175"/>
                  <a:pt x="7237" y="175"/>
                </a:cubicBezTo>
                <a:cubicBezTo>
                  <a:pt x="7014" y="175"/>
                  <a:pt x="6745" y="61"/>
                  <a:pt x="6523" y="61"/>
                </a:cubicBezTo>
                <a:cubicBezTo>
                  <a:pt x="6372" y="61"/>
                  <a:pt x="6242" y="114"/>
                  <a:pt x="6164" y="292"/>
                </a:cubicBezTo>
                <a:cubicBezTo>
                  <a:pt x="6107" y="246"/>
                  <a:pt x="6053" y="226"/>
                  <a:pt x="6002" y="226"/>
                </a:cubicBezTo>
                <a:cubicBezTo>
                  <a:pt x="5823" y="226"/>
                  <a:pt x="5693" y="477"/>
                  <a:pt x="5655" y="661"/>
                </a:cubicBezTo>
                <a:cubicBezTo>
                  <a:pt x="5609" y="625"/>
                  <a:pt x="5565" y="609"/>
                  <a:pt x="5525" y="609"/>
                </a:cubicBezTo>
                <a:cubicBezTo>
                  <a:pt x="5398" y="609"/>
                  <a:pt x="5311" y="768"/>
                  <a:pt x="5316" y="934"/>
                </a:cubicBezTo>
                <a:cubicBezTo>
                  <a:pt x="5299" y="931"/>
                  <a:pt x="5282" y="930"/>
                  <a:pt x="5266" y="930"/>
                </a:cubicBezTo>
                <a:cubicBezTo>
                  <a:pt x="5112" y="930"/>
                  <a:pt x="5008" y="1029"/>
                  <a:pt x="4898" y="1127"/>
                </a:cubicBezTo>
                <a:cubicBezTo>
                  <a:pt x="4717" y="1303"/>
                  <a:pt x="4826" y="1370"/>
                  <a:pt x="4747" y="1545"/>
                </a:cubicBezTo>
                <a:cubicBezTo>
                  <a:pt x="4644" y="1787"/>
                  <a:pt x="4662" y="1666"/>
                  <a:pt x="4475" y="1842"/>
                </a:cubicBezTo>
                <a:cubicBezTo>
                  <a:pt x="4353" y="1957"/>
                  <a:pt x="4178" y="1878"/>
                  <a:pt x="4238" y="2145"/>
                </a:cubicBezTo>
                <a:cubicBezTo>
                  <a:pt x="4075" y="2151"/>
                  <a:pt x="3948" y="2260"/>
                  <a:pt x="3863" y="2399"/>
                </a:cubicBezTo>
                <a:cubicBezTo>
                  <a:pt x="3835" y="2390"/>
                  <a:pt x="3812" y="2387"/>
                  <a:pt x="3792" y="2387"/>
                </a:cubicBezTo>
                <a:cubicBezTo>
                  <a:pt x="3723" y="2387"/>
                  <a:pt x="3685" y="2423"/>
                  <a:pt x="3597" y="2423"/>
                </a:cubicBezTo>
                <a:cubicBezTo>
                  <a:pt x="3573" y="2665"/>
                  <a:pt x="3452" y="2710"/>
                  <a:pt x="3316" y="2710"/>
                </a:cubicBezTo>
                <a:cubicBezTo>
                  <a:pt x="3245" y="2710"/>
                  <a:pt x="3169" y="2698"/>
                  <a:pt x="3100" y="2695"/>
                </a:cubicBezTo>
                <a:cubicBezTo>
                  <a:pt x="3069" y="2695"/>
                  <a:pt x="3012" y="2694"/>
                  <a:pt x="2951" y="2694"/>
                </a:cubicBezTo>
                <a:cubicBezTo>
                  <a:pt x="2859" y="2694"/>
                  <a:pt x="2756" y="2698"/>
                  <a:pt x="2713" y="2720"/>
                </a:cubicBezTo>
                <a:cubicBezTo>
                  <a:pt x="2513" y="2817"/>
                  <a:pt x="2628" y="2865"/>
                  <a:pt x="2525" y="2992"/>
                </a:cubicBezTo>
                <a:cubicBezTo>
                  <a:pt x="2374" y="3186"/>
                  <a:pt x="2204" y="3398"/>
                  <a:pt x="2138" y="3634"/>
                </a:cubicBezTo>
                <a:cubicBezTo>
                  <a:pt x="2077" y="3834"/>
                  <a:pt x="2083" y="4033"/>
                  <a:pt x="1950" y="4239"/>
                </a:cubicBezTo>
                <a:cubicBezTo>
                  <a:pt x="1683" y="4621"/>
                  <a:pt x="1314" y="4942"/>
                  <a:pt x="927" y="5269"/>
                </a:cubicBezTo>
                <a:cubicBezTo>
                  <a:pt x="836" y="5347"/>
                  <a:pt x="533" y="5626"/>
                  <a:pt x="394" y="5874"/>
                </a:cubicBezTo>
                <a:cubicBezTo>
                  <a:pt x="267" y="5959"/>
                  <a:pt x="134" y="6044"/>
                  <a:pt x="0" y="6122"/>
                </a:cubicBezTo>
                <a:lnTo>
                  <a:pt x="0" y="18062"/>
                </a:lnTo>
                <a:lnTo>
                  <a:pt x="39626" y="18062"/>
                </a:lnTo>
                <a:cubicBezTo>
                  <a:pt x="39608" y="18031"/>
                  <a:pt x="39572" y="18001"/>
                  <a:pt x="39542" y="17971"/>
                </a:cubicBezTo>
                <a:cubicBezTo>
                  <a:pt x="38609" y="17044"/>
                  <a:pt x="38185" y="16397"/>
                  <a:pt x="36896" y="15876"/>
                </a:cubicBezTo>
                <a:cubicBezTo>
                  <a:pt x="35534" y="15319"/>
                  <a:pt x="34474" y="14732"/>
                  <a:pt x="33457" y="14005"/>
                </a:cubicBezTo>
                <a:cubicBezTo>
                  <a:pt x="33433" y="13957"/>
                  <a:pt x="33409" y="13920"/>
                  <a:pt x="33384" y="13884"/>
                </a:cubicBezTo>
                <a:cubicBezTo>
                  <a:pt x="33320" y="13745"/>
                  <a:pt x="33341" y="13423"/>
                  <a:pt x="33164" y="13423"/>
                </a:cubicBezTo>
                <a:cubicBezTo>
                  <a:pt x="33141" y="13423"/>
                  <a:pt x="33113" y="13429"/>
                  <a:pt x="33082" y="13442"/>
                </a:cubicBezTo>
                <a:cubicBezTo>
                  <a:pt x="33039" y="13248"/>
                  <a:pt x="32888" y="13061"/>
                  <a:pt x="32912" y="12824"/>
                </a:cubicBezTo>
                <a:cubicBezTo>
                  <a:pt x="32918" y="12679"/>
                  <a:pt x="32930" y="12383"/>
                  <a:pt x="32761" y="12274"/>
                </a:cubicBezTo>
                <a:cubicBezTo>
                  <a:pt x="32711" y="12240"/>
                  <a:pt x="32676" y="12227"/>
                  <a:pt x="32649" y="12227"/>
                </a:cubicBezTo>
                <a:cubicBezTo>
                  <a:pt x="32564" y="12227"/>
                  <a:pt x="32567" y="12363"/>
                  <a:pt x="32488" y="12437"/>
                </a:cubicBezTo>
                <a:cubicBezTo>
                  <a:pt x="32461" y="12465"/>
                  <a:pt x="32443" y="12473"/>
                  <a:pt x="32429" y="12473"/>
                </a:cubicBezTo>
                <a:cubicBezTo>
                  <a:pt x="32407" y="12473"/>
                  <a:pt x="32395" y="12453"/>
                  <a:pt x="32372" y="12453"/>
                </a:cubicBezTo>
                <a:cubicBezTo>
                  <a:pt x="32364" y="12453"/>
                  <a:pt x="32354" y="12455"/>
                  <a:pt x="32343" y="12461"/>
                </a:cubicBezTo>
                <a:cubicBezTo>
                  <a:pt x="32276" y="12491"/>
                  <a:pt x="32276" y="12522"/>
                  <a:pt x="32204" y="12576"/>
                </a:cubicBezTo>
                <a:cubicBezTo>
                  <a:pt x="32121" y="12633"/>
                  <a:pt x="32066" y="12655"/>
                  <a:pt x="32026" y="12655"/>
                </a:cubicBezTo>
                <a:cubicBezTo>
                  <a:pt x="31906" y="12655"/>
                  <a:pt x="31935" y="12444"/>
                  <a:pt x="31762" y="12370"/>
                </a:cubicBezTo>
                <a:cubicBezTo>
                  <a:pt x="31798" y="12189"/>
                  <a:pt x="31556" y="12158"/>
                  <a:pt x="31471" y="12037"/>
                </a:cubicBezTo>
                <a:cubicBezTo>
                  <a:pt x="31425" y="11970"/>
                  <a:pt x="31335" y="11795"/>
                  <a:pt x="31258" y="11795"/>
                </a:cubicBezTo>
                <a:cubicBezTo>
                  <a:pt x="31224" y="11795"/>
                  <a:pt x="31193" y="11830"/>
                  <a:pt x="31168" y="11922"/>
                </a:cubicBezTo>
                <a:cubicBezTo>
                  <a:pt x="31066" y="11856"/>
                  <a:pt x="30920" y="11928"/>
                  <a:pt x="30805" y="11838"/>
                </a:cubicBezTo>
                <a:cubicBezTo>
                  <a:pt x="30690" y="11747"/>
                  <a:pt x="30745" y="11614"/>
                  <a:pt x="30714" y="11474"/>
                </a:cubicBezTo>
                <a:cubicBezTo>
                  <a:pt x="30690" y="11371"/>
                  <a:pt x="30630" y="11293"/>
                  <a:pt x="30599" y="11196"/>
                </a:cubicBezTo>
                <a:cubicBezTo>
                  <a:pt x="30563" y="11063"/>
                  <a:pt x="30648" y="11002"/>
                  <a:pt x="30436" y="10984"/>
                </a:cubicBezTo>
                <a:cubicBezTo>
                  <a:pt x="30466" y="10833"/>
                  <a:pt x="30309" y="10778"/>
                  <a:pt x="30194" y="10772"/>
                </a:cubicBezTo>
                <a:cubicBezTo>
                  <a:pt x="30188" y="10742"/>
                  <a:pt x="30169" y="10718"/>
                  <a:pt x="30169" y="10681"/>
                </a:cubicBezTo>
                <a:cubicBezTo>
                  <a:pt x="30114" y="10663"/>
                  <a:pt x="30051" y="10637"/>
                  <a:pt x="29986" y="10637"/>
                </a:cubicBezTo>
                <a:cubicBezTo>
                  <a:pt x="29967" y="10637"/>
                  <a:pt x="29947" y="10639"/>
                  <a:pt x="29927" y="10645"/>
                </a:cubicBezTo>
                <a:cubicBezTo>
                  <a:pt x="29964" y="10699"/>
                  <a:pt x="29951" y="10736"/>
                  <a:pt x="29958" y="10790"/>
                </a:cubicBezTo>
                <a:cubicBezTo>
                  <a:pt x="29947" y="10792"/>
                  <a:pt x="29936" y="10792"/>
                  <a:pt x="29926" y="10792"/>
                </a:cubicBezTo>
                <a:cubicBezTo>
                  <a:pt x="29831" y="10792"/>
                  <a:pt x="29781" y="10730"/>
                  <a:pt x="29691" y="10730"/>
                </a:cubicBezTo>
                <a:cubicBezTo>
                  <a:pt x="29676" y="10730"/>
                  <a:pt x="29660" y="10732"/>
                  <a:pt x="29643" y="10736"/>
                </a:cubicBezTo>
                <a:cubicBezTo>
                  <a:pt x="29629" y="10918"/>
                  <a:pt x="29544" y="11007"/>
                  <a:pt x="29405" y="11007"/>
                </a:cubicBezTo>
                <a:cubicBezTo>
                  <a:pt x="29358" y="11007"/>
                  <a:pt x="29306" y="10997"/>
                  <a:pt x="29249" y="10978"/>
                </a:cubicBezTo>
                <a:cubicBezTo>
                  <a:pt x="29231" y="10911"/>
                  <a:pt x="29225" y="10857"/>
                  <a:pt x="29201" y="10796"/>
                </a:cubicBezTo>
                <a:cubicBezTo>
                  <a:pt x="29183" y="10796"/>
                  <a:pt x="29164" y="10796"/>
                  <a:pt x="29146" y="10790"/>
                </a:cubicBezTo>
                <a:cubicBezTo>
                  <a:pt x="29170" y="10736"/>
                  <a:pt x="29183" y="10669"/>
                  <a:pt x="29177" y="10609"/>
                </a:cubicBezTo>
                <a:lnTo>
                  <a:pt x="29177" y="10609"/>
                </a:lnTo>
                <a:cubicBezTo>
                  <a:pt x="29171" y="10609"/>
                  <a:pt x="29165" y="10609"/>
                  <a:pt x="29160" y="10609"/>
                </a:cubicBezTo>
                <a:cubicBezTo>
                  <a:pt x="29052" y="10609"/>
                  <a:pt x="29022" y="10505"/>
                  <a:pt x="28915" y="10505"/>
                </a:cubicBezTo>
                <a:cubicBezTo>
                  <a:pt x="28909" y="10505"/>
                  <a:pt x="28904" y="10505"/>
                  <a:pt x="28898" y="10506"/>
                </a:cubicBezTo>
                <a:cubicBezTo>
                  <a:pt x="28898" y="10439"/>
                  <a:pt x="28898" y="10403"/>
                  <a:pt x="28953" y="10354"/>
                </a:cubicBezTo>
                <a:cubicBezTo>
                  <a:pt x="28807" y="10257"/>
                  <a:pt x="28953" y="10064"/>
                  <a:pt x="28771" y="9961"/>
                </a:cubicBezTo>
                <a:cubicBezTo>
                  <a:pt x="28771" y="9864"/>
                  <a:pt x="28771" y="9743"/>
                  <a:pt x="28862" y="9700"/>
                </a:cubicBezTo>
                <a:cubicBezTo>
                  <a:pt x="28801" y="9610"/>
                  <a:pt x="28807" y="9428"/>
                  <a:pt x="28741" y="9355"/>
                </a:cubicBezTo>
                <a:cubicBezTo>
                  <a:pt x="28732" y="9346"/>
                  <a:pt x="28720" y="9343"/>
                  <a:pt x="28706" y="9343"/>
                </a:cubicBezTo>
                <a:cubicBezTo>
                  <a:pt x="28677" y="9343"/>
                  <a:pt x="28639" y="9358"/>
                  <a:pt x="28606" y="9358"/>
                </a:cubicBezTo>
                <a:cubicBezTo>
                  <a:pt x="28593" y="9358"/>
                  <a:pt x="28581" y="9356"/>
                  <a:pt x="28571" y="9349"/>
                </a:cubicBezTo>
                <a:cubicBezTo>
                  <a:pt x="28535" y="9325"/>
                  <a:pt x="28511" y="9228"/>
                  <a:pt x="28498" y="9186"/>
                </a:cubicBezTo>
                <a:cubicBezTo>
                  <a:pt x="28468" y="9198"/>
                  <a:pt x="28402" y="9198"/>
                  <a:pt x="28365" y="9216"/>
                </a:cubicBezTo>
                <a:cubicBezTo>
                  <a:pt x="28365" y="9117"/>
                  <a:pt x="28328" y="9082"/>
                  <a:pt x="28282" y="9082"/>
                </a:cubicBezTo>
                <a:cubicBezTo>
                  <a:pt x="28235" y="9082"/>
                  <a:pt x="28178" y="9119"/>
                  <a:pt x="28141" y="9162"/>
                </a:cubicBezTo>
                <a:cubicBezTo>
                  <a:pt x="28056" y="9258"/>
                  <a:pt x="28056" y="9349"/>
                  <a:pt x="27899" y="9367"/>
                </a:cubicBezTo>
                <a:cubicBezTo>
                  <a:pt x="27893" y="9368"/>
                  <a:pt x="27887" y="9368"/>
                  <a:pt x="27881" y="9368"/>
                </a:cubicBezTo>
                <a:cubicBezTo>
                  <a:pt x="27825" y="9368"/>
                  <a:pt x="27787" y="9343"/>
                  <a:pt x="27754" y="9343"/>
                </a:cubicBezTo>
                <a:cubicBezTo>
                  <a:pt x="27742" y="9343"/>
                  <a:pt x="27723" y="9289"/>
                  <a:pt x="27687" y="9283"/>
                </a:cubicBezTo>
                <a:cubicBezTo>
                  <a:pt x="27651" y="9283"/>
                  <a:pt x="27639" y="9319"/>
                  <a:pt x="27608" y="9319"/>
                </a:cubicBezTo>
                <a:cubicBezTo>
                  <a:pt x="27572" y="9319"/>
                  <a:pt x="27512" y="9367"/>
                  <a:pt x="27439" y="9367"/>
                </a:cubicBezTo>
                <a:cubicBezTo>
                  <a:pt x="27386" y="9367"/>
                  <a:pt x="27365" y="9303"/>
                  <a:pt x="27300" y="9303"/>
                </a:cubicBezTo>
                <a:cubicBezTo>
                  <a:pt x="27291" y="9303"/>
                  <a:pt x="27281" y="9304"/>
                  <a:pt x="27269" y="9307"/>
                </a:cubicBezTo>
                <a:cubicBezTo>
                  <a:pt x="27324" y="9373"/>
                  <a:pt x="27288" y="9380"/>
                  <a:pt x="27288" y="9446"/>
                </a:cubicBezTo>
                <a:cubicBezTo>
                  <a:pt x="27263" y="9446"/>
                  <a:pt x="27239" y="9458"/>
                  <a:pt x="27215" y="9458"/>
                </a:cubicBezTo>
                <a:cubicBezTo>
                  <a:pt x="27227" y="9495"/>
                  <a:pt x="27227" y="9670"/>
                  <a:pt x="27154" y="9682"/>
                </a:cubicBezTo>
                <a:cubicBezTo>
                  <a:pt x="27149" y="9683"/>
                  <a:pt x="27144" y="9684"/>
                  <a:pt x="27139" y="9684"/>
                </a:cubicBezTo>
                <a:cubicBezTo>
                  <a:pt x="27068" y="9684"/>
                  <a:pt x="27055" y="9568"/>
                  <a:pt x="27004" y="9568"/>
                </a:cubicBezTo>
                <a:cubicBezTo>
                  <a:pt x="26988" y="9568"/>
                  <a:pt x="26969" y="9579"/>
                  <a:pt x="26942" y="9610"/>
                </a:cubicBezTo>
                <a:cubicBezTo>
                  <a:pt x="26894" y="9579"/>
                  <a:pt x="26840" y="9579"/>
                  <a:pt x="26779" y="9579"/>
                </a:cubicBezTo>
                <a:cubicBezTo>
                  <a:pt x="26773" y="9622"/>
                  <a:pt x="26749" y="9646"/>
                  <a:pt x="26724" y="9658"/>
                </a:cubicBezTo>
                <a:cubicBezTo>
                  <a:pt x="26463" y="9522"/>
                  <a:pt x="26214" y="9400"/>
                  <a:pt x="25969" y="9400"/>
                </a:cubicBezTo>
                <a:cubicBezTo>
                  <a:pt x="25823" y="9400"/>
                  <a:pt x="25677" y="9444"/>
                  <a:pt x="25532" y="9555"/>
                </a:cubicBezTo>
                <a:cubicBezTo>
                  <a:pt x="25515" y="9538"/>
                  <a:pt x="25499" y="9529"/>
                  <a:pt x="25472" y="9529"/>
                </a:cubicBezTo>
                <a:cubicBezTo>
                  <a:pt x="25450" y="9529"/>
                  <a:pt x="25421" y="9535"/>
                  <a:pt x="25380" y="9549"/>
                </a:cubicBezTo>
                <a:cubicBezTo>
                  <a:pt x="25356" y="9555"/>
                  <a:pt x="25356" y="9610"/>
                  <a:pt x="25314" y="9610"/>
                </a:cubicBezTo>
                <a:cubicBezTo>
                  <a:pt x="25271" y="9610"/>
                  <a:pt x="25296" y="9537"/>
                  <a:pt x="25265" y="9537"/>
                </a:cubicBezTo>
                <a:cubicBezTo>
                  <a:pt x="25199" y="9549"/>
                  <a:pt x="25211" y="9610"/>
                  <a:pt x="25138" y="9616"/>
                </a:cubicBezTo>
                <a:cubicBezTo>
                  <a:pt x="25138" y="9591"/>
                  <a:pt x="25120" y="9579"/>
                  <a:pt x="25120" y="9555"/>
                </a:cubicBezTo>
                <a:cubicBezTo>
                  <a:pt x="25094" y="9569"/>
                  <a:pt x="25070" y="9575"/>
                  <a:pt x="25051" y="9575"/>
                </a:cubicBezTo>
                <a:cubicBezTo>
                  <a:pt x="24978" y="9575"/>
                  <a:pt x="24956" y="9498"/>
                  <a:pt x="25033" y="9498"/>
                </a:cubicBezTo>
                <a:cubicBezTo>
                  <a:pt x="25041" y="9498"/>
                  <a:pt x="25049" y="9499"/>
                  <a:pt x="25060" y="9501"/>
                </a:cubicBezTo>
                <a:cubicBezTo>
                  <a:pt x="25078" y="9410"/>
                  <a:pt x="25150" y="9295"/>
                  <a:pt x="25084" y="9216"/>
                </a:cubicBezTo>
                <a:cubicBezTo>
                  <a:pt x="25053" y="9204"/>
                  <a:pt x="25035" y="9204"/>
                  <a:pt x="25011" y="9198"/>
                </a:cubicBezTo>
                <a:cubicBezTo>
                  <a:pt x="24969" y="9254"/>
                  <a:pt x="24929" y="9276"/>
                  <a:pt x="24878" y="9276"/>
                </a:cubicBezTo>
                <a:cubicBezTo>
                  <a:pt x="24841" y="9276"/>
                  <a:pt x="24798" y="9264"/>
                  <a:pt x="24745" y="9246"/>
                </a:cubicBezTo>
                <a:cubicBezTo>
                  <a:pt x="24720" y="9258"/>
                  <a:pt x="24696" y="9264"/>
                  <a:pt x="24684" y="9277"/>
                </a:cubicBezTo>
                <a:cubicBezTo>
                  <a:pt x="24690" y="9258"/>
                  <a:pt x="24684" y="9234"/>
                  <a:pt x="24690" y="9216"/>
                </a:cubicBezTo>
                <a:lnTo>
                  <a:pt x="24690" y="9216"/>
                </a:lnTo>
                <a:cubicBezTo>
                  <a:pt x="24676" y="9245"/>
                  <a:pt x="24653" y="9262"/>
                  <a:pt x="24636" y="9262"/>
                </a:cubicBezTo>
                <a:cubicBezTo>
                  <a:pt x="24617" y="9262"/>
                  <a:pt x="24605" y="9242"/>
                  <a:pt x="24618" y="9198"/>
                </a:cubicBezTo>
                <a:lnTo>
                  <a:pt x="24569" y="9198"/>
                </a:lnTo>
                <a:cubicBezTo>
                  <a:pt x="24569" y="9162"/>
                  <a:pt x="24581" y="9107"/>
                  <a:pt x="24605" y="9077"/>
                </a:cubicBezTo>
                <a:cubicBezTo>
                  <a:pt x="24636" y="9047"/>
                  <a:pt x="24733" y="9022"/>
                  <a:pt x="24745" y="9010"/>
                </a:cubicBezTo>
                <a:cubicBezTo>
                  <a:pt x="24769" y="8962"/>
                  <a:pt x="24708" y="8932"/>
                  <a:pt x="24696" y="8895"/>
                </a:cubicBezTo>
                <a:cubicBezTo>
                  <a:pt x="24690" y="8853"/>
                  <a:pt x="24690" y="8798"/>
                  <a:pt x="24696" y="8744"/>
                </a:cubicBezTo>
                <a:cubicBezTo>
                  <a:pt x="24694" y="8742"/>
                  <a:pt x="24691" y="8741"/>
                  <a:pt x="24687" y="8741"/>
                </a:cubicBezTo>
                <a:cubicBezTo>
                  <a:pt x="24679" y="8741"/>
                  <a:pt x="24668" y="8744"/>
                  <a:pt x="24660" y="8744"/>
                </a:cubicBezTo>
                <a:cubicBezTo>
                  <a:pt x="24660" y="8720"/>
                  <a:pt x="24654" y="8689"/>
                  <a:pt x="24660" y="8677"/>
                </a:cubicBezTo>
                <a:cubicBezTo>
                  <a:pt x="24647" y="8673"/>
                  <a:pt x="24636" y="8671"/>
                  <a:pt x="24625" y="8671"/>
                </a:cubicBezTo>
                <a:cubicBezTo>
                  <a:pt x="24591" y="8671"/>
                  <a:pt x="24567" y="8692"/>
                  <a:pt x="24539" y="8720"/>
                </a:cubicBezTo>
                <a:cubicBezTo>
                  <a:pt x="24545" y="8768"/>
                  <a:pt x="24539" y="8750"/>
                  <a:pt x="24521" y="8792"/>
                </a:cubicBezTo>
                <a:cubicBezTo>
                  <a:pt x="24509" y="8774"/>
                  <a:pt x="24490" y="8768"/>
                  <a:pt x="24484" y="8750"/>
                </a:cubicBezTo>
                <a:cubicBezTo>
                  <a:pt x="24430" y="8780"/>
                  <a:pt x="24448" y="8823"/>
                  <a:pt x="24400" y="8853"/>
                </a:cubicBezTo>
                <a:cubicBezTo>
                  <a:pt x="24400" y="8835"/>
                  <a:pt x="24400" y="8810"/>
                  <a:pt x="24394" y="8792"/>
                </a:cubicBezTo>
                <a:cubicBezTo>
                  <a:pt x="24363" y="8801"/>
                  <a:pt x="24331" y="8807"/>
                  <a:pt x="24298" y="8807"/>
                </a:cubicBezTo>
                <a:cubicBezTo>
                  <a:pt x="24286" y="8807"/>
                  <a:pt x="24273" y="8806"/>
                  <a:pt x="24260" y="8804"/>
                </a:cubicBezTo>
                <a:lnTo>
                  <a:pt x="24260" y="8804"/>
                </a:lnTo>
                <a:cubicBezTo>
                  <a:pt x="24272" y="8859"/>
                  <a:pt x="24248" y="8980"/>
                  <a:pt x="24200" y="9004"/>
                </a:cubicBezTo>
                <a:cubicBezTo>
                  <a:pt x="24200" y="8980"/>
                  <a:pt x="24188" y="8950"/>
                  <a:pt x="24188" y="8925"/>
                </a:cubicBezTo>
                <a:cubicBezTo>
                  <a:pt x="24165" y="8937"/>
                  <a:pt x="24142" y="8945"/>
                  <a:pt x="24122" y="8945"/>
                </a:cubicBezTo>
                <a:cubicBezTo>
                  <a:pt x="24099" y="8945"/>
                  <a:pt x="24082" y="8934"/>
                  <a:pt x="24079" y="8901"/>
                </a:cubicBezTo>
                <a:cubicBezTo>
                  <a:pt x="24067" y="8901"/>
                  <a:pt x="24061" y="8901"/>
                  <a:pt x="24055" y="8895"/>
                </a:cubicBezTo>
                <a:cubicBezTo>
                  <a:pt x="24048" y="8853"/>
                  <a:pt x="24048" y="8859"/>
                  <a:pt x="24000" y="8853"/>
                </a:cubicBezTo>
                <a:cubicBezTo>
                  <a:pt x="23987" y="8887"/>
                  <a:pt x="23963" y="8895"/>
                  <a:pt x="23936" y="8895"/>
                </a:cubicBezTo>
                <a:cubicBezTo>
                  <a:pt x="23913" y="8895"/>
                  <a:pt x="23886" y="8889"/>
                  <a:pt x="23861" y="8889"/>
                </a:cubicBezTo>
                <a:cubicBezTo>
                  <a:pt x="23848" y="8889"/>
                  <a:pt x="23836" y="8891"/>
                  <a:pt x="23824" y="8895"/>
                </a:cubicBezTo>
                <a:cubicBezTo>
                  <a:pt x="23818" y="8871"/>
                  <a:pt x="23806" y="8853"/>
                  <a:pt x="23794" y="8835"/>
                </a:cubicBezTo>
                <a:cubicBezTo>
                  <a:pt x="23782" y="8853"/>
                  <a:pt x="23746" y="8859"/>
                  <a:pt x="23734" y="8871"/>
                </a:cubicBezTo>
                <a:cubicBezTo>
                  <a:pt x="23746" y="8792"/>
                  <a:pt x="23697" y="8738"/>
                  <a:pt x="23715" y="8683"/>
                </a:cubicBezTo>
                <a:cubicBezTo>
                  <a:pt x="23703" y="8659"/>
                  <a:pt x="23685" y="8647"/>
                  <a:pt x="23661" y="8629"/>
                </a:cubicBezTo>
                <a:cubicBezTo>
                  <a:pt x="23643" y="8653"/>
                  <a:pt x="23637" y="8653"/>
                  <a:pt x="23625" y="8671"/>
                </a:cubicBezTo>
                <a:cubicBezTo>
                  <a:pt x="23625" y="8653"/>
                  <a:pt x="23625" y="8641"/>
                  <a:pt x="23613" y="8623"/>
                </a:cubicBezTo>
                <a:cubicBezTo>
                  <a:pt x="23610" y="8624"/>
                  <a:pt x="23607" y="8624"/>
                  <a:pt x="23604" y="8624"/>
                </a:cubicBezTo>
                <a:cubicBezTo>
                  <a:pt x="23555" y="8624"/>
                  <a:pt x="23450" y="8508"/>
                  <a:pt x="23397" y="8508"/>
                </a:cubicBezTo>
                <a:cubicBezTo>
                  <a:pt x="23374" y="8508"/>
                  <a:pt x="23361" y="8528"/>
                  <a:pt x="23364" y="8586"/>
                </a:cubicBezTo>
                <a:lnTo>
                  <a:pt x="23395" y="8586"/>
                </a:lnTo>
                <a:cubicBezTo>
                  <a:pt x="23401" y="8629"/>
                  <a:pt x="23389" y="8677"/>
                  <a:pt x="23352" y="8707"/>
                </a:cubicBezTo>
                <a:cubicBezTo>
                  <a:pt x="23352" y="8689"/>
                  <a:pt x="23352" y="8677"/>
                  <a:pt x="23340" y="8659"/>
                </a:cubicBezTo>
                <a:lnTo>
                  <a:pt x="23280" y="8659"/>
                </a:lnTo>
                <a:cubicBezTo>
                  <a:pt x="23273" y="8683"/>
                  <a:pt x="23261" y="8701"/>
                  <a:pt x="23249" y="8714"/>
                </a:cubicBezTo>
                <a:cubicBezTo>
                  <a:pt x="23237" y="8684"/>
                  <a:pt x="23209" y="8666"/>
                  <a:pt x="23180" y="8666"/>
                </a:cubicBezTo>
                <a:cubicBezTo>
                  <a:pt x="23167" y="8666"/>
                  <a:pt x="23153" y="8670"/>
                  <a:pt x="23140" y="8677"/>
                </a:cubicBezTo>
                <a:cubicBezTo>
                  <a:pt x="23140" y="8689"/>
                  <a:pt x="23122" y="8720"/>
                  <a:pt x="23122" y="8732"/>
                </a:cubicBezTo>
                <a:cubicBezTo>
                  <a:pt x="23122" y="8720"/>
                  <a:pt x="23110" y="8677"/>
                  <a:pt x="23110" y="8653"/>
                </a:cubicBezTo>
                <a:cubicBezTo>
                  <a:pt x="23104" y="8654"/>
                  <a:pt x="23098" y="8654"/>
                  <a:pt x="23093" y="8654"/>
                </a:cubicBezTo>
                <a:cubicBezTo>
                  <a:pt x="23059" y="8654"/>
                  <a:pt x="23033" y="8641"/>
                  <a:pt x="23007" y="8641"/>
                </a:cubicBezTo>
                <a:cubicBezTo>
                  <a:pt x="23019" y="8611"/>
                  <a:pt x="23001" y="8562"/>
                  <a:pt x="23001" y="8532"/>
                </a:cubicBezTo>
                <a:cubicBezTo>
                  <a:pt x="22989" y="8532"/>
                  <a:pt x="22971" y="8538"/>
                  <a:pt x="22959" y="8538"/>
                </a:cubicBezTo>
                <a:cubicBezTo>
                  <a:pt x="22940" y="8508"/>
                  <a:pt x="22928" y="8508"/>
                  <a:pt x="22928" y="8471"/>
                </a:cubicBezTo>
                <a:cubicBezTo>
                  <a:pt x="22916" y="8471"/>
                  <a:pt x="22898" y="8465"/>
                  <a:pt x="22898" y="8459"/>
                </a:cubicBezTo>
                <a:cubicBezTo>
                  <a:pt x="22898" y="8471"/>
                  <a:pt x="22898" y="8490"/>
                  <a:pt x="22886" y="8502"/>
                </a:cubicBezTo>
                <a:cubicBezTo>
                  <a:pt x="22879" y="8497"/>
                  <a:pt x="22869" y="8496"/>
                  <a:pt x="22858" y="8496"/>
                </a:cubicBezTo>
                <a:cubicBezTo>
                  <a:pt x="22847" y="8496"/>
                  <a:pt x="22834" y="8497"/>
                  <a:pt x="22823" y="8497"/>
                </a:cubicBezTo>
                <a:cubicBezTo>
                  <a:pt x="22817" y="8497"/>
                  <a:pt x="22811" y="8497"/>
                  <a:pt x="22807" y="8496"/>
                </a:cubicBezTo>
                <a:lnTo>
                  <a:pt x="22807" y="8538"/>
                </a:lnTo>
                <a:cubicBezTo>
                  <a:pt x="22778" y="8519"/>
                  <a:pt x="22756" y="8515"/>
                  <a:pt x="22735" y="8515"/>
                </a:cubicBezTo>
                <a:cubicBezTo>
                  <a:pt x="22721" y="8515"/>
                  <a:pt x="22708" y="8516"/>
                  <a:pt x="22693" y="8516"/>
                </a:cubicBezTo>
                <a:cubicBezTo>
                  <a:pt x="22675" y="8516"/>
                  <a:pt x="22656" y="8514"/>
                  <a:pt x="22632" y="8502"/>
                </a:cubicBezTo>
                <a:cubicBezTo>
                  <a:pt x="22638" y="8496"/>
                  <a:pt x="22644" y="8477"/>
                  <a:pt x="22656" y="8465"/>
                </a:cubicBezTo>
                <a:cubicBezTo>
                  <a:pt x="22632" y="8465"/>
                  <a:pt x="22583" y="8435"/>
                  <a:pt x="22553" y="8435"/>
                </a:cubicBezTo>
                <a:cubicBezTo>
                  <a:pt x="22553" y="8381"/>
                  <a:pt x="22583" y="8350"/>
                  <a:pt x="22595" y="8308"/>
                </a:cubicBezTo>
                <a:cubicBezTo>
                  <a:pt x="22595" y="8308"/>
                  <a:pt x="22547" y="8235"/>
                  <a:pt x="22547" y="8223"/>
                </a:cubicBezTo>
                <a:lnTo>
                  <a:pt x="22547" y="8223"/>
                </a:lnTo>
                <a:cubicBezTo>
                  <a:pt x="22556" y="8225"/>
                  <a:pt x="22564" y="8225"/>
                  <a:pt x="22573" y="8225"/>
                </a:cubicBezTo>
                <a:cubicBezTo>
                  <a:pt x="22629" y="8225"/>
                  <a:pt x="22677" y="8192"/>
                  <a:pt x="22698" y="8144"/>
                </a:cubicBezTo>
                <a:cubicBezTo>
                  <a:pt x="22711" y="8154"/>
                  <a:pt x="22722" y="8158"/>
                  <a:pt x="22731" y="8158"/>
                </a:cubicBezTo>
                <a:cubicBezTo>
                  <a:pt x="22769" y="8158"/>
                  <a:pt x="22778" y="8086"/>
                  <a:pt x="22783" y="8042"/>
                </a:cubicBezTo>
                <a:cubicBezTo>
                  <a:pt x="22783" y="8042"/>
                  <a:pt x="22759" y="8035"/>
                  <a:pt x="22759" y="8023"/>
                </a:cubicBezTo>
                <a:cubicBezTo>
                  <a:pt x="22910" y="7957"/>
                  <a:pt x="22753" y="7902"/>
                  <a:pt x="22777" y="7799"/>
                </a:cubicBezTo>
                <a:cubicBezTo>
                  <a:pt x="22735" y="7793"/>
                  <a:pt x="22716" y="7769"/>
                  <a:pt x="22674" y="7769"/>
                </a:cubicBezTo>
                <a:cubicBezTo>
                  <a:pt x="22686" y="7745"/>
                  <a:pt x="22668" y="7709"/>
                  <a:pt x="22668" y="7684"/>
                </a:cubicBezTo>
                <a:cubicBezTo>
                  <a:pt x="22644" y="7709"/>
                  <a:pt x="22626" y="7715"/>
                  <a:pt x="22601" y="7745"/>
                </a:cubicBezTo>
                <a:cubicBezTo>
                  <a:pt x="22583" y="7745"/>
                  <a:pt x="22577" y="7739"/>
                  <a:pt x="22565" y="7739"/>
                </a:cubicBezTo>
                <a:cubicBezTo>
                  <a:pt x="22571" y="7709"/>
                  <a:pt x="22553" y="7660"/>
                  <a:pt x="22553" y="7624"/>
                </a:cubicBezTo>
                <a:cubicBezTo>
                  <a:pt x="22526" y="7640"/>
                  <a:pt x="22494" y="7647"/>
                  <a:pt x="22470" y="7669"/>
                </a:cubicBezTo>
                <a:lnTo>
                  <a:pt x="22470" y="7669"/>
                </a:lnTo>
                <a:cubicBezTo>
                  <a:pt x="22434" y="7638"/>
                  <a:pt x="22464" y="7580"/>
                  <a:pt x="22511" y="7551"/>
                </a:cubicBezTo>
                <a:cubicBezTo>
                  <a:pt x="22547" y="7406"/>
                  <a:pt x="22353" y="7351"/>
                  <a:pt x="22371" y="7224"/>
                </a:cubicBezTo>
                <a:cubicBezTo>
                  <a:pt x="22361" y="7221"/>
                  <a:pt x="22351" y="7220"/>
                  <a:pt x="22342" y="7220"/>
                </a:cubicBezTo>
                <a:cubicBezTo>
                  <a:pt x="22276" y="7220"/>
                  <a:pt x="22262" y="7293"/>
                  <a:pt x="22262" y="7357"/>
                </a:cubicBezTo>
                <a:cubicBezTo>
                  <a:pt x="22244" y="7351"/>
                  <a:pt x="22232" y="7351"/>
                  <a:pt x="22214" y="7345"/>
                </a:cubicBezTo>
                <a:cubicBezTo>
                  <a:pt x="22217" y="7296"/>
                  <a:pt x="22194" y="7274"/>
                  <a:pt x="22168" y="7274"/>
                </a:cubicBezTo>
                <a:cubicBezTo>
                  <a:pt x="22134" y="7274"/>
                  <a:pt x="22093" y="7311"/>
                  <a:pt x="22093" y="7369"/>
                </a:cubicBezTo>
                <a:cubicBezTo>
                  <a:pt x="22091" y="7371"/>
                  <a:pt x="22087" y="7372"/>
                  <a:pt x="22083" y="7372"/>
                </a:cubicBezTo>
                <a:cubicBezTo>
                  <a:pt x="22075" y="7372"/>
                  <a:pt x="22065" y="7369"/>
                  <a:pt x="22057" y="7369"/>
                </a:cubicBezTo>
                <a:cubicBezTo>
                  <a:pt x="22032" y="7412"/>
                  <a:pt x="22032" y="7412"/>
                  <a:pt x="21978" y="7430"/>
                </a:cubicBezTo>
                <a:cubicBezTo>
                  <a:pt x="21972" y="7436"/>
                  <a:pt x="21990" y="7448"/>
                  <a:pt x="21978" y="7466"/>
                </a:cubicBezTo>
                <a:cubicBezTo>
                  <a:pt x="21911" y="7472"/>
                  <a:pt x="21929" y="7533"/>
                  <a:pt x="21869" y="7569"/>
                </a:cubicBezTo>
                <a:cubicBezTo>
                  <a:pt x="21942" y="7587"/>
                  <a:pt x="21960" y="7654"/>
                  <a:pt x="22020" y="7709"/>
                </a:cubicBezTo>
                <a:cubicBezTo>
                  <a:pt x="22015" y="7716"/>
                  <a:pt x="22011" y="7719"/>
                  <a:pt x="22008" y="7719"/>
                </a:cubicBezTo>
                <a:cubicBezTo>
                  <a:pt x="22003" y="7719"/>
                  <a:pt x="21999" y="7715"/>
                  <a:pt x="21996" y="7715"/>
                </a:cubicBezTo>
                <a:cubicBezTo>
                  <a:pt x="22026" y="7763"/>
                  <a:pt x="22020" y="7781"/>
                  <a:pt x="21978" y="7805"/>
                </a:cubicBezTo>
                <a:cubicBezTo>
                  <a:pt x="21972" y="7842"/>
                  <a:pt x="21966" y="7842"/>
                  <a:pt x="21942" y="7866"/>
                </a:cubicBezTo>
                <a:cubicBezTo>
                  <a:pt x="21933" y="7824"/>
                  <a:pt x="21910" y="7782"/>
                  <a:pt x="21885" y="7782"/>
                </a:cubicBezTo>
                <a:cubicBezTo>
                  <a:pt x="21874" y="7782"/>
                  <a:pt x="21862" y="7791"/>
                  <a:pt x="21851" y="7811"/>
                </a:cubicBezTo>
                <a:cubicBezTo>
                  <a:pt x="21847" y="7811"/>
                  <a:pt x="21843" y="7810"/>
                  <a:pt x="21839" y="7810"/>
                </a:cubicBezTo>
                <a:cubicBezTo>
                  <a:pt x="21806" y="7810"/>
                  <a:pt x="21775" y="7830"/>
                  <a:pt x="21748" y="7830"/>
                </a:cubicBezTo>
                <a:cubicBezTo>
                  <a:pt x="21753" y="7886"/>
                  <a:pt x="21723" y="7921"/>
                  <a:pt x="21670" y="7921"/>
                </a:cubicBezTo>
                <a:cubicBezTo>
                  <a:pt x="21666" y="7921"/>
                  <a:pt x="21661" y="7921"/>
                  <a:pt x="21657" y="7920"/>
                </a:cubicBezTo>
                <a:cubicBezTo>
                  <a:pt x="21645" y="7945"/>
                  <a:pt x="21633" y="7957"/>
                  <a:pt x="21627" y="7975"/>
                </a:cubicBezTo>
                <a:cubicBezTo>
                  <a:pt x="21602" y="7936"/>
                  <a:pt x="21481" y="7870"/>
                  <a:pt x="21403" y="7870"/>
                </a:cubicBezTo>
                <a:cubicBezTo>
                  <a:pt x="21383" y="7870"/>
                  <a:pt x="21366" y="7874"/>
                  <a:pt x="21354" y="7884"/>
                </a:cubicBezTo>
                <a:cubicBezTo>
                  <a:pt x="21330" y="7902"/>
                  <a:pt x="21354" y="7981"/>
                  <a:pt x="21330" y="8017"/>
                </a:cubicBezTo>
                <a:cubicBezTo>
                  <a:pt x="21300" y="8054"/>
                  <a:pt x="21215" y="8005"/>
                  <a:pt x="21233" y="8114"/>
                </a:cubicBezTo>
                <a:cubicBezTo>
                  <a:pt x="21239" y="8126"/>
                  <a:pt x="21263" y="8138"/>
                  <a:pt x="21269" y="8138"/>
                </a:cubicBezTo>
                <a:cubicBezTo>
                  <a:pt x="21215" y="8144"/>
                  <a:pt x="21148" y="8138"/>
                  <a:pt x="21142" y="8199"/>
                </a:cubicBezTo>
                <a:lnTo>
                  <a:pt x="21094" y="8199"/>
                </a:lnTo>
                <a:cubicBezTo>
                  <a:pt x="21112" y="8223"/>
                  <a:pt x="21112" y="8272"/>
                  <a:pt x="21118" y="8296"/>
                </a:cubicBezTo>
                <a:cubicBezTo>
                  <a:pt x="21114" y="8295"/>
                  <a:pt x="21109" y="8294"/>
                  <a:pt x="21103" y="8294"/>
                </a:cubicBezTo>
                <a:cubicBezTo>
                  <a:pt x="21044" y="8294"/>
                  <a:pt x="20916" y="8348"/>
                  <a:pt x="20888" y="8387"/>
                </a:cubicBezTo>
                <a:cubicBezTo>
                  <a:pt x="20869" y="8352"/>
                  <a:pt x="20845" y="8339"/>
                  <a:pt x="20816" y="8339"/>
                </a:cubicBezTo>
                <a:cubicBezTo>
                  <a:pt x="20799" y="8339"/>
                  <a:pt x="20781" y="8344"/>
                  <a:pt x="20761" y="8350"/>
                </a:cubicBezTo>
                <a:cubicBezTo>
                  <a:pt x="20737" y="8332"/>
                  <a:pt x="20719" y="8320"/>
                  <a:pt x="20700" y="8302"/>
                </a:cubicBezTo>
                <a:cubicBezTo>
                  <a:pt x="20700" y="8290"/>
                  <a:pt x="20694" y="8272"/>
                  <a:pt x="20694" y="8259"/>
                </a:cubicBezTo>
                <a:cubicBezTo>
                  <a:pt x="20646" y="8114"/>
                  <a:pt x="20664" y="8072"/>
                  <a:pt x="20761" y="7951"/>
                </a:cubicBezTo>
                <a:cubicBezTo>
                  <a:pt x="20827" y="7866"/>
                  <a:pt x="20870" y="7787"/>
                  <a:pt x="20888" y="7690"/>
                </a:cubicBezTo>
                <a:cubicBezTo>
                  <a:pt x="20906" y="7587"/>
                  <a:pt x="20906" y="7533"/>
                  <a:pt x="20906" y="7424"/>
                </a:cubicBezTo>
                <a:cubicBezTo>
                  <a:pt x="20906" y="7327"/>
                  <a:pt x="20967" y="7236"/>
                  <a:pt x="21021" y="7152"/>
                </a:cubicBezTo>
                <a:cubicBezTo>
                  <a:pt x="21026" y="7170"/>
                  <a:pt x="21041" y="7188"/>
                  <a:pt x="21053" y="7188"/>
                </a:cubicBezTo>
                <a:cubicBezTo>
                  <a:pt x="21057" y="7188"/>
                  <a:pt x="21061" y="7186"/>
                  <a:pt x="21064" y="7182"/>
                </a:cubicBezTo>
                <a:lnTo>
                  <a:pt x="21064" y="7182"/>
                </a:lnTo>
                <a:cubicBezTo>
                  <a:pt x="21054" y="7206"/>
                  <a:pt x="21075" y="7237"/>
                  <a:pt x="21099" y="7237"/>
                </a:cubicBezTo>
                <a:cubicBezTo>
                  <a:pt x="21105" y="7237"/>
                  <a:pt x="21112" y="7235"/>
                  <a:pt x="21118" y="7230"/>
                </a:cubicBezTo>
                <a:cubicBezTo>
                  <a:pt x="21123" y="7248"/>
                  <a:pt x="21141" y="7277"/>
                  <a:pt x="21152" y="7277"/>
                </a:cubicBezTo>
                <a:cubicBezTo>
                  <a:pt x="21156" y="7277"/>
                  <a:pt x="21159" y="7274"/>
                  <a:pt x="21160" y="7267"/>
                </a:cubicBezTo>
                <a:cubicBezTo>
                  <a:pt x="21171" y="7280"/>
                  <a:pt x="21186" y="7286"/>
                  <a:pt x="21200" y="7286"/>
                </a:cubicBezTo>
                <a:cubicBezTo>
                  <a:pt x="21218" y="7286"/>
                  <a:pt x="21233" y="7275"/>
                  <a:pt x="21233" y="7254"/>
                </a:cubicBezTo>
                <a:cubicBezTo>
                  <a:pt x="21238" y="7258"/>
                  <a:pt x="21244" y="7259"/>
                  <a:pt x="21251" y="7259"/>
                </a:cubicBezTo>
                <a:cubicBezTo>
                  <a:pt x="21270" y="7259"/>
                  <a:pt x="21291" y="7247"/>
                  <a:pt x="21282" y="7224"/>
                </a:cubicBezTo>
                <a:cubicBezTo>
                  <a:pt x="21306" y="7224"/>
                  <a:pt x="21354" y="7212"/>
                  <a:pt x="21336" y="7176"/>
                </a:cubicBezTo>
                <a:lnTo>
                  <a:pt x="21336" y="7176"/>
                </a:lnTo>
                <a:cubicBezTo>
                  <a:pt x="21344" y="7178"/>
                  <a:pt x="21352" y="7179"/>
                  <a:pt x="21359" y="7179"/>
                </a:cubicBezTo>
                <a:cubicBezTo>
                  <a:pt x="21374" y="7179"/>
                  <a:pt x="21385" y="7172"/>
                  <a:pt x="21372" y="7152"/>
                </a:cubicBezTo>
                <a:lnTo>
                  <a:pt x="21372" y="7152"/>
                </a:lnTo>
                <a:cubicBezTo>
                  <a:pt x="21380" y="7158"/>
                  <a:pt x="21387" y="7160"/>
                  <a:pt x="21394" y="7160"/>
                </a:cubicBezTo>
                <a:cubicBezTo>
                  <a:pt x="21412" y="7160"/>
                  <a:pt x="21421" y="7138"/>
                  <a:pt x="21403" y="7115"/>
                </a:cubicBezTo>
                <a:cubicBezTo>
                  <a:pt x="21445" y="7109"/>
                  <a:pt x="21457" y="7079"/>
                  <a:pt x="21427" y="7055"/>
                </a:cubicBezTo>
                <a:cubicBezTo>
                  <a:pt x="21451" y="7055"/>
                  <a:pt x="21457" y="7030"/>
                  <a:pt x="21451" y="7018"/>
                </a:cubicBezTo>
                <a:cubicBezTo>
                  <a:pt x="21487" y="7012"/>
                  <a:pt x="21493" y="6982"/>
                  <a:pt x="21475" y="6958"/>
                </a:cubicBezTo>
                <a:lnTo>
                  <a:pt x="21475" y="6958"/>
                </a:lnTo>
                <a:cubicBezTo>
                  <a:pt x="21480" y="6959"/>
                  <a:pt x="21484" y="6960"/>
                  <a:pt x="21487" y="6960"/>
                </a:cubicBezTo>
                <a:cubicBezTo>
                  <a:pt x="21510" y="6960"/>
                  <a:pt x="21503" y="6925"/>
                  <a:pt x="21487" y="6909"/>
                </a:cubicBezTo>
                <a:cubicBezTo>
                  <a:pt x="21512" y="6897"/>
                  <a:pt x="21493" y="6867"/>
                  <a:pt x="21481" y="6861"/>
                </a:cubicBezTo>
                <a:cubicBezTo>
                  <a:pt x="21493" y="6861"/>
                  <a:pt x="21506" y="6758"/>
                  <a:pt x="21475" y="6752"/>
                </a:cubicBezTo>
                <a:cubicBezTo>
                  <a:pt x="21475" y="6752"/>
                  <a:pt x="21457" y="6740"/>
                  <a:pt x="21457" y="6728"/>
                </a:cubicBezTo>
                <a:cubicBezTo>
                  <a:pt x="21463" y="6716"/>
                  <a:pt x="21457" y="6710"/>
                  <a:pt x="21445" y="6697"/>
                </a:cubicBezTo>
                <a:cubicBezTo>
                  <a:pt x="21445" y="6687"/>
                  <a:pt x="21431" y="6666"/>
                  <a:pt x="21419" y="6666"/>
                </a:cubicBezTo>
                <a:cubicBezTo>
                  <a:pt x="21417" y="6666"/>
                  <a:pt x="21416" y="6667"/>
                  <a:pt x="21415" y="6667"/>
                </a:cubicBezTo>
                <a:cubicBezTo>
                  <a:pt x="21415" y="6655"/>
                  <a:pt x="21415" y="6649"/>
                  <a:pt x="21397" y="6643"/>
                </a:cubicBezTo>
                <a:cubicBezTo>
                  <a:pt x="21415" y="6613"/>
                  <a:pt x="21403" y="6546"/>
                  <a:pt x="21372" y="6528"/>
                </a:cubicBezTo>
                <a:cubicBezTo>
                  <a:pt x="21391" y="6510"/>
                  <a:pt x="21372" y="6479"/>
                  <a:pt x="21360" y="6479"/>
                </a:cubicBezTo>
                <a:cubicBezTo>
                  <a:pt x="21372" y="6473"/>
                  <a:pt x="21360" y="6395"/>
                  <a:pt x="21336" y="6383"/>
                </a:cubicBezTo>
                <a:cubicBezTo>
                  <a:pt x="21328" y="6370"/>
                  <a:pt x="21313" y="6357"/>
                  <a:pt x="21299" y="6357"/>
                </a:cubicBezTo>
                <a:cubicBezTo>
                  <a:pt x="21293" y="6357"/>
                  <a:pt x="21287" y="6359"/>
                  <a:pt x="21282" y="6364"/>
                </a:cubicBezTo>
                <a:cubicBezTo>
                  <a:pt x="21278" y="6357"/>
                  <a:pt x="21272" y="6352"/>
                  <a:pt x="21265" y="6352"/>
                </a:cubicBezTo>
                <a:cubicBezTo>
                  <a:pt x="21261" y="6352"/>
                  <a:pt x="21256" y="6354"/>
                  <a:pt x="21251" y="6358"/>
                </a:cubicBezTo>
                <a:cubicBezTo>
                  <a:pt x="21247" y="6350"/>
                  <a:pt x="21240" y="6339"/>
                  <a:pt x="21230" y="6339"/>
                </a:cubicBezTo>
                <a:cubicBezTo>
                  <a:pt x="21225" y="6339"/>
                  <a:pt x="21221" y="6341"/>
                  <a:pt x="21215" y="6346"/>
                </a:cubicBezTo>
                <a:cubicBezTo>
                  <a:pt x="21211" y="6332"/>
                  <a:pt x="21201" y="6324"/>
                  <a:pt x="21192" y="6324"/>
                </a:cubicBezTo>
                <a:cubicBezTo>
                  <a:pt x="21186" y="6324"/>
                  <a:pt x="21181" y="6327"/>
                  <a:pt x="21179" y="6334"/>
                </a:cubicBezTo>
                <a:cubicBezTo>
                  <a:pt x="21175" y="6327"/>
                  <a:pt x="21167" y="6324"/>
                  <a:pt x="21160" y="6324"/>
                </a:cubicBezTo>
                <a:cubicBezTo>
                  <a:pt x="21155" y="6324"/>
                  <a:pt x="21151" y="6326"/>
                  <a:pt x="21148" y="6328"/>
                </a:cubicBezTo>
                <a:cubicBezTo>
                  <a:pt x="21136" y="6320"/>
                  <a:pt x="21123" y="6303"/>
                  <a:pt x="21111" y="6303"/>
                </a:cubicBezTo>
                <a:cubicBezTo>
                  <a:pt x="21105" y="6303"/>
                  <a:pt x="21100" y="6306"/>
                  <a:pt x="21094" y="6316"/>
                </a:cubicBezTo>
                <a:cubicBezTo>
                  <a:pt x="21087" y="6306"/>
                  <a:pt x="21075" y="6298"/>
                  <a:pt x="21062" y="6298"/>
                </a:cubicBezTo>
                <a:cubicBezTo>
                  <a:pt x="21052" y="6298"/>
                  <a:pt x="21041" y="6303"/>
                  <a:pt x="21033" y="6316"/>
                </a:cubicBezTo>
                <a:cubicBezTo>
                  <a:pt x="21033" y="6303"/>
                  <a:pt x="21020" y="6270"/>
                  <a:pt x="21006" y="6270"/>
                </a:cubicBezTo>
                <a:cubicBezTo>
                  <a:pt x="21001" y="6270"/>
                  <a:pt x="20996" y="6274"/>
                  <a:pt x="20991" y="6286"/>
                </a:cubicBezTo>
                <a:cubicBezTo>
                  <a:pt x="20979" y="6274"/>
                  <a:pt x="20970" y="6267"/>
                  <a:pt x="20960" y="6267"/>
                </a:cubicBezTo>
                <a:cubicBezTo>
                  <a:pt x="20955" y="6267"/>
                  <a:pt x="20949" y="6269"/>
                  <a:pt x="20943" y="6274"/>
                </a:cubicBezTo>
                <a:cubicBezTo>
                  <a:pt x="20935" y="6263"/>
                  <a:pt x="20921" y="6251"/>
                  <a:pt x="20908" y="6251"/>
                </a:cubicBezTo>
                <a:cubicBezTo>
                  <a:pt x="20900" y="6251"/>
                  <a:pt x="20893" y="6256"/>
                  <a:pt x="20888" y="6268"/>
                </a:cubicBezTo>
                <a:cubicBezTo>
                  <a:pt x="20884" y="6264"/>
                  <a:pt x="20879" y="6262"/>
                  <a:pt x="20875" y="6262"/>
                </a:cubicBezTo>
                <a:cubicBezTo>
                  <a:pt x="20865" y="6262"/>
                  <a:pt x="20856" y="6270"/>
                  <a:pt x="20852" y="6286"/>
                </a:cubicBezTo>
                <a:cubicBezTo>
                  <a:pt x="20870" y="6304"/>
                  <a:pt x="20840" y="6316"/>
                  <a:pt x="20840" y="6334"/>
                </a:cubicBezTo>
                <a:cubicBezTo>
                  <a:pt x="20822" y="6334"/>
                  <a:pt x="20799" y="6319"/>
                  <a:pt x="20778" y="6319"/>
                </a:cubicBezTo>
                <a:cubicBezTo>
                  <a:pt x="20770" y="6319"/>
                  <a:pt x="20762" y="6321"/>
                  <a:pt x="20755" y="6328"/>
                </a:cubicBezTo>
                <a:cubicBezTo>
                  <a:pt x="20744" y="6324"/>
                  <a:pt x="20725" y="6316"/>
                  <a:pt x="20713" y="6316"/>
                </a:cubicBezTo>
                <a:cubicBezTo>
                  <a:pt x="20706" y="6316"/>
                  <a:pt x="20700" y="6319"/>
                  <a:pt x="20700" y="6328"/>
                </a:cubicBezTo>
                <a:cubicBezTo>
                  <a:pt x="20694" y="6322"/>
                  <a:pt x="20687" y="6319"/>
                  <a:pt x="20681" y="6319"/>
                </a:cubicBezTo>
                <a:cubicBezTo>
                  <a:pt x="20675" y="6319"/>
                  <a:pt x="20670" y="6322"/>
                  <a:pt x="20670" y="6328"/>
                </a:cubicBezTo>
                <a:cubicBezTo>
                  <a:pt x="20668" y="6327"/>
                  <a:pt x="20666" y="6327"/>
                  <a:pt x="20663" y="6327"/>
                </a:cubicBezTo>
                <a:cubicBezTo>
                  <a:pt x="20652" y="6327"/>
                  <a:pt x="20640" y="6337"/>
                  <a:pt x="20640" y="6352"/>
                </a:cubicBezTo>
                <a:cubicBezTo>
                  <a:pt x="20636" y="6346"/>
                  <a:pt x="20630" y="6343"/>
                  <a:pt x="20624" y="6343"/>
                </a:cubicBezTo>
                <a:cubicBezTo>
                  <a:pt x="20614" y="6343"/>
                  <a:pt x="20603" y="6353"/>
                  <a:pt x="20603" y="6364"/>
                </a:cubicBezTo>
                <a:cubicBezTo>
                  <a:pt x="20599" y="6362"/>
                  <a:pt x="20595" y="6361"/>
                  <a:pt x="20590" y="6361"/>
                </a:cubicBezTo>
                <a:cubicBezTo>
                  <a:pt x="20570" y="6361"/>
                  <a:pt x="20550" y="6382"/>
                  <a:pt x="20555" y="6407"/>
                </a:cubicBezTo>
                <a:cubicBezTo>
                  <a:pt x="20551" y="6403"/>
                  <a:pt x="20547" y="6401"/>
                  <a:pt x="20543" y="6401"/>
                </a:cubicBezTo>
                <a:cubicBezTo>
                  <a:pt x="20526" y="6401"/>
                  <a:pt x="20509" y="6425"/>
                  <a:pt x="20519" y="6449"/>
                </a:cubicBezTo>
                <a:cubicBezTo>
                  <a:pt x="20512" y="6446"/>
                  <a:pt x="20507" y="6444"/>
                  <a:pt x="20502" y="6444"/>
                </a:cubicBezTo>
                <a:cubicBezTo>
                  <a:pt x="20489" y="6444"/>
                  <a:pt x="20482" y="6456"/>
                  <a:pt x="20482" y="6473"/>
                </a:cubicBezTo>
                <a:cubicBezTo>
                  <a:pt x="20464" y="6473"/>
                  <a:pt x="20452" y="6479"/>
                  <a:pt x="20452" y="6498"/>
                </a:cubicBezTo>
                <a:cubicBezTo>
                  <a:pt x="20448" y="6495"/>
                  <a:pt x="20444" y="6494"/>
                  <a:pt x="20440" y="6494"/>
                </a:cubicBezTo>
                <a:cubicBezTo>
                  <a:pt x="20427" y="6494"/>
                  <a:pt x="20417" y="6507"/>
                  <a:pt x="20422" y="6516"/>
                </a:cubicBezTo>
                <a:cubicBezTo>
                  <a:pt x="20416" y="6514"/>
                  <a:pt x="20410" y="6514"/>
                  <a:pt x="20403" y="6514"/>
                </a:cubicBezTo>
                <a:cubicBezTo>
                  <a:pt x="20381" y="6514"/>
                  <a:pt x="20355" y="6523"/>
                  <a:pt x="20355" y="6546"/>
                </a:cubicBezTo>
                <a:cubicBezTo>
                  <a:pt x="20331" y="6546"/>
                  <a:pt x="20325" y="6570"/>
                  <a:pt x="20331" y="6588"/>
                </a:cubicBezTo>
                <a:cubicBezTo>
                  <a:pt x="20326" y="6586"/>
                  <a:pt x="20321" y="6585"/>
                  <a:pt x="20317" y="6585"/>
                </a:cubicBezTo>
                <a:cubicBezTo>
                  <a:pt x="20299" y="6585"/>
                  <a:pt x="20296" y="6606"/>
                  <a:pt x="20301" y="6631"/>
                </a:cubicBezTo>
                <a:cubicBezTo>
                  <a:pt x="20277" y="6631"/>
                  <a:pt x="20264" y="6649"/>
                  <a:pt x="20264" y="6667"/>
                </a:cubicBezTo>
                <a:cubicBezTo>
                  <a:pt x="20261" y="6666"/>
                  <a:pt x="20258" y="6666"/>
                  <a:pt x="20255" y="6666"/>
                </a:cubicBezTo>
                <a:cubicBezTo>
                  <a:pt x="20236" y="6666"/>
                  <a:pt x="20224" y="6682"/>
                  <a:pt x="20234" y="6697"/>
                </a:cubicBezTo>
                <a:cubicBezTo>
                  <a:pt x="20204" y="6710"/>
                  <a:pt x="20204" y="6728"/>
                  <a:pt x="20192" y="6752"/>
                </a:cubicBezTo>
                <a:cubicBezTo>
                  <a:pt x="20180" y="6770"/>
                  <a:pt x="20143" y="6782"/>
                  <a:pt x="20174" y="6806"/>
                </a:cubicBezTo>
                <a:cubicBezTo>
                  <a:pt x="20155" y="6812"/>
                  <a:pt x="20155" y="6831"/>
                  <a:pt x="20162" y="6843"/>
                </a:cubicBezTo>
                <a:cubicBezTo>
                  <a:pt x="20143" y="6843"/>
                  <a:pt x="20131" y="6867"/>
                  <a:pt x="20143" y="6879"/>
                </a:cubicBezTo>
                <a:lnTo>
                  <a:pt x="20131" y="6879"/>
                </a:lnTo>
                <a:cubicBezTo>
                  <a:pt x="20122" y="6879"/>
                  <a:pt x="20099" y="6869"/>
                  <a:pt x="20081" y="6869"/>
                </a:cubicBezTo>
                <a:cubicBezTo>
                  <a:pt x="20075" y="6869"/>
                  <a:pt x="20069" y="6870"/>
                  <a:pt x="20065" y="6873"/>
                </a:cubicBezTo>
                <a:cubicBezTo>
                  <a:pt x="20060" y="6868"/>
                  <a:pt x="20051" y="6865"/>
                  <a:pt x="20042" y="6865"/>
                </a:cubicBezTo>
                <a:cubicBezTo>
                  <a:pt x="20028" y="6865"/>
                  <a:pt x="20015" y="6873"/>
                  <a:pt x="20022" y="6891"/>
                </a:cubicBezTo>
                <a:cubicBezTo>
                  <a:pt x="20018" y="6888"/>
                  <a:pt x="20014" y="6887"/>
                  <a:pt x="20011" y="6887"/>
                </a:cubicBezTo>
                <a:cubicBezTo>
                  <a:pt x="19998" y="6887"/>
                  <a:pt x="19989" y="6900"/>
                  <a:pt x="19980" y="6909"/>
                </a:cubicBezTo>
                <a:cubicBezTo>
                  <a:pt x="19976" y="6907"/>
                  <a:pt x="19970" y="6906"/>
                  <a:pt x="19964" y="6906"/>
                </a:cubicBezTo>
                <a:cubicBezTo>
                  <a:pt x="19951" y="6906"/>
                  <a:pt x="19938" y="6911"/>
                  <a:pt x="19938" y="6927"/>
                </a:cubicBezTo>
                <a:cubicBezTo>
                  <a:pt x="19919" y="6934"/>
                  <a:pt x="19913" y="6940"/>
                  <a:pt x="19919" y="6958"/>
                </a:cubicBezTo>
                <a:cubicBezTo>
                  <a:pt x="19901" y="6958"/>
                  <a:pt x="19889" y="6970"/>
                  <a:pt x="19907" y="6988"/>
                </a:cubicBezTo>
                <a:cubicBezTo>
                  <a:pt x="19889" y="6988"/>
                  <a:pt x="19883" y="6994"/>
                  <a:pt x="19889" y="7012"/>
                </a:cubicBezTo>
                <a:cubicBezTo>
                  <a:pt x="19884" y="7009"/>
                  <a:pt x="19879" y="7008"/>
                  <a:pt x="19873" y="7008"/>
                </a:cubicBezTo>
                <a:cubicBezTo>
                  <a:pt x="19858" y="7008"/>
                  <a:pt x="19842" y="7020"/>
                  <a:pt x="19847" y="7043"/>
                </a:cubicBezTo>
                <a:cubicBezTo>
                  <a:pt x="19822" y="7043"/>
                  <a:pt x="19798" y="7061"/>
                  <a:pt x="19810" y="7085"/>
                </a:cubicBezTo>
                <a:cubicBezTo>
                  <a:pt x="19780" y="7085"/>
                  <a:pt x="19780" y="7115"/>
                  <a:pt x="19798" y="7133"/>
                </a:cubicBezTo>
                <a:cubicBezTo>
                  <a:pt x="19795" y="7132"/>
                  <a:pt x="19791" y="7131"/>
                  <a:pt x="19788" y="7131"/>
                </a:cubicBezTo>
                <a:cubicBezTo>
                  <a:pt x="19768" y="7131"/>
                  <a:pt x="19770" y="7165"/>
                  <a:pt x="19786" y="7176"/>
                </a:cubicBezTo>
                <a:cubicBezTo>
                  <a:pt x="19750" y="7176"/>
                  <a:pt x="19756" y="7212"/>
                  <a:pt x="19762" y="7236"/>
                </a:cubicBezTo>
                <a:cubicBezTo>
                  <a:pt x="19732" y="7242"/>
                  <a:pt x="19732" y="7285"/>
                  <a:pt x="19738" y="7303"/>
                </a:cubicBezTo>
                <a:cubicBezTo>
                  <a:pt x="19720" y="7315"/>
                  <a:pt x="19701" y="7345"/>
                  <a:pt x="19732" y="7357"/>
                </a:cubicBezTo>
                <a:cubicBezTo>
                  <a:pt x="19726" y="7376"/>
                  <a:pt x="19732" y="7388"/>
                  <a:pt x="19738" y="7394"/>
                </a:cubicBezTo>
                <a:lnTo>
                  <a:pt x="19726" y="7412"/>
                </a:lnTo>
                <a:cubicBezTo>
                  <a:pt x="19707" y="7412"/>
                  <a:pt x="19671" y="7424"/>
                  <a:pt x="19671" y="7442"/>
                </a:cubicBezTo>
                <a:cubicBezTo>
                  <a:pt x="19647" y="7442"/>
                  <a:pt x="19641" y="7448"/>
                  <a:pt x="19635" y="7466"/>
                </a:cubicBezTo>
                <a:lnTo>
                  <a:pt x="19617" y="7515"/>
                </a:lnTo>
                <a:cubicBezTo>
                  <a:pt x="19617" y="7527"/>
                  <a:pt x="19617" y="7533"/>
                  <a:pt x="19628" y="7538"/>
                </a:cubicBezTo>
                <a:lnTo>
                  <a:pt x="19628" y="7538"/>
                </a:lnTo>
                <a:cubicBezTo>
                  <a:pt x="19428" y="7436"/>
                  <a:pt x="19223" y="7345"/>
                  <a:pt x="19072" y="7182"/>
                </a:cubicBezTo>
                <a:cubicBezTo>
                  <a:pt x="18860" y="6964"/>
                  <a:pt x="18666" y="6576"/>
                  <a:pt x="18357" y="6504"/>
                </a:cubicBezTo>
                <a:cubicBezTo>
                  <a:pt x="18345" y="6425"/>
                  <a:pt x="18309" y="6346"/>
                  <a:pt x="18248" y="6268"/>
                </a:cubicBezTo>
                <a:lnTo>
                  <a:pt x="18248" y="6268"/>
                </a:lnTo>
                <a:cubicBezTo>
                  <a:pt x="18297" y="6298"/>
                  <a:pt x="18345" y="6328"/>
                  <a:pt x="18394" y="6358"/>
                </a:cubicBezTo>
                <a:cubicBezTo>
                  <a:pt x="18444" y="6392"/>
                  <a:pt x="18515" y="6457"/>
                  <a:pt x="18583" y="6457"/>
                </a:cubicBezTo>
                <a:cubicBezTo>
                  <a:pt x="18588" y="6457"/>
                  <a:pt x="18594" y="6456"/>
                  <a:pt x="18599" y="6455"/>
                </a:cubicBezTo>
                <a:cubicBezTo>
                  <a:pt x="18460" y="6346"/>
                  <a:pt x="18327" y="6201"/>
                  <a:pt x="18188" y="6080"/>
                </a:cubicBezTo>
                <a:lnTo>
                  <a:pt x="18188" y="6080"/>
                </a:lnTo>
                <a:cubicBezTo>
                  <a:pt x="18218" y="6092"/>
                  <a:pt x="18254" y="6104"/>
                  <a:pt x="18285" y="6122"/>
                </a:cubicBezTo>
                <a:cubicBezTo>
                  <a:pt x="18327" y="6153"/>
                  <a:pt x="18345" y="6201"/>
                  <a:pt x="18388" y="6231"/>
                </a:cubicBezTo>
                <a:cubicBezTo>
                  <a:pt x="18369" y="6122"/>
                  <a:pt x="18273" y="6044"/>
                  <a:pt x="18206" y="5959"/>
                </a:cubicBezTo>
                <a:cubicBezTo>
                  <a:pt x="18345" y="5959"/>
                  <a:pt x="18478" y="6146"/>
                  <a:pt x="18521" y="6262"/>
                </a:cubicBezTo>
                <a:cubicBezTo>
                  <a:pt x="18521" y="6153"/>
                  <a:pt x="18436" y="6044"/>
                  <a:pt x="18406" y="5941"/>
                </a:cubicBezTo>
                <a:lnTo>
                  <a:pt x="18406" y="5941"/>
                </a:lnTo>
                <a:cubicBezTo>
                  <a:pt x="18497" y="6025"/>
                  <a:pt x="18648" y="6122"/>
                  <a:pt x="18678" y="6262"/>
                </a:cubicBezTo>
                <a:cubicBezTo>
                  <a:pt x="18690" y="6146"/>
                  <a:pt x="18575" y="6062"/>
                  <a:pt x="18557" y="5965"/>
                </a:cubicBezTo>
                <a:lnTo>
                  <a:pt x="18557" y="5965"/>
                </a:lnTo>
                <a:cubicBezTo>
                  <a:pt x="18721" y="6062"/>
                  <a:pt x="18811" y="6207"/>
                  <a:pt x="18902" y="6364"/>
                </a:cubicBezTo>
                <a:cubicBezTo>
                  <a:pt x="18932" y="6177"/>
                  <a:pt x="18739" y="6001"/>
                  <a:pt x="18606" y="5904"/>
                </a:cubicBezTo>
                <a:cubicBezTo>
                  <a:pt x="18708" y="5904"/>
                  <a:pt x="18860" y="5922"/>
                  <a:pt x="18945" y="5995"/>
                </a:cubicBezTo>
                <a:cubicBezTo>
                  <a:pt x="18920" y="5910"/>
                  <a:pt x="18739" y="5880"/>
                  <a:pt x="18666" y="5862"/>
                </a:cubicBezTo>
                <a:cubicBezTo>
                  <a:pt x="18575" y="5838"/>
                  <a:pt x="18454" y="5862"/>
                  <a:pt x="18369" y="5832"/>
                </a:cubicBezTo>
                <a:cubicBezTo>
                  <a:pt x="18466" y="5832"/>
                  <a:pt x="18690" y="5783"/>
                  <a:pt x="18763" y="5717"/>
                </a:cubicBezTo>
                <a:cubicBezTo>
                  <a:pt x="18740" y="5712"/>
                  <a:pt x="18716" y="5710"/>
                  <a:pt x="18692" y="5710"/>
                </a:cubicBezTo>
                <a:cubicBezTo>
                  <a:pt x="18610" y="5710"/>
                  <a:pt x="18522" y="5731"/>
                  <a:pt x="18442" y="5731"/>
                </a:cubicBezTo>
                <a:cubicBezTo>
                  <a:pt x="18366" y="5731"/>
                  <a:pt x="18296" y="5712"/>
                  <a:pt x="18242" y="5638"/>
                </a:cubicBezTo>
                <a:lnTo>
                  <a:pt x="18242" y="5638"/>
                </a:lnTo>
                <a:cubicBezTo>
                  <a:pt x="18268" y="5653"/>
                  <a:pt x="18299" y="5659"/>
                  <a:pt x="18332" y="5659"/>
                </a:cubicBezTo>
                <a:cubicBezTo>
                  <a:pt x="18393" y="5659"/>
                  <a:pt x="18457" y="5637"/>
                  <a:pt x="18497" y="5602"/>
                </a:cubicBezTo>
                <a:lnTo>
                  <a:pt x="18497" y="5602"/>
                </a:lnTo>
                <a:cubicBezTo>
                  <a:pt x="18491" y="5602"/>
                  <a:pt x="18486" y="5602"/>
                  <a:pt x="18481" y="5602"/>
                </a:cubicBezTo>
                <a:cubicBezTo>
                  <a:pt x="18397" y="5602"/>
                  <a:pt x="18329" y="5556"/>
                  <a:pt x="18266" y="5505"/>
                </a:cubicBezTo>
                <a:cubicBezTo>
                  <a:pt x="18280" y="5503"/>
                  <a:pt x="18293" y="5503"/>
                  <a:pt x="18305" y="5503"/>
                </a:cubicBezTo>
                <a:cubicBezTo>
                  <a:pt x="18453" y="5503"/>
                  <a:pt x="18587" y="5592"/>
                  <a:pt x="18727" y="5620"/>
                </a:cubicBezTo>
                <a:cubicBezTo>
                  <a:pt x="18618" y="5559"/>
                  <a:pt x="18527" y="5499"/>
                  <a:pt x="18406" y="5468"/>
                </a:cubicBezTo>
                <a:cubicBezTo>
                  <a:pt x="18303" y="5438"/>
                  <a:pt x="18188" y="5420"/>
                  <a:pt x="18091" y="5390"/>
                </a:cubicBezTo>
                <a:cubicBezTo>
                  <a:pt x="18126" y="5386"/>
                  <a:pt x="18159" y="5384"/>
                  <a:pt x="18192" y="5384"/>
                </a:cubicBezTo>
                <a:cubicBezTo>
                  <a:pt x="18270" y="5384"/>
                  <a:pt x="18342" y="5396"/>
                  <a:pt x="18424" y="5426"/>
                </a:cubicBezTo>
                <a:cubicBezTo>
                  <a:pt x="18363" y="5359"/>
                  <a:pt x="18248" y="5287"/>
                  <a:pt x="18164" y="5269"/>
                </a:cubicBezTo>
                <a:cubicBezTo>
                  <a:pt x="18179" y="5264"/>
                  <a:pt x="18196" y="5262"/>
                  <a:pt x="18214" y="5262"/>
                </a:cubicBezTo>
                <a:cubicBezTo>
                  <a:pt x="18290" y="5262"/>
                  <a:pt x="18385" y="5295"/>
                  <a:pt x="18448" y="5305"/>
                </a:cubicBezTo>
                <a:cubicBezTo>
                  <a:pt x="18484" y="5317"/>
                  <a:pt x="18515" y="5329"/>
                  <a:pt x="18545" y="5347"/>
                </a:cubicBezTo>
                <a:cubicBezTo>
                  <a:pt x="18484" y="5299"/>
                  <a:pt x="18430" y="5244"/>
                  <a:pt x="18333" y="5244"/>
                </a:cubicBezTo>
                <a:cubicBezTo>
                  <a:pt x="18406" y="5141"/>
                  <a:pt x="18630" y="5105"/>
                  <a:pt x="18751" y="5093"/>
                </a:cubicBezTo>
                <a:cubicBezTo>
                  <a:pt x="18728" y="5087"/>
                  <a:pt x="18704" y="5084"/>
                  <a:pt x="18678" y="5084"/>
                </a:cubicBezTo>
                <a:cubicBezTo>
                  <a:pt x="18538" y="5084"/>
                  <a:pt x="18372" y="5171"/>
                  <a:pt x="18248" y="5202"/>
                </a:cubicBezTo>
                <a:cubicBezTo>
                  <a:pt x="18303" y="5148"/>
                  <a:pt x="18436" y="5051"/>
                  <a:pt x="18484" y="4966"/>
                </a:cubicBezTo>
                <a:lnTo>
                  <a:pt x="18575" y="4990"/>
                </a:lnTo>
                <a:cubicBezTo>
                  <a:pt x="18551" y="4960"/>
                  <a:pt x="18527" y="4936"/>
                  <a:pt x="18497" y="4911"/>
                </a:cubicBezTo>
                <a:cubicBezTo>
                  <a:pt x="18424" y="4863"/>
                  <a:pt x="18327" y="4833"/>
                  <a:pt x="18242" y="4821"/>
                </a:cubicBezTo>
                <a:cubicBezTo>
                  <a:pt x="18400" y="4748"/>
                  <a:pt x="18587" y="4724"/>
                  <a:pt x="18727" y="4627"/>
                </a:cubicBezTo>
                <a:lnTo>
                  <a:pt x="18727" y="4627"/>
                </a:lnTo>
                <a:cubicBezTo>
                  <a:pt x="18569" y="4657"/>
                  <a:pt x="18394" y="4742"/>
                  <a:pt x="18236" y="4748"/>
                </a:cubicBezTo>
                <a:cubicBezTo>
                  <a:pt x="18297" y="4627"/>
                  <a:pt x="18515" y="4518"/>
                  <a:pt x="18630" y="4488"/>
                </a:cubicBezTo>
                <a:cubicBezTo>
                  <a:pt x="18515" y="4488"/>
                  <a:pt x="18418" y="4542"/>
                  <a:pt x="18303" y="4566"/>
                </a:cubicBezTo>
                <a:cubicBezTo>
                  <a:pt x="18388" y="4469"/>
                  <a:pt x="18527" y="4445"/>
                  <a:pt x="18618" y="4360"/>
                </a:cubicBezTo>
                <a:cubicBezTo>
                  <a:pt x="18612" y="4360"/>
                  <a:pt x="18606" y="4359"/>
                  <a:pt x="18601" y="4359"/>
                </a:cubicBezTo>
                <a:cubicBezTo>
                  <a:pt x="18510" y="4359"/>
                  <a:pt x="18425" y="4446"/>
                  <a:pt x="18339" y="4451"/>
                </a:cubicBezTo>
                <a:cubicBezTo>
                  <a:pt x="18424" y="4360"/>
                  <a:pt x="18497" y="4264"/>
                  <a:pt x="18599" y="4185"/>
                </a:cubicBezTo>
                <a:cubicBezTo>
                  <a:pt x="18672" y="4136"/>
                  <a:pt x="18763" y="4106"/>
                  <a:pt x="18842" y="4052"/>
                </a:cubicBezTo>
                <a:cubicBezTo>
                  <a:pt x="18832" y="4050"/>
                  <a:pt x="18823" y="4050"/>
                  <a:pt x="18814" y="4050"/>
                </a:cubicBezTo>
                <a:cubicBezTo>
                  <a:pt x="18634" y="4050"/>
                  <a:pt x="18502" y="4268"/>
                  <a:pt x="18363" y="4348"/>
                </a:cubicBezTo>
                <a:cubicBezTo>
                  <a:pt x="18357" y="4276"/>
                  <a:pt x="18363" y="4209"/>
                  <a:pt x="18363" y="4142"/>
                </a:cubicBezTo>
                <a:lnTo>
                  <a:pt x="18363" y="4142"/>
                </a:lnTo>
                <a:cubicBezTo>
                  <a:pt x="18309" y="4197"/>
                  <a:pt x="18254" y="4324"/>
                  <a:pt x="18224" y="4391"/>
                </a:cubicBezTo>
                <a:cubicBezTo>
                  <a:pt x="18218" y="4336"/>
                  <a:pt x="18248" y="4270"/>
                  <a:pt x="18224" y="4227"/>
                </a:cubicBezTo>
                <a:lnTo>
                  <a:pt x="18224" y="4227"/>
                </a:lnTo>
                <a:cubicBezTo>
                  <a:pt x="18164" y="4270"/>
                  <a:pt x="18121" y="4421"/>
                  <a:pt x="18073" y="4488"/>
                </a:cubicBezTo>
                <a:cubicBezTo>
                  <a:pt x="18036" y="4548"/>
                  <a:pt x="17982" y="4621"/>
                  <a:pt x="17921" y="4663"/>
                </a:cubicBezTo>
                <a:cubicBezTo>
                  <a:pt x="18030" y="4572"/>
                  <a:pt x="18036" y="4330"/>
                  <a:pt x="18030" y="4203"/>
                </a:cubicBezTo>
                <a:lnTo>
                  <a:pt x="18030" y="4203"/>
                </a:lnTo>
                <a:cubicBezTo>
                  <a:pt x="17952" y="4366"/>
                  <a:pt x="17873" y="4609"/>
                  <a:pt x="17722" y="4730"/>
                </a:cubicBezTo>
                <a:cubicBezTo>
                  <a:pt x="17740" y="4633"/>
                  <a:pt x="17770" y="4530"/>
                  <a:pt x="17800" y="4427"/>
                </a:cubicBezTo>
                <a:lnTo>
                  <a:pt x="17800" y="4427"/>
                </a:lnTo>
                <a:cubicBezTo>
                  <a:pt x="17764" y="4488"/>
                  <a:pt x="17728" y="4548"/>
                  <a:pt x="17679" y="4609"/>
                </a:cubicBezTo>
                <a:cubicBezTo>
                  <a:pt x="17679" y="4548"/>
                  <a:pt x="17703" y="4488"/>
                  <a:pt x="17703" y="4421"/>
                </a:cubicBezTo>
                <a:lnTo>
                  <a:pt x="17703" y="4421"/>
                </a:lnTo>
                <a:cubicBezTo>
                  <a:pt x="17697" y="4488"/>
                  <a:pt x="17631" y="4572"/>
                  <a:pt x="17582" y="4621"/>
                </a:cubicBezTo>
                <a:cubicBezTo>
                  <a:pt x="17576" y="4536"/>
                  <a:pt x="17661" y="4451"/>
                  <a:pt x="17661" y="4360"/>
                </a:cubicBezTo>
                <a:cubicBezTo>
                  <a:pt x="17667" y="4300"/>
                  <a:pt x="17649" y="4239"/>
                  <a:pt x="17631" y="4185"/>
                </a:cubicBezTo>
                <a:cubicBezTo>
                  <a:pt x="17613" y="4391"/>
                  <a:pt x="17552" y="4603"/>
                  <a:pt x="17395" y="4730"/>
                </a:cubicBezTo>
                <a:cubicBezTo>
                  <a:pt x="17419" y="4572"/>
                  <a:pt x="17467" y="4397"/>
                  <a:pt x="17492" y="4239"/>
                </a:cubicBezTo>
                <a:lnTo>
                  <a:pt x="17492" y="4239"/>
                </a:lnTo>
                <a:cubicBezTo>
                  <a:pt x="17407" y="4324"/>
                  <a:pt x="17407" y="4445"/>
                  <a:pt x="17364" y="4530"/>
                </a:cubicBezTo>
                <a:cubicBezTo>
                  <a:pt x="17358" y="4451"/>
                  <a:pt x="17340" y="4360"/>
                  <a:pt x="17304" y="4276"/>
                </a:cubicBezTo>
                <a:cubicBezTo>
                  <a:pt x="17316" y="4233"/>
                  <a:pt x="17334" y="4197"/>
                  <a:pt x="17334" y="4197"/>
                </a:cubicBezTo>
                <a:cubicBezTo>
                  <a:pt x="17286" y="4064"/>
                  <a:pt x="17183" y="4052"/>
                  <a:pt x="17134" y="3967"/>
                </a:cubicBezTo>
                <a:cubicBezTo>
                  <a:pt x="17056" y="3809"/>
                  <a:pt x="16977" y="3368"/>
                  <a:pt x="16844" y="3077"/>
                </a:cubicBezTo>
                <a:cubicBezTo>
                  <a:pt x="16874" y="3077"/>
                  <a:pt x="16916" y="3059"/>
                  <a:pt x="16922" y="3047"/>
                </a:cubicBezTo>
                <a:cubicBezTo>
                  <a:pt x="16935" y="3035"/>
                  <a:pt x="16935" y="3016"/>
                  <a:pt x="16941" y="3016"/>
                </a:cubicBezTo>
                <a:cubicBezTo>
                  <a:pt x="16944" y="3013"/>
                  <a:pt x="16947" y="3012"/>
                  <a:pt x="16952" y="3012"/>
                </a:cubicBezTo>
                <a:cubicBezTo>
                  <a:pt x="16964" y="3012"/>
                  <a:pt x="16981" y="3022"/>
                  <a:pt x="16995" y="3022"/>
                </a:cubicBezTo>
                <a:cubicBezTo>
                  <a:pt x="17007" y="3016"/>
                  <a:pt x="17001" y="2998"/>
                  <a:pt x="17031" y="2998"/>
                </a:cubicBezTo>
                <a:cubicBezTo>
                  <a:pt x="17056" y="2998"/>
                  <a:pt x="17062" y="2998"/>
                  <a:pt x="17074" y="3016"/>
                </a:cubicBezTo>
                <a:cubicBezTo>
                  <a:pt x="17086" y="3022"/>
                  <a:pt x="17068" y="3035"/>
                  <a:pt x="17092" y="3035"/>
                </a:cubicBezTo>
                <a:cubicBezTo>
                  <a:pt x="17104" y="3035"/>
                  <a:pt x="17116" y="3022"/>
                  <a:pt x="17098" y="3016"/>
                </a:cubicBezTo>
                <a:cubicBezTo>
                  <a:pt x="17104" y="3004"/>
                  <a:pt x="17128" y="2992"/>
                  <a:pt x="17116" y="2974"/>
                </a:cubicBezTo>
                <a:cubicBezTo>
                  <a:pt x="17110" y="2971"/>
                  <a:pt x="17104" y="2971"/>
                  <a:pt x="17099" y="2971"/>
                </a:cubicBezTo>
                <a:cubicBezTo>
                  <a:pt x="17093" y="2971"/>
                  <a:pt x="17089" y="2971"/>
                  <a:pt x="17086" y="2968"/>
                </a:cubicBezTo>
                <a:cubicBezTo>
                  <a:pt x="17074" y="2962"/>
                  <a:pt x="17074" y="2956"/>
                  <a:pt x="17068" y="2944"/>
                </a:cubicBezTo>
                <a:cubicBezTo>
                  <a:pt x="17062" y="2938"/>
                  <a:pt x="17056" y="2926"/>
                  <a:pt x="17037" y="2926"/>
                </a:cubicBezTo>
                <a:lnTo>
                  <a:pt x="17013" y="2926"/>
                </a:lnTo>
                <a:cubicBezTo>
                  <a:pt x="17007" y="2926"/>
                  <a:pt x="17007" y="2907"/>
                  <a:pt x="17007" y="2907"/>
                </a:cubicBezTo>
                <a:cubicBezTo>
                  <a:pt x="17001" y="2907"/>
                  <a:pt x="16977" y="2907"/>
                  <a:pt x="16977" y="2901"/>
                </a:cubicBezTo>
                <a:cubicBezTo>
                  <a:pt x="16965" y="2895"/>
                  <a:pt x="16971" y="2877"/>
                  <a:pt x="16953" y="2871"/>
                </a:cubicBezTo>
                <a:cubicBezTo>
                  <a:pt x="16949" y="2869"/>
                  <a:pt x="16940" y="2868"/>
                  <a:pt x="16929" y="2868"/>
                </a:cubicBezTo>
                <a:cubicBezTo>
                  <a:pt x="16908" y="2868"/>
                  <a:pt x="16878" y="2871"/>
                  <a:pt x="16862" y="2871"/>
                </a:cubicBezTo>
                <a:lnTo>
                  <a:pt x="16862" y="2847"/>
                </a:lnTo>
                <a:cubicBezTo>
                  <a:pt x="16856" y="2847"/>
                  <a:pt x="16856" y="2841"/>
                  <a:pt x="16850" y="2841"/>
                </a:cubicBezTo>
                <a:cubicBezTo>
                  <a:pt x="16852" y="2826"/>
                  <a:pt x="16845" y="2822"/>
                  <a:pt x="16834" y="2822"/>
                </a:cubicBezTo>
                <a:cubicBezTo>
                  <a:pt x="16823" y="2822"/>
                  <a:pt x="16810" y="2826"/>
                  <a:pt x="16800" y="2826"/>
                </a:cubicBezTo>
                <a:cubicBezTo>
                  <a:pt x="16795" y="2826"/>
                  <a:pt x="16791" y="2825"/>
                  <a:pt x="16789" y="2823"/>
                </a:cubicBezTo>
                <a:cubicBezTo>
                  <a:pt x="16775" y="2818"/>
                  <a:pt x="16779" y="2783"/>
                  <a:pt x="16761" y="2783"/>
                </a:cubicBezTo>
                <a:cubicBezTo>
                  <a:pt x="16756" y="2783"/>
                  <a:pt x="16750" y="2786"/>
                  <a:pt x="16741" y="2792"/>
                </a:cubicBezTo>
                <a:cubicBezTo>
                  <a:pt x="16729" y="2786"/>
                  <a:pt x="16704" y="2780"/>
                  <a:pt x="16692" y="2780"/>
                </a:cubicBezTo>
                <a:lnTo>
                  <a:pt x="16692" y="2804"/>
                </a:lnTo>
                <a:cubicBezTo>
                  <a:pt x="16668" y="2804"/>
                  <a:pt x="16614" y="2786"/>
                  <a:pt x="16614" y="2774"/>
                </a:cubicBezTo>
                <a:cubicBezTo>
                  <a:pt x="16606" y="2776"/>
                  <a:pt x="16600" y="2777"/>
                  <a:pt x="16596" y="2777"/>
                </a:cubicBezTo>
                <a:cubicBezTo>
                  <a:pt x="16588" y="2777"/>
                  <a:pt x="16585" y="2774"/>
                  <a:pt x="16577" y="2774"/>
                </a:cubicBezTo>
                <a:cubicBezTo>
                  <a:pt x="16571" y="2774"/>
                  <a:pt x="16571" y="2756"/>
                  <a:pt x="16571" y="2756"/>
                </a:cubicBezTo>
                <a:cubicBezTo>
                  <a:pt x="16567" y="2754"/>
                  <a:pt x="16564" y="2753"/>
                  <a:pt x="16561" y="2753"/>
                </a:cubicBezTo>
                <a:cubicBezTo>
                  <a:pt x="16555" y="2753"/>
                  <a:pt x="16551" y="2756"/>
                  <a:pt x="16547" y="2756"/>
                </a:cubicBezTo>
                <a:lnTo>
                  <a:pt x="16541" y="2750"/>
                </a:lnTo>
                <a:cubicBezTo>
                  <a:pt x="16543" y="2747"/>
                  <a:pt x="16546" y="2743"/>
                  <a:pt x="16548" y="2740"/>
                </a:cubicBezTo>
                <a:lnTo>
                  <a:pt x="16548" y="2740"/>
                </a:lnTo>
                <a:cubicBezTo>
                  <a:pt x="16554" y="2744"/>
                  <a:pt x="16563" y="2747"/>
                  <a:pt x="16571" y="2750"/>
                </a:cubicBezTo>
                <a:lnTo>
                  <a:pt x="16595" y="2750"/>
                </a:lnTo>
                <a:cubicBezTo>
                  <a:pt x="16602" y="2738"/>
                  <a:pt x="16614" y="2720"/>
                  <a:pt x="16632" y="2708"/>
                </a:cubicBezTo>
                <a:cubicBezTo>
                  <a:pt x="16637" y="2693"/>
                  <a:pt x="16649" y="2686"/>
                  <a:pt x="16657" y="2675"/>
                </a:cubicBezTo>
                <a:lnTo>
                  <a:pt x="16657" y="2675"/>
                </a:lnTo>
                <a:cubicBezTo>
                  <a:pt x="16626" y="2685"/>
                  <a:pt x="16600" y="2689"/>
                  <a:pt x="16589" y="2689"/>
                </a:cubicBezTo>
                <a:lnTo>
                  <a:pt x="16577" y="2702"/>
                </a:lnTo>
                <a:cubicBezTo>
                  <a:pt x="16572" y="2716"/>
                  <a:pt x="16559" y="2727"/>
                  <a:pt x="16548" y="2740"/>
                </a:cubicBezTo>
                <a:lnTo>
                  <a:pt x="16548" y="2740"/>
                </a:lnTo>
                <a:cubicBezTo>
                  <a:pt x="16541" y="2736"/>
                  <a:pt x="16538" y="2729"/>
                  <a:pt x="16541" y="2720"/>
                </a:cubicBezTo>
                <a:cubicBezTo>
                  <a:pt x="16553" y="2714"/>
                  <a:pt x="16541" y="2708"/>
                  <a:pt x="16547" y="2695"/>
                </a:cubicBezTo>
                <a:cubicBezTo>
                  <a:pt x="16547" y="2683"/>
                  <a:pt x="16553" y="2683"/>
                  <a:pt x="16565" y="2683"/>
                </a:cubicBezTo>
                <a:cubicBezTo>
                  <a:pt x="16577" y="2665"/>
                  <a:pt x="16602" y="2683"/>
                  <a:pt x="16577" y="2647"/>
                </a:cubicBezTo>
                <a:cubicBezTo>
                  <a:pt x="16582" y="2644"/>
                  <a:pt x="16586" y="2643"/>
                  <a:pt x="16590" y="2643"/>
                </a:cubicBezTo>
                <a:cubicBezTo>
                  <a:pt x="16602" y="2643"/>
                  <a:pt x="16612" y="2653"/>
                  <a:pt x="16626" y="2653"/>
                </a:cubicBezTo>
                <a:cubicBezTo>
                  <a:pt x="16644" y="2653"/>
                  <a:pt x="16644" y="2635"/>
                  <a:pt x="16662" y="2629"/>
                </a:cubicBezTo>
                <a:lnTo>
                  <a:pt x="16662" y="2665"/>
                </a:lnTo>
                <a:cubicBezTo>
                  <a:pt x="16661" y="2669"/>
                  <a:pt x="16659" y="2672"/>
                  <a:pt x="16657" y="2675"/>
                </a:cubicBezTo>
                <a:lnTo>
                  <a:pt x="16657" y="2675"/>
                </a:lnTo>
                <a:cubicBezTo>
                  <a:pt x="16661" y="2674"/>
                  <a:pt x="16664" y="2672"/>
                  <a:pt x="16668" y="2671"/>
                </a:cubicBezTo>
                <a:cubicBezTo>
                  <a:pt x="16671" y="2671"/>
                  <a:pt x="16673" y="2675"/>
                  <a:pt x="16674" y="2679"/>
                </a:cubicBezTo>
                <a:lnTo>
                  <a:pt x="16674" y="2679"/>
                </a:lnTo>
                <a:cubicBezTo>
                  <a:pt x="16670" y="2677"/>
                  <a:pt x="16668" y="2677"/>
                  <a:pt x="16668" y="2677"/>
                </a:cubicBezTo>
                <a:cubicBezTo>
                  <a:pt x="16662" y="2677"/>
                  <a:pt x="16662" y="2683"/>
                  <a:pt x="16668" y="2683"/>
                </a:cubicBezTo>
                <a:lnTo>
                  <a:pt x="16676" y="2683"/>
                </a:lnTo>
                <a:cubicBezTo>
                  <a:pt x="16676" y="2682"/>
                  <a:pt x="16675" y="2680"/>
                  <a:pt x="16674" y="2679"/>
                </a:cubicBezTo>
                <a:lnTo>
                  <a:pt x="16674" y="2679"/>
                </a:lnTo>
                <a:cubicBezTo>
                  <a:pt x="16677" y="2679"/>
                  <a:pt x="16681" y="2681"/>
                  <a:pt x="16686" y="2683"/>
                </a:cubicBezTo>
                <a:lnTo>
                  <a:pt x="16676" y="2683"/>
                </a:lnTo>
                <a:cubicBezTo>
                  <a:pt x="16677" y="2686"/>
                  <a:pt x="16679" y="2688"/>
                  <a:pt x="16680" y="2689"/>
                </a:cubicBezTo>
                <a:cubicBezTo>
                  <a:pt x="16692" y="2689"/>
                  <a:pt x="16680" y="2695"/>
                  <a:pt x="16698" y="2702"/>
                </a:cubicBezTo>
                <a:cubicBezTo>
                  <a:pt x="16704" y="2702"/>
                  <a:pt x="16704" y="2695"/>
                  <a:pt x="16711" y="2695"/>
                </a:cubicBezTo>
                <a:lnTo>
                  <a:pt x="16741" y="2695"/>
                </a:lnTo>
                <a:cubicBezTo>
                  <a:pt x="16771" y="2689"/>
                  <a:pt x="16771" y="2689"/>
                  <a:pt x="16771" y="2665"/>
                </a:cubicBezTo>
                <a:cubicBezTo>
                  <a:pt x="16787" y="2667"/>
                  <a:pt x="16804" y="2668"/>
                  <a:pt x="16819" y="2668"/>
                </a:cubicBezTo>
                <a:cubicBezTo>
                  <a:pt x="16850" y="2668"/>
                  <a:pt x="16874" y="2665"/>
                  <a:pt x="16874" y="2665"/>
                </a:cubicBezTo>
                <a:lnTo>
                  <a:pt x="16874" y="2659"/>
                </a:lnTo>
                <a:cubicBezTo>
                  <a:pt x="16874" y="2659"/>
                  <a:pt x="16852" y="2662"/>
                  <a:pt x="16822" y="2662"/>
                </a:cubicBezTo>
                <a:cubicBezTo>
                  <a:pt x="16807" y="2662"/>
                  <a:pt x="16789" y="2661"/>
                  <a:pt x="16771" y="2659"/>
                </a:cubicBezTo>
                <a:lnTo>
                  <a:pt x="16771" y="2653"/>
                </a:lnTo>
                <a:cubicBezTo>
                  <a:pt x="16781" y="2656"/>
                  <a:pt x="16792" y="2658"/>
                  <a:pt x="16801" y="2658"/>
                </a:cubicBezTo>
                <a:cubicBezTo>
                  <a:pt x="16814" y="2658"/>
                  <a:pt x="16823" y="2653"/>
                  <a:pt x="16819" y="2635"/>
                </a:cubicBezTo>
                <a:cubicBezTo>
                  <a:pt x="16836" y="2635"/>
                  <a:pt x="16860" y="2621"/>
                  <a:pt x="16876" y="2621"/>
                </a:cubicBezTo>
                <a:cubicBezTo>
                  <a:pt x="16884" y="2621"/>
                  <a:pt x="16890" y="2625"/>
                  <a:pt x="16892" y="2635"/>
                </a:cubicBezTo>
                <a:cubicBezTo>
                  <a:pt x="16910" y="2635"/>
                  <a:pt x="16916" y="2635"/>
                  <a:pt x="16922" y="2653"/>
                </a:cubicBezTo>
                <a:cubicBezTo>
                  <a:pt x="16928" y="2647"/>
                  <a:pt x="16931" y="2647"/>
                  <a:pt x="16934" y="2647"/>
                </a:cubicBezTo>
                <a:cubicBezTo>
                  <a:pt x="16936" y="2647"/>
                  <a:pt x="16938" y="2647"/>
                  <a:pt x="16941" y="2641"/>
                </a:cubicBezTo>
                <a:cubicBezTo>
                  <a:pt x="16944" y="2653"/>
                  <a:pt x="16951" y="2656"/>
                  <a:pt x="16959" y="2656"/>
                </a:cubicBezTo>
                <a:cubicBezTo>
                  <a:pt x="16966" y="2656"/>
                  <a:pt x="16974" y="2653"/>
                  <a:pt x="16977" y="2653"/>
                </a:cubicBezTo>
                <a:cubicBezTo>
                  <a:pt x="16995" y="2653"/>
                  <a:pt x="17001" y="2659"/>
                  <a:pt x="17013" y="2659"/>
                </a:cubicBezTo>
                <a:cubicBezTo>
                  <a:pt x="17019" y="2650"/>
                  <a:pt x="17025" y="2646"/>
                  <a:pt x="17031" y="2646"/>
                </a:cubicBezTo>
                <a:cubicBezTo>
                  <a:pt x="17036" y="2646"/>
                  <a:pt x="17040" y="2650"/>
                  <a:pt x="17043" y="2659"/>
                </a:cubicBezTo>
                <a:cubicBezTo>
                  <a:pt x="17062" y="2659"/>
                  <a:pt x="17062" y="2659"/>
                  <a:pt x="17068" y="2653"/>
                </a:cubicBezTo>
                <a:cubicBezTo>
                  <a:pt x="17056" y="2635"/>
                  <a:pt x="17031" y="2635"/>
                  <a:pt x="17025" y="2623"/>
                </a:cubicBezTo>
                <a:cubicBezTo>
                  <a:pt x="17025" y="2611"/>
                  <a:pt x="17031" y="2599"/>
                  <a:pt x="17031" y="2580"/>
                </a:cubicBezTo>
                <a:cubicBezTo>
                  <a:pt x="17056" y="2580"/>
                  <a:pt x="17074" y="2580"/>
                  <a:pt x="17092" y="2599"/>
                </a:cubicBezTo>
                <a:cubicBezTo>
                  <a:pt x="17092" y="2586"/>
                  <a:pt x="17098" y="2582"/>
                  <a:pt x="17105" y="2582"/>
                </a:cubicBezTo>
                <a:cubicBezTo>
                  <a:pt x="17112" y="2582"/>
                  <a:pt x="17119" y="2586"/>
                  <a:pt x="17122" y="2593"/>
                </a:cubicBezTo>
                <a:cubicBezTo>
                  <a:pt x="17134" y="2599"/>
                  <a:pt x="17116" y="2605"/>
                  <a:pt x="17146" y="2611"/>
                </a:cubicBezTo>
                <a:cubicBezTo>
                  <a:pt x="17154" y="2614"/>
                  <a:pt x="17162" y="2615"/>
                  <a:pt x="17170" y="2615"/>
                </a:cubicBezTo>
                <a:cubicBezTo>
                  <a:pt x="17192" y="2615"/>
                  <a:pt x="17208" y="2603"/>
                  <a:pt x="17195" y="2580"/>
                </a:cubicBezTo>
                <a:cubicBezTo>
                  <a:pt x="17183" y="2580"/>
                  <a:pt x="17165" y="2580"/>
                  <a:pt x="17152" y="2574"/>
                </a:cubicBezTo>
                <a:cubicBezTo>
                  <a:pt x="17165" y="2562"/>
                  <a:pt x="17177" y="2568"/>
                  <a:pt x="17195" y="2562"/>
                </a:cubicBezTo>
                <a:cubicBezTo>
                  <a:pt x="17213" y="2550"/>
                  <a:pt x="17225" y="2538"/>
                  <a:pt x="17237" y="2532"/>
                </a:cubicBezTo>
                <a:cubicBezTo>
                  <a:pt x="17243" y="2520"/>
                  <a:pt x="17237" y="2514"/>
                  <a:pt x="17237" y="2508"/>
                </a:cubicBezTo>
                <a:cubicBezTo>
                  <a:pt x="17237" y="2502"/>
                  <a:pt x="17255" y="2502"/>
                  <a:pt x="17255" y="2490"/>
                </a:cubicBezTo>
                <a:cubicBezTo>
                  <a:pt x="17274" y="2471"/>
                  <a:pt x="17243" y="2459"/>
                  <a:pt x="17243" y="2447"/>
                </a:cubicBezTo>
                <a:lnTo>
                  <a:pt x="17213" y="2447"/>
                </a:lnTo>
                <a:cubicBezTo>
                  <a:pt x="17213" y="2429"/>
                  <a:pt x="17219" y="2429"/>
                  <a:pt x="17237" y="2429"/>
                </a:cubicBezTo>
                <a:cubicBezTo>
                  <a:pt x="17216" y="2426"/>
                  <a:pt x="17198" y="2426"/>
                  <a:pt x="17180" y="2426"/>
                </a:cubicBezTo>
                <a:cubicBezTo>
                  <a:pt x="17163" y="2426"/>
                  <a:pt x="17146" y="2426"/>
                  <a:pt x="17128" y="2423"/>
                </a:cubicBezTo>
                <a:cubicBezTo>
                  <a:pt x="17152" y="2399"/>
                  <a:pt x="17237" y="2393"/>
                  <a:pt x="17219" y="2356"/>
                </a:cubicBezTo>
                <a:cubicBezTo>
                  <a:pt x="17207" y="2356"/>
                  <a:pt x="17183" y="2362"/>
                  <a:pt x="17165" y="2362"/>
                </a:cubicBezTo>
                <a:lnTo>
                  <a:pt x="17165" y="2350"/>
                </a:lnTo>
                <a:cubicBezTo>
                  <a:pt x="17161" y="2348"/>
                  <a:pt x="17158" y="2347"/>
                  <a:pt x="17155" y="2347"/>
                </a:cubicBezTo>
                <a:cubicBezTo>
                  <a:pt x="17142" y="2347"/>
                  <a:pt x="17132" y="2364"/>
                  <a:pt x="17122" y="2369"/>
                </a:cubicBezTo>
                <a:lnTo>
                  <a:pt x="17122" y="2356"/>
                </a:lnTo>
                <a:cubicBezTo>
                  <a:pt x="17117" y="2355"/>
                  <a:pt x="17111" y="2355"/>
                  <a:pt x="17106" y="2355"/>
                </a:cubicBezTo>
                <a:cubicBezTo>
                  <a:pt x="17096" y="2355"/>
                  <a:pt x="17087" y="2356"/>
                  <a:pt x="17079" y="2356"/>
                </a:cubicBezTo>
                <a:cubicBezTo>
                  <a:pt x="17072" y="2356"/>
                  <a:pt x="17066" y="2355"/>
                  <a:pt x="17062" y="2350"/>
                </a:cubicBezTo>
                <a:cubicBezTo>
                  <a:pt x="17074" y="2332"/>
                  <a:pt x="17092" y="2332"/>
                  <a:pt x="17104" y="2320"/>
                </a:cubicBezTo>
                <a:lnTo>
                  <a:pt x="17068" y="2320"/>
                </a:lnTo>
                <a:cubicBezTo>
                  <a:pt x="17092" y="2308"/>
                  <a:pt x="17092" y="2290"/>
                  <a:pt x="17098" y="2266"/>
                </a:cubicBezTo>
                <a:lnTo>
                  <a:pt x="17098" y="2266"/>
                </a:lnTo>
                <a:cubicBezTo>
                  <a:pt x="17074" y="2278"/>
                  <a:pt x="17062" y="2290"/>
                  <a:pt x="17031" y="2290"/>
                </a:cubicBezTo>
                <a:cubicBezTo>
                  <a:pt x="17037" y="2278"/>
                  <a:pt x="17037" y="2272"/>
                  <a:pt x="17043" y="2266"/>
                </a:cubicBezTo>
                <a:lnTo>
                  <a:pt x="17043" y="2266"/>
                </a:lnTo>
                <a:cubicBezTo>
                  <a:pt x="17034" y="2270"/>
                  <a:pt x="17022" y="2282"/>
                  <a:pt x="17011" y="2282"/>
                </a:cubicBezTo>
                <a:cubicBezTo>
                  <a:pt x="17007" y="2282"/>
                  <a:pt x="17004" y="2281"/>
                  <a:pt x="17001" y="2278"/>
                </a:cubicBezTo>
                <a:cubicBezTo>
                  <a:pt x="17001" y="2269"/>
                  <a:pt x="16991" y="2263"/>
                  <a:pt x="16981" y="2263"/>
                </a:cubicBezTo>
                <a:cubicBezTo>
                  <a:pt x="16978" y="2263"/>
                  <a:pt x="16974" y="2264"/>
                  <a:pt x="16971" y="2266"/>
                </a:cubicBezTo>
                <a:cubicBezTo>
                  <a:pt x="16964" y="2277"/>
                  <a:pt x="16952" y="2281"/>
                  <a:pt x="16940" y="2281"/>
                </a:cubicBezTo>
                <a:cubicBezTo>
                  <a:pt x="16918" y="2281"/>
                  <a:pt x="16897" y="2267"/>
                  <a:pt x="16904" y="2247"/>
                </a:cubicBezTo>
                <a:cubicBezTo>
                  <a:pt x="16874" y="2247"/>
                  <a:pt x="16862" y="2247"/>
                  <a:pt x="16856" y="2229"/>
                </a:cubicBezTo>
                <a:cubicBezTo>
                  <a:pt x="16848" y="2229"/>
                  <a:pt x="16837" y="2232"/>
                  <a:pt x="16827" y="2232"/>
                </a:cubicBezTo>
                <a:cubicBezTo>
                  <a:pt x="16822" y="2232"/>
                  <a:pt x="16817" y="2231"/>
                  <a:pt x="16813" y="2229"/>
                </a:cubicBezTo>
                <a:cubicBezTo>
                  <a:pt x="16795" y="2229"/>
                  <a:pt x="16789" y="2211"/>
                  <a:pt x="16771" y="2211"/>
                </a:cubicBezTo>
                <a:cubicBezTo>
                  <a:pt x="16753" y="2211"/>
                  <a:pt x="16735" y="2229"/>
                  <a:pt x="16711" y="2229"/>
                </a:cubicBezTo>
                <a:lnTo>
                  <a:pt x="16668" y="2266"/>
                </a:lnTo>
                <a:cubicBezTo>
                  <a:pt x="16644" y="2272"/>
                  <a:pt x="16632" y="2290"/>
                  <a:pt x="16632" y="2308"/>
                </a:cubicBezTo>
                <a:cubicBezTo>
                  <a:pt x="16638" y="2338"/>
                  <a:pt x="16668" y="2338"/>
                  <a:pt x="16662" y="2369"/>
                </a:cubicBezTo>
                <a:cubicBezTo>
                  <a:pt x="16674" y="2369"/>
                  <a:pt x="16680" y="2381"/>
                  <a:pt x="16674" y="2393"/>
                </a:cubicBezTo>
                <a:cubicBezTo>
                  <a:pt x="16650" y="2393"/>
                  <a:pt x="16650" y="2411"/>
                  <a:pt x="16650" y="2423"/>
                </a:cubicBezTo>
                <a:cubicBezTo>
                  <a:pt x="16632" y="2423"/>
                  <a:pt x="16614" y="2429"/>
                  <a:pt x="16614" y="2447"/>
                </a:cubicBezTo>
                <a:cubicBezTo>
                  <a:pt x="16608" y="2444"/>
                  <a:pt x="16598" y="2444"/>
                  <a:pt x="16589" y="2444"/>
                </a:cubicBezTo>
                <a:cubicBezTo>
                  <a:pt x="16579" y="2444"/>
                  <a:pt x="16568" y="2444"/>
                  <a:pt x="16559" y="2441"/>
                </a:cubicBezTo>
                <a:cubicBezTo>
                  <a:pt x="16549" y="2431"/>
                  <a:pt x="16551" y="2421"/>
                  <a:pt x="16536" y="2421"/>
                </a:cubicBezTo>
                <a:cubicBezTo>
                  <a:pt x="16533" y="2421"/>
                  <a:pt x="16528" y="2422"/>
                  <a:pt x="16523" y="2423"/>
                </a:cubicBezTo>
                <a:cubicBezTo>
                  <a:pt x="16523" y="2405"/>
                  <a:pt x="16519" y="2374"/>
                  <a:pt x="16503" y="2374"/>
                </a:cubicBezTo>
                <a:cubicBezTo>
                  <a:pt x="16497" y="2374"/>
                  <a:pt x="16490" y="2377"/>
                  <a:pt x="16480" y="2387"/>
                </a:cubicBezTo>
                <a:cubicBezTo>
                  <a:pt x="16484" y="2361"/>
                  <a:pt x="16478" y="2354"/>
                  <a:pt x="16468" y="2354"/>
                </a:cubicBezTo>
                <a:cubicBezTo>
                  <a:pt x="16459" y="2354"/>
                  <a:pt x="16446" y="2360"/>
                  <a:pt x="16432" y="2362"/>
                </a:cubicBezTo>
                <a:lnTo>
                  <a:pt x="16432" y="2381"/>
                </a:lnTo>
                <a:cubicBezTo>
                  <a:pt x="16390" y="2381"/>
                  <a:pt x="16378" y="2393"/>
                  <a:pt x="16402" y="2423"/>
                </a:cubicBezTo>
                <a:cubicBezTo>
                  <a:pt x="16390" y="2423"/>
                  <a:pt x="16371" y="2423"/>
                  <a:pt x="16359" y="2429"/>
                </a:cubicBezTo>
                <a:lnTo>
                  <a:pt x="16359" y="2447"/>
                </a:lnTo>
                <a:lnTo>
                  <a:pt x="16335" y="2447"/>
                </a:lnTo>
                <a:lnTo>
                  <a:pt x="16335" y="2417"/>
                </a:lnTo>
                <a:lnTo>
                  <a:pt x="16335" y="2145"/>
                </a:lnTo>
                <a:cubicBezTo>
                  <a:pt x="16337" y="2144"/>
                  <a:pt x="16339" y="2143"/>
                  <a:pt x="16341" y="2141"/>
                </a:cubicBezTo>
                <a:lnTo>
                  <a:pt x="16341" y="2141"/>
                </a:lnTo>
                <a:lnTo>
                  <a:pt x="16341" y="2145"/>
                </a:lnTo>
                <a:cubicBezTo>
                  <a:pt x="16359" y="2145"/>
                  <a:pt x="16371" y="2126"/>
                  <a:pt x="16390" y="2120"/>
                </a:cubicBezTo>
                <a:cubicBezTo>
                  <a:pt x="16402" y="2114"/>
                  <a:pt x="16420" y="2096"/>
                  <a:pt x="16432" y="2090"/>
                </a:cubicBezTo>
                <a:cubicBezTo>
                  <a:pt x="16432" y="2089"/>
                  <a:pt x="16433" y="2087"/>
                  <a:pt x="16434" y="2084"/>
                </a:cubicBezTo>
                <a:lnTo>
                  <a:pt x="16434" y="2084"/>
                </a:lnTo>
                <a:cubicBezTo>
                  <a:pt x="16418" y="2095"/>
                  <a:pt x="16403" y="2106"/>
                  <a:pt x="16390" y="2114"/>
                </a:cubicBezTo>
                <a:cubicBezTo>
                  <a:pt x="16369" y="2124"/>
                  <a:pt x="16353" y="2135"/>
                  <a:pt x="16341" y="2141"/>
                </a:cubicBezTo>
                <a:lnTo>
                  <a:pt x="16341" y="2141"/>
                </a:lnTo>
                <a:lnTo>
                  <a:pt x="16341" y="2084"/>
                </a:lnTo>
                <a:lnTo>
                  <a:pt x="16341" y="1969"/>
                </a:lnTo>
                <a:cubicBezTo>
                  <a:pt x="16347" y="1927"/>
                  <a:pt x="16371" y="1854"/>
                  <a:pt x="16390" y="1848"/>
                </a:cubicBezTo>
                <a:cubicBezTo>
                  <a:pt x="16420" y="1836"/>
                  <a:pt x="16450" y="1818"/>
                  <a:pt x="16468" y="1805"/>
                </a:cubicBezTo>
                <a:cubicBezTo>
                  <a:pt x="16493" y="1787"/>
                  <a:pt x="16493" y="1763"/>
                  <a:pt x="16511" y="1745"/>
                </a:cubicBezTo>
                <a:cubicBezTo>
                  <a:pt x="16523" y="1727"/>
                  <a:pt x="16547" y="1721"/>
                  <a:pt x="16559" y="1703"/>
                </a:cubicBezTo>
                <a:cubicBezTo>
                  <a:pt x="16583" y="1690"/>
                  <a:pt x="16589" y="1666"/>
                  <a:pt x="16632" y="1666"/>
                </a:cubicBezTo>
                <a:cubicBezTo>
                  <a:pt x="16662" y="1666"/>
                  <a:pt x="16680" y="1684"/>
                  <a:pt x="16711" y="1684"/>
                </a:cubicBezTo>
                <a:cubicBezTo>
                  <a:pt x="16771" y="1684"/>
                  <a:pt x="16826" y="1666"/>
                  <a:pt x="16880" y="1642"/>
                </a:cubicBezTo>
                <a:cubicBezTo>
                  <a:pt x="16891" y="1638"/>
                  <a:pt x="16903" y="1637"/>
                  <a:pt x="16916" y="1637"/>
                </a:cubicBezTo>
                <a:cubicBezTo>
                  <a:pt x="16947" y="1637"/>
                  <a:pt x="16983" y="1646"/>
                  <a:pt x="17013" y="1654"/>
                </a:cubicBezTo>
                <a:cubicBezTo>
                  <a:pt x="17062" y="1660"/>
                  <a:pt x="17116" y="1660"/>
                  <a:pt x="17165" y="1660"/>
                </a:cubicBezTo>
                <a:cubicBezTo>
                  <a:pt x="17213" y="1660"/>
                  <a:pt x="17255" y="1660"/>
                  <a:pt x="17304" y="1654"/>
                </a:cubicBezTo>
                <a:cubicBezTo>
                  <a:pt x="17304" y="1654"/>
                  <a:pt x="17310" y="1660"/>
                  <a:pt x="17310" y="1666"/>
                </a:cubicBezTo>
                <a:cubicBezTo>
                  <a:pt x="17310" y="1666"/>
                  <a:pt x="17316" y="1660"/>
                  <a:pt x="17328" y="1660"/>
                </a:cubicBezTo>
                <a:cubicBezTo>
                  <a:pt x="17328" y="1666"/>
                  <a:pt x="17328" y="1672"/>
                  <a:pt x="17334" y="1672"/>
                </a:cubicBezTo>
                <a:lnTo>
                  <a:pt x="17334" y="1684"/>
                </a:lnTo>
                <a:lnTo>
                  <a:pt x="17340" y="1684"/>
                </a:lnTo>
                <a:cubicBezTo>
                  <a:pt x="17340" y="1697"/>
                  <a:pt x="17358" y="1715"/>
                  <a:pt x="17370" y="1715"/>
                </a:cubicBezTo>
                <a:lnTo>
                  <a:pt x="17401" y="1642"/>
                </a:lnTo>
                <a:cubicBezTo>
                  <a:pt x="17395" y="1642"/>
                  <a:pt x="17389" y="1624"/>
                  <a:pt x="17376" y="1612"/>
                </a:cubicBezTo>
                <a:cubicBezTo>
                  <a:pt x="17370" y="1606"/>
                  <a:pt x="17364" y="1606"/>
                  <a:pt x="17364" y="1600"/>
                </a:cubicBezTo>
                <a:cubicBezTo>
                  <a:pt x="17360" y="1586"/>
                  <a:pt x="17359" y="1579"/>
                  <a:pt x="17366" y="1579"/>
                </a:cubicBezTo>
                <a:cubicBezTo>
                  <a:pt x="17369" y="1579"/>
                  <a:pt x="17372" y="1580"/>
                  <a:pt x="17376" y="1581"/>
                </a:cubicBezTo>
                <a:cubicBezTo>
                  <a:pt x="17390" y="1590"/>
                  <a:pt x="17390" y="1596"/>
                  <a:pt x="17394" y="1596"/>
                </a:cubicBezTo>
                <a:cubicBezTo>
                  <a:pt x="17396" y="1596"/>
                  <a:pt x="17397" y="1595"/>
                  <a:pt x="17401" y="1594"/>
                </a:cubicBezTo>
                <a:cubicBezTo>
                  <a:pt x="17401" y="1581"/>
                  <a:pt x="17401" y="1569"/>
                  <a:pt x="17395" y="1563"/>
                </a:cubicBezTo>
                <a:cubicBezTo>
                  <a:pt x="17392" y="1557"/>
                  <a:pt x="17384" y="1554"/>
                  <a:pt x="17375" y="1554"/>
                </a:cubicBezTo>
                <a:cubicBezTo>
                  <a:pt x="17366" y="1554"/>
                  <a:pt x="17355" y="1557"/>
                  <a:pt x="17346" y="1563"/>
                </a:cubicBezTo>
                <a:cubicBezTo>
                  <a:pt x="17352" y="1550"/>
                  <a:pt x="17350" y="1546"/>
                  <a:pt x="17344" y="1546"/>
                </a:cubicBezTo>
                <a:cubicBezTo>
                  <a:pt x="17338" y="1546"/>
                  <a:pt x="17326" y="1551"/>
                  <a:pt x="17316" y="1551"/>
                </a:cubicBezTo>
                <a:cubicBezTo>
                  <a:pt x="17316" y="1540"/>
                  <a:pt x="17311" y="1508"/>
                  <a:pt x="17286" y="1508"/>
                </a:cubicBezTo>
                <a:cubicBezTo>
                  <a:pt x="17284" y="1508"/>
                  <a:pt x="17282" y="1508"/>
                  <a:pt x="17280" y="1509"/>
                </a:cubicBezTo>
                <a:cubicBezTo>
                  <a:pt x="17268" y="1491"/>
                  <a:pt x="17268" y="1485"/>
                  <a:pt x="17255" y="1472"/>
                </a:cubicBezTo>
                <a:lnTo>
                  <a:pt x="17243" y="1479"/>
                </a:lnTo>
                <a:cubicBezTo>
                  <a:pt x="17237" y="1479"/>
                  <a:pt x="17225" y="1472"/>
                  <a:pt x="17225" y="1472"/>
                </a:cubicBezTo>
                <a:cubicBezTo>
                  <a:pt x="17213" y="1472"/>
                  <a:pt x="17219" y="1472"/>
                  <a:pt x="17207" y="1485"/>
                </a:cubicBezTo>
                <a:cubicBezTo>
                  <a:pt x="17183" y="1479"/>
                  <a:pt x="17177" y="1460"/>
                  <a:pt x="17152" y="1454"/>
                </a:cubicBezTo>
                <a:cubicBezTo>
                  <a:pt x="17152" y="1448"/>
                  <a:pt x="17159" y="1442"/>
                  <a:pt x="17165" y="1442"/>
                </a:cubicBezTo>
                <a:cubicBezTo>
                  <a:pt x="17173" y="1442"/>
                  <a:pt x="17183" y="1448"/>
                  <a:pt x="17193" y="1448"/>
                </a:cubicBezTo>
                <a:cubicBezTo>
                  <a:pt x="17198" y="1448"/>
                  <a:pt x="17203" y="1446"/>
                  <a:pt x="17207" y="1442"/>
                </a:cubicBezTo>
                <a:cubicBezTo>
                  <a:pt x="17207" y="1430"/>
                  <a:pt x="17195" y="1430"/>
                  <a:pt x="17195" y="1424"/>
                </a:cubicBezTo>
                <a:lnTo>
                  <a:pt x="17195" y="1412"/>
                </a:lnTo>
                <a:cubicBezTo>
                  <a:pt x="17195" y="1394"/>
                  <a:pt x="17195" y="1388"/>
                  <a:pt x="17177" y="1388"/>
                </a:cubicBezTo>
                <a:cubicBezTo>
                  <a:pt x="17183" y="1382"/>
                  <a:pt x="17152" y="1370"/>
                  <a:pt x="17146" y="1370"/>
                </a:cubicBezTo>
                <a:cubicBezTo>
                  <a:pt x="17128" y="1370"/>
                  <a:pt x="17116" y="1364"/>
                  <a:pt x="17104" y="1364"/>
                </a:cubicBezTo>
                <a:cubicBezTo>
                  <a:pt x="17092" y="1364"/>
                  <a:pt x="17086" y="1370"/>
                  <a:pt x="17068" y="1370"/>
                </a:cubicBezTo>
                <a:lnTo>
                  <a:pt x="17037" y="1370"/>
                </a:lnTo>
                <a:cubicBezTo>
                  <a:pt x="17037" y="1370"/>
                  <a:pt x="17037" y="1364"/>
                  <a:pt x="17043" y="1364"/>
                </a:cubicBezTo>
                <a:cubicBezTo>
                  <a:pt x="17048" y="1361"/>
                  <a:pt x="17051" y="1361"/>
                  <a:pt x="17054" y="1361"/>
                </a:cubicBezTo>
                <a:cubicBezTo>
                  <a:pt x="17059" y="1361"/>
                  <a:pt x="17062" y="1364"/>
                  <a:pt x="17062" y="1364"/>
                </a:cubicBezTo>
                <a:cubicBezTo>
                  <a:pt x="17068" y="1357"/>
                  <a:pt x="17062" y="1357"/>
                  <a:pt x="17068" y="1351"/>
                </a:cubicBezTo>
                <a:cubicBezTo>
                  <a:pt x="17071" y="1345"/>
                  <a:pt x="17072" y="1345"/>
                  <a:pt x="17075" y="1345"/>
                </a:cubicBezTo>
                <a:cubicBezTo>
                  <a:pt x="17077" y="1345"/>
                  <a:pt x="17080" y="1345"/>
                  <a:pt x="17086" y="1339"/>
                </a:cubicBezTo>
                <a:cubicBezTo>
                  <a:pt x="17094" y="1335"/>
                  <a:pt x="17106" y="1331"/>
                  <a:pt x="17119" y="1331"/>
                </a:cubicBezTo>
                <a:cubicBezTo>
                  <a:pt x="17124" y="1331"/>
                  <a:pt x="17129" y="1331"/>
                  <a:pt x="17134" y="1333"/>
                </a:cubicBezTo>
                <a:cubicBezTo>
                  <a:pt x="17146" y="1333"/>
                  <a:pt x="17152" y="1339"/>
                  <a:pt x="17159" y="1339"/>
                </a:cubicBezTo>
                <a:cubicBezTo>
                  <a:pt x="17165" y="1351"/>
                  <a:pt x="17165" y="1357"/>
                  <a:pt x="17177" y="1357"/>
                </a:cubicBezTo>
                <a:cubicBezTo>
                  <a:pt x="17183" y="1364"/>
                  <a:pt x="17219" y="1364"/>
                  <a:pt x="17225" y="1364"/>
                </a:cubicBezTo>
                <a:cubicBezTo>
                  <a:pt x="17225" y="1357"/>
                  <a:pt x="17225" y="1339"/>
                  <a:pt x="17219" y="1339"/>
                </a:cubicBezTo>
                <a:cubicBezTo>
                  <a:pt x="17213" y="1327"/>
                  <a:pt x="17207" y="1327"/>
                  <a:pt x="17219" y="1321"/>
                </a:cubicBezTo>
                <a:cubicBezTo>
                  <a:pt x="17227" y="1316"/>
                  <a:pt x="17234" y="1313"/>
                  <a:pt x="17241" y="1313"/>
                </a:cubicBezTo>
                <a:cubicBezTo>
                  <a:pt x="17249" y="1313"/>
                  <a:pt x="17258" y="1317"/>
                  <a:pt x="17268" y="1327"/>
                </a:cubicBezTo>
                <a:cubicBezTo>
                  <a:pt x="17274" y="1333"/>
                  <a:pt x="17274" y="1351"/>
                  <a:pt x="17286" y="1351"/>
                </a:cubicBezTo>
                <a:cubicBezTo>
                  <a:pt x="17280" y="1339"/>
                  <a:pt x="17280" y="1333"/>
                  <a:pt x="17280" y="1321"/>
                </a:cubicBezTo>
                <a:cubicBezTo>
                  <a:pt x="17280" y="1309"/>
                  <a:pt x="17274" y="1297"/>
                  <a:pt x="17274" y="1291"/>
                </a:cubicBezTo>
                <a:cubicBezTo>
                  <a:pt x="17274" y="1273"/>
                  <a:pt x="17268" y="1267"/>
                  <a:pt x="17255" y="1261"/>
                </a:cubicBezTo>
                <a:lnTo>
                  <a:pt x="17255" y="1230"/>
                </a:lnTo>
                <a:lnTo>
                  <a:pt x="17243" y="1230"/>
                </a:lnTo>
                <a:cubicBezTo>
                  <a:pt x="17237" y="1230"/>
                  <a:pt x="17237" y="1218"/>
                  <a:pt x="17225" y="1218"/>
                </a:cubicBezTo>
                <a:cubicBezTo>
                  <a:pt x="17213" y="1218"/>
                  <a:pt x="17195" y="1230"/>
                  <a:pt x="17183" y="1230"/>
                </a:cubicBezTo>
                <a:cubicBezTo>
                  <a:pt x="17179" y="1219"/>
                  <a:pt x="17168" y="1215"/>
                  <a:pt x="17156" y="1215"/>
                </a:cubicBezTo>
                <a:cubicBezTo>
                  <a:pt x="17148" y="1215"/>
                  <a:pt x="17141" y="1216"/>
                  <a:pt x="17134" y="1218"/>
                </a:cubicBezTo>
                <a:cubicBezTo>
                  <a:pt x="17122" y="1230"/>
                  <a:pt x="17122" y="1242"/>
                  <a:pt x="17116" y="1248"/>
                </a:cubicBezTo>
                <a:cubicBezTo>
                  <a:pt x="17105" y="1260"/>
                  <a:pt x="17096" y="1264"/>
                  <a:pt x="17086" y="1264"/>
                </a:cubicBezTo>
                <a:cubicBezTo>
                  <a:pt x="17080" y="1264"/>
                  <a:pt x="17074" y="1263"/>
                  <a:pt x="17068" y="1261"/>
                </a:cubicBezTo>
                <a:cubicBezTo>
                  <a:pt x="17062" y="1261"/>
                  <a:pt x="17068" y="1248"/>
                  <a:pt x="17068" y="1248"/>
                </a:cubicBezTo>
                <a:lnTo>
                  <a:pt x="17056" y="1248"/>
                </a:lnTo>
                <a:cubicBezTo>
                  <a:pt x="17043" y="1248"/>
                  <a:pt x="17037" y="1242"/>
                  <a:pt x="17031" y="1236"/>
                </a:cubicBezTo>
                <a:lnTo>
                  <a:pt x="17007" y="1236"/>
                </a:lnTo>
                <a:cubicBezTo>
                  <a:pt x="17001" y="1236"/>
                  <a:pt x="17001" y="1230"/>
                  <a:pt x="16983" y="1230"/>
                </a:cubicBezTo>
                <a:cubicBezTo>
                  <a:pt x="16977" y="1230"/>
                  <a:pt x="16971" y="1236"/>
                  <a:pt x="16965" y="1236"/>
                </a:cubicBezTo>
                <a:cubicBezTo>
                  <a:pt x="16947" y="1242"/>
                  <a:pt x="16941" y="1242"/>
                  <a:pt x="16922" y="1242"/>
                </a:cubicBezTo>
                <a:cubicBezTo>
                  <a:pt x="16910" y="1242"/>
                  <a:pt x="16916" y="1242"/>
                  <a:pt x="16910" y="1261"/>
                </a:cubicBezTo>
                <a:lnTo>
                  <a:pt x="16904" y="1267"/>
                </a:lnTo>
                <a:lnTo>
                  <a:pt x="16892" y="1267"/>
                </a:lnTo>
                <a:cubicBezTo>
                  <a:pt x="16886" y="1273"/>
                  <a:pt x="16892" y="1273"/>
                  <a:pt x="16880" y="1279"/>
                </a:cubicBezTo>
                <a:cubicBezTo>
                  <a:pt x="16877" y="1285"/>
                  <a:pt x="16871" y="1285"/>
                  <a:pt x="16864" y="1285"/>
                </a:cubicBezTo>
                <a:cubicBezTo>
                  <a:pt x="16857" y="1285"/>
                  <a:pt x="16850" y="1285"/>
                  <a:pt x="16844" y="1291"/>
                </a:cubicBezTo>
                <a:cubicBezTo>
                  <a:pt x="16832" y="1291"/>
                  <a:pt x="16844" y="1297"/>
                  <a:pt x="16832" y="1297"/>
                </a:cubicBezTo>
                <a:cubicBezTo>
                  <a:pt x="16832" y="1297"/>
                  <a:pt x="16828" y="1297"/>
                  <a:pt x="16823" y="1300"/>
                </a:cubicBezTo>
                <a:lnTo>
                  <a:pt x="16823" y="1300"/>
                </a:lnTo>
                <a:cubicBezTo>
                  <a:pt x="16822" y="1299"/>
                  <a:pt x="16821" y="1298"/>
                  <a:pt x="16819" y="1297"/>
                </a:cubicBezTo>
                <a:cubicBezTo>
                  <a:pt x="16826" y="1291"/>
                  <a:pt x="16850" y="1273"/>
                  <a:pt x="16832" y="1261"/>
                </a:cubicBezTo>
                <a:cubicBezTo>
                  <a:pt x="16829" y="1255"/>
                  <a:pt x="16824" y="1255"/>
                  <a:pt x="16819" y="1255"/>
                </a:cubicBezTo>
                <a:cubicBezTo>
                  <a:pt x="16813" y="1255"/>
                  <a:pt x="16807" y="1255"/>
                  <a:pt x="16801" y="1248"/>
                </a:cubicBezTo>
                <a:cubicBezTo>
                  <a:pt x="16795" y="1242"/>
                  <a:pt x="16795" y="1236"/>
                  <a:pt x="16789" y="1230"/>
                </a:cubicBezTo>
                <a:cubicBezTo>
                  <a:pt x="16783" y="1218"/>
                  <a:pt x="16771" y="1206"/>
                  <a:pt x="16759" y="1206"/>
                </a:cubicBezTo>
                <a:lnTo>
                  <a:pt x="16735" y="1206"/>
                </a:lnTo>
                <a:cubicBezTo>
                  <a:pt x="16729" y="1206"/>
                  <a:pt x="16729" y="1188"/>
                  <a:pt x="16729" y="1188"/>
                </a:cubicBezTo>
                <a:cubicBezTo>
                  <a:pt x="16723" y="1188"/>
                  <a:pt x="16698" y="1188"/>
                  <a:pt x="16698" y="1182"/>
                </a:cubicBezTo>
                <a:cubicBezTo>
                  <a:pt x="16680" y="1176"/>
                  <a:pt x="16692" y="1158"/>
                  <a:pt x="16674" y="1152"/>
                </a:cubicBezTo>
                <a:cubicBezTo>
                  <a:pt x="16670" y="1150"/>
                  <a:pt x="16661" y="1149"/>
                  <a:pt x="16651" y="1149"/>
                </a:cubicBezTo>
                <a:cubicBezTo>
                  <a:pt x="16629" y="1149"/>
                  <a:pt x="16600" y="1152"/>
                  <a:pt x="16583" y="1152"/>
                </a:cubicBezTo>
                <a:lnTo>
                  <a:pt x="16583" y="1127"/>
                </a:lnTo>
                <a:cubicBezTo>
                  <a:pt x="16577" y="1127"/>
                  <a:pt x="16577" y="1121"/>
                  <a:pt x="16571" y="1121"/>
                </a:cubicBezTo>
                <a:cubicBezTo>
                  <a:pt x="16574" y="1107"/>
                  <a:pt x="16567" y="1103"/>
                  <a:pt x="16557" y="1103"/>
                </a:cubicBezTo>
                <a:cubicBezTo>
                  <a:pt x="16544" y="1103"/>
                  <a:pt x="16525" y="1110"/>
                  <a:pt x="16515" y="1110"/>
                </a:cubicBezTo>
                <a:cubicBezTo>
                  <a:pt x="16513" y="1110"/>
                  <a:pt x="16512" y="1110"/>
                  <a:pt x="16511" y="1109"/>
                </a:cubicBezTo>
                <a:cubicBezTo>
                  <a:pt x="16497" y="1100"/>
                  <a:pt x="16497" y="1069"/>
                  <a:pt x="16482" y="1069"/>
                </a:cubicBezTo>
                <a:cubicBezTo>
                  <a:pt x="16477" y="1069"/>
                  <a:pt x="16471" y="1072"/>
                  <a:pt x="16462" y="1079"/>
                </a:cubicBezTo>
                <a:cubicBezTo>
                  <a:pt x="16450" y="1067"/>
                  <a:pt x="16426" y="1061"/>
                  <a:pt x="16408" y="1061"/>
                </a:cubicBezTo>
                <a:lnTo>
                  <a:pt x="16408" y="1085"/>
                </a:lnTo>
                <a:cubicBezTo>
                  <a:pt x="16390" y="1085"/>
                  <a:pt x="16335" y="1067"/>
                  <a:pt x="16335" y="1055"/>
                </a:cubicBezTo>
                <a:cubicBezTo>
                  <a:pt x="16327" y="1057"/>
                  <a:pt x="16322" y="1057"/>
                  <a:pt x="16318" y="1057"/>
                </a:cubicBezTo>
                <a:cubicBezTo>
                  <a:pt x="16310" y="1057"/>
                  <a:pt x="16307" y="1055"/>
                  <a:pt x="16299" y="1055"/>
                </a:cubicBezTo>
                <a:cubicBezTo>
                  <a:pt x="16287" y="1055"/>
                  <a:pt x="16287" y="1037"/>
                  <a:pt x="16287" y="1037"/>
                </a:cubicBezTo>
                <a:cubicBezTo>
                  <a:pt x="16285" y="1035"/>
                  <a:pt x="16283" y="1034"/>
                  <a:pt x="16281" y="1034"/>
                </a:cubicBezTo>
                <a:cubicBezTo>
                  <a:pt x="16277" y="1034"/>
                  <a:pt x="16273" y="1037"/>
                  <a:pt x="16269" y="1037"/>
                </a:cubicBezTo>
                <a:cubicBezTo>
                  <a:pt x="16256" y="1037"/>
                  <a:pt x="16256" y="1024"/>
                  <a:pt x="16250" y="1024"/>
                </a:cubicBezTo>
                <a:lnTo>
                  <a:pt x="16220" y="1024"/>
                </a:lnTo>
                <a:cubicBezTo>
                  <a:pt x="16208" y="1018"/>
                  <a:pt x="16184" y="1006"/>
                  <a:pt x="16190" y="994"/>
                </a:cubicBezTo>
                <a:cubicBezTo>
                  <a:pt x="16208" y="988"/>
                  <a:pt x="16190" y="976"/>
                  <a:pt x="16196" y="970"/>
                </a:cubicBezTo>
                <a:cubicBezTo>
                  <a:pt x="16208" y="964"/>
                  <a:pt x="16214" y="964"/>
                  <a:pt x="16220" y="964"/>
                </a:cubicBezTo>
                <a:cubicBezTo>
                  <a:pt x="16238" y="946"/>
                  <a:pt x="16256" y="964"/>
                  <a:pt x="16238" y="928"/>
                </a:cubicBezTo>
                <a:cubicBezTo>
                  <a:pt x="16241" y="925"/>
                  <a:pt x="16245" y="923"/>
                  <a:pt x="16248" y="923"/>
                </a:cubicBezTo>
                <a:cubicBezTo>
                  <a:pt x="16259" y="923"/>
                  <a:pt x="16272" y="934"/>
                  <a:pt x="16281" y="934"/>
                </a:cubicBezTo>
                <a:cubicBezTo>
                  <a:pt x="16305" y="934"/>
                  <a:pt x="16305" y="915"/>
                  <a:pt x="16317" y="909"/>
                </a:cubicBezTo>
                <a:lnTo>
                  <a:pt x="16317" y="909"/>
                </a:lnTo>
                <a:cubicBezTo>
                  <a:pt x="16317" y="934"/>
                  <a:pt x="16311" y="958"/>
                  <a:pt x="16347" y="964"/>
                </a:cubicBezTo>
                <a:cubicBezTo>
                  <a:pt x="16365" y="964"/>
                  <a:pt x="16378" y="958"/>
                  <a:pt x="16378" y="958"/>
                </a:cubicBezTo>
                <a:cubicBezTo>
                  <a:pt x="16402" y="958"/>
                  <a:pt x="16396" y="964"/>
                  <a:pt x="16408" y="970"/>
                </a:cubicBezTo>
                <a:cubicBezTo>
                  <a:pt x="16420" y="970"/>
                  <a:pt x="16408" y="976"/>
                  <a:pt x="16426" y="988"/>
                </a:cubicBezTo>
                <a:cubicBezTo>
                  <a:pt x="16432" y="988"/>
                  <a:pt x="16432" y="976"/>
                  <a:pt x="16438" y="976"/>
                </a:cubicBezTo>
                <a:lnTo>
                  <a:pt x="16468" y="976"/>
                </a:lnTo>
                <a:cubicBezTo>
                  <a:pt x="16511" y="970"/>
                  <a:pt x="16499" y="970"/>
                  <a:pt x="16499" y="934"/>
                </a:cubicBezTo>
                <a:lnTo>
                  <a:pt x="16499" y="934"/>
                </a:lnTo>
                <a:cubicBezTo>
                  <a:pt x="16508" y="936"/>
                  <a:pt x="16519" y="939"/>
                  <a:pt x="16528" y="939"/>
                </a:cubicBezTo>
                <a:cubicBezTo>
                  <a:pt x="16541" y="939"/>
                  <a:pt x="16551" y="933"/>
                  <a:pt x="16547" y="915"/>
                </a:cubicBezTo>
                <a:cubicBezTo>
                  <a:pt x="16563" y="915"/>
                  <a:pt x="16587" y="902"/>
                  <a:pt x="16604" y="902"/>
                </a:cubicBezTo>
                <a:cubicBezTo>
                  <a:pt x="16612" y="902"/>
                  <a:pt x="16618" y="905"/>
                  <a:pt x="16620" y="915"/>
                </a:cubicBezTo>
                <a:cubicBezTo>
                  <a:pt x="16638" y="915"/>
                  <a:pt x="16644" y="915"/>
                  <a:pt x="16650" y="934"/>
                </a:cubicBezTo>
                <a:cubicBezTo>
                  <a:pt x="16656" y="931"/>
                  <a:pt x="16659" y="931"/>
                  <a:pt x="16661" y="931"/>
                </a:cubicBezTo>
                <a:cubicBezTo>
                  <a:pt x="16664" y="931"/>
                  <a:pt x="16665" y="931"/>
                  <a:pt x="16668" y="928"/>
                </a:cubicBezTo>
                <a:cubicBezTo>
                  <a:pt x="16671" y="935"/>
                  <a:pt x="16677" y="938"/>
                  <a:pt x="16683" y="938"/>
                </a:cubicBezTo>
                <a:cubicBezTo>
                  <a:pt x="16692" y="938"/>
                  <a:pt x="16701" y="934"/>
                  <a:pt x="16704" y="934"/>
                </a:cubicBezTo>
                <a:cubicBezTo>
                  <a:pt x="16723" y="934"/>
                  <a:pt x="16729" y="940"/>
                  <a:pt x="16741" y="940"/>
                </a:cubicBezTo>
                <a:cubicBezTo>
                  <a:pt x="16747" y="934"/>
                  <a:pt x="16753" y="931"/>
                  <a:pt x="16758" y="931"/>
                </a:cubicBezTo>
                <a:cubicBezTo>
                  <a:pt x="16763" y="931"/>
                  <a:pt x="16768" y="934"/>
                  <a:pt x="16771" y="940"/>
                </a:cubicBezTo>
                <a:cubicBezTo>
                  <a:pt x="16789" y="940"/>
                  <a:pt x="16789" y="940"/>
                  <a:pt x="16795" y="934"/>
                </a:cubicBezTo>
                <a:cubicBezTo>
                  <a:pt x="16783" y="915"/>
                  <a:pt x="16759" y="915"/>
                  <a:pt x="16753" y="903"/>
                </a:cubicBezTo>
                <a:cubicBezTo>
                  <a:pt x="16753" y="897"/>
                  <a:pt x="16759" y="879"/>
                  <a:pt x="16759" y="867"/>
                </a:cubicBezTo>
                <a:cubicBezTo>
                  <a:pt x="16783" y="867"/>
                  <a:pt x="16801" y="867"/>
                  <a:pt x="16819" y="879"/>
                </a:cubicBezTo>
                <a:cubicBezTo>
                  <a:pt x="16819" y="868"/>
                  <a:pt x="16824" y="865"/>
                  <a:pt x="16830" y="865"/>
                </a:cubicBezTo>
                <a:cubicBezTo>
                  <a:pt x="16838" y="865"/>
                  <a:pt x="16846" y="870"/>
                  <a:pt x="16850" y="873"/>
                </a:cubicBezTo>
                <a:cubicBezTo>
                  <a:pt x="16862" y="879"/>
                  <a:pt x="16844" y="885"/>
                  <a:pt x="16874" y="897"/>
                </a:cubicBezTo>
                <a:cubicBezTo>
                  <a:pt x="16881" y="899"/>
                  <a:pt x="16888" y="899"/>
                  <a:pt x="16895" y="899"/>
                </a:cubicBezTo>
                <a:cubicBezTo>
                  <a:pt x="16918" y="899"/>
                  <a:pt x="16936" y="891"/>
                  <a:pt x="16922" y="867"/>
                </a:cubicBezTo>
                <a:cubicBezTo>
                  <a:pt x="16910" y="867"/>
                  <a:pt x="16892" y="867"/>
                  <a:pt x="16880" y="855"/>
                </a:cubicBezTo>
                <a:cubicBezTo>
                  <a:pt x="16892" y="843"/>
                  <a:pt x="16904" y="849"/>
                  <a:pt x="16922" y="843"/>
                </a:cubicBezTo>
                <a:cubicBezTo>
                  <a:pt x="16941" y="837"/>
                  <a:pt x="16953" y="819"/>
                  <a:pt x="16965" y="813"/>
                </a:cubicBezTo>
                <a:cubicBezTo>
                  <a:pt x="16971" y="807"/>
                  <a:pt x="16965" y="794"/>
                  <a:pt x="16965" y="788"/>
                </a:cubicBezTo>
                <a:cubicBezTo>
                  <a:pt x="16965" y="782"/>
                  <a:pt x="16983" y="782"/>
                  <a:pt x="16983" y="776"/>
                </a:cubicBezTo>
                <a:cubicBezTo>
                  <a:pt x="17001" y="752"/>
                  <a:pt x="16971" y="746"/>
                  <a:pt x="16971" y="728"/>
                </a:cubicBezTo>
                <a:lnTo>
                  <a:pt x="16941" y="728"/>
                </a:lnTo>
                <a:cubicBezTo>
                  <a:pt x="16941" y="716"/>
                  <a:pt x="16947" y="716"/>
                  <a:pt x="16965" y="716"/>
                </a:cubicBezTo>
                <a:cubicBezTo>
                  <a:pt x="16944" y="710"/>
                  <a:pt x="16925" y="710"/>
                  <a:pt x="16908" y="710"/>
                </a:cubicBezTo>
                <a:cubicBezTo>
                  <a:pt x="16891" y="710"/>
                  <a:pt x="16874" y="710"/>
                  <a:pt x="16856" y="704"/>
                </a:cubicBezTo>
                <a:cubicBezTo>
                  <a:pt x="16880" y="685"/>
                  <a:pt x="16965" y="673"/>
                  <a:pt x="16947" y="637"/>
                </a:cubicBezTo>
                <a:cubicBezTo>
                  <a:pt x="16935" y="637"/>
                  <a:pt x="16910" y="643"/>
                  <a:pt x="16892" y="643"/>
                </a:cubicBezTo>
                <a:lnTo>
                  <a:pt x="16892" y="631"/>
                </a:lnTo>
                <a:cubicBezTo>
                  <a:pt x="16890" y="630"/>
                  <a:pt x="16887" y="630"/>
                  <a:pt x="16885" y="630"/>
                </a:cubicBezTo>
                <a:cubicBezTo>
                  <a:pt x="16871" y="630"/>
                  <a:pt x="16860" y="645"/>
                  <a:pt x="16850" y="655"/>
                </a:cubicBezTo>
                <a:lnTo>
                  <a:pt x="16850" y="637"/>
                </a:lnTo>
                <a:cubicBezTo>
                  <a:pt x="16844" y="636"/>
                  <a:pt x="16839" y="635"/>
                  <a:pt x="16833" y="635"/>
                </a:cubicBezTo>
                <a:cubicBezTo>
                  <a:pt x="16824" y="635"/>
                  <a:pt x="16815" y="637"/>
                  <a:pt x="16807" y="637"/>
                </a:cubicBezTo>
                <a:cubicBezTo>
                  <a:pt x="16800" y="637"/>
                  <a:pt x="16794" y="635"/>
                  <a:pt x="16789" y="631"/>
                </a:cubicBezTo>
                <a:cubicBezTo>
                  <a:pt x="16801" y="613"/>
                  <a:pt x="16819" y="613"/>
                  <a:pt x="16832" y="601"/>
                </a:cubicBezTo>
                <a:lnTo>
                  <a:pt x="16795" y="601"/>
                </a:lnTo>
                <a:cubicBezTo>
                  <a:pt x="16819" y="595"/>
                  <a:pt x="16819" y="570"/>
                  <a:pt x="16826" y="546"/>
                </a:cubicBezTo>
                <a:lnTo>
                  <a:pt x="16826" y="546"/>
                </a:lnTo>
                <a:cubicBezTo>
                  <a:pt x="16801" y="564"/>
                  <a:pt x="16789" y="570"/>
                  <a:pt x="16759" y="570"/>
                </a:cubicBezTo>
                <a:cubicBezTo>
                  <a:pt x="16765" y="564"/>
                  <a:pt x="16765" y="552"/>
                  <a:pt x="16771" y="546"/>
                </a:cubicBezTo>
                <a:lnTo>
                  <a:pt x="16771" y="546"/>
                </a:lnTo>
                <a:cubicBezTo>
                  <a:pt x="16761" y="551"/>
                  <a:pt x="16746" y="566"/>
                  <a:pt x="16734" y="566"/>
                </a:cubicBezTo>
                <a:cubicBezTo>
                  <a:pt x="16732" y="566"/>
                  <a:pt x="16730" y="565"/>
                  <a:pt x="16729" y="564"/>
                </a:cubicBezTo>
                <a:cubicBezTo>
                  <a:pt x="16729" y="551"/>
                  <a:pt x="16718" y="544"/>
                  <a:pt x="16708" y="544"/>
                </a:cubicBezTo>
                <a:cubicBezTo>
                  <a:pt x="16705" y="544"/>
                  <a:pt x="16701" y="545"/>
                  <a:pt x="16698" y="546"/>
                </a:cubicBezTo>
                <a:cubicBezTo>
                  <a:pt x="16691" y="558"/>
                  <a:pt x="16677" y="564"/>
                  <a:pt x="16663" y="564"/>
                </a:cubicBezTo>
                <a:cubicBezTo>
                  <a:pt x="16643" y="564"/>
                  <a:pt x="16625" y="552"/>
                  <a:pt x="16632" y="534"/>
                </a:cubicBezTo>
                <a:cubicBezTo>
                  <a:pt x="16602" y="534"/>
                  <a:pt x="16589" y="534"/>
                  <a:pt x="16583" y="510"/>
                </a:cubicBezTo>
                <a:cubicBezTo>
                  <a:pt x="16575" y="510"/>
                  <a:pt x="16565" y="513"/>
                  <a:pt x="16555" y="513"/>
                </a:cubicBezTo>
                <a:cubicBezTo>
                  <a:pt x="16550" y="513"/>
                  <a:pt x="16545" y="512"/>
                  <a:pt x="16541" y="510"/>
                </a:cubicBezTo>
                <a:cubicBezTo>
                  <a:pt x="16523" y="510"/>
                  <a:pt x="16517" y="492"/>
                  <a:pt x="16499" y="492"/>
                </a:cubicBezTo>
                <a:cubicBezTo>
                  <a:pt x="16480" y="492"/>
                  <a:pt x="16462" y="510"/>
                  <a:pt x="16438" y="510"/>
                </a:cubicBezTo>
                <a:lnTo>
                  <a:pt x="16396" y="546"/>
                </a:lnTo>
                <a:cubicBezTo>
                  <a:pt x="16371" y="552"/>
                  <a:pt x="16359" y="570"/>
                  <a:pt x="16359" y="595"/>
                </a:cubicBezTo>
                <a:cubicBezTo>
                  <a:pt x="16365" y="625"/>
                  <a:pt x="16396" y="625"/>
                  <a:pt x="16390" y="655"/>
                </a:cubicBezTo>
                <a:cubicBezTo>
                  <a:pt x="16402" y="655"/>
                  <a:pt x="16408" y="661"/>
                  <a:pt x="16402" y="673"/>
                </a:cubicBezTo>
                <a:cubicBezTo>
                  <a:pt x="16378" y="673"/>
                  <a:pt x="16378" y="691"/>
                  <a:pt x="16378" y="704"/>
                </a:cubicBezTo>
                <a:cubicBezTo>
                  <a:pt x="16359" y="704"/>
                  <a:pt x="16341" y="716"/>
                  <a:pt x="16341" y="728"/>
                </a:cubicBezTo>
                <a:cubicBezTo>
                  <a:pt x="16335" y="725"/>
                  <a:pt x="16326" y="725"/>
                  <a:pt x="16316" y="725"/>
                </a:cubicBezTo>
                <a:cubicBezTo>
                  <a:pt x="16306" y="725"/>
                  <a:pt x="16296" y="725"/>
                  <a:pt x="16287" y="722"/>
                </a:cubicBezTo>
                <a:cubicBezTo>
                  <a:pt x="16276" y="717"/>
                  <a:pt x="16279" y="702"/>
                  <a:pt x="16261" y="702"/>
                </a:cubicBezTo>
                <a:cubicBezTo>
                  <a:pt x="16258" y="702"/>
                  <a:pt x="16255" y="703"/>
                  <a:pt x="16250" y="704"/>
                </a:cubicBezTo>
                <a:cubicBezTo>
                  <a:pt x="16250" y="690"/>
                  <a:pt x="16247" y="655"/>
                  <a:pt x="16229" y="655"/>
                </a:cubicBezTo>
                <a:cubicBezTo>
                  <a:pt x="16224" y="655"/>
                  <a:pt x="16217" y="659"/>
                  <a:pt x="16208" y="667"/>
                </a:cubicBezTo>
                <a:cubicBezTo>
                  <a:pt x="16211" y="643"/>
                  <a:pt x="16205" y="637"/>
                  <a:pt x="16193" y="637"/>
                </a:cubicBezTo>
                <a:cubicBezTo>
                  <a:pt x="16185" y="637"/>
                  <a:pt x="16173" y="640"/>
                  <a:pt x="16160" y="643"/>
                </a:cubicBezTo>
                <a:lnTo>
                  <a:pt x="16160" y="661"/>
                </a:lnTo>
                <a:cubicBezTo>
                  <a:pt x="16117" y="661"/>
                  <a:pt x="16105" y="673"/>
                  <a:pt x="16129" y="704"/>
                </a:cubicBezTo>
                <a:cubicBezTo>
                  <a:pt x="16117" y="704"/>
                  <a:pt x="16099" y="704"/>
                  <a:pt x="16087" y="716"/>
                </a:cubicBezTo>
                <a:lnTo>
                  <a:pt x="16087" y="728"/>
                </a:lnTo>
                <a:cubicBezTo>
                  <a:pt x="16081" y="729"/>
                  <a:pt x="16077" y="729"/>
                  <a:pt x="16073" y="729"/>
                </a:cubicBezTo>
                <a:cubicBezTo>
                  <a:pt x="16050" y="729"/>
                  <a:pt x="16067" y="714"/>
                  <a:pt x="16057" y="704"/>
                </a:cubicBezTo>
                <a:cubicBezTo>
                  <a:pt x="16054" y="703"/>
                  <a:pt x="16051" y="703"/>
                  <a:pt x="16049" y="703"/>
                </a:cubicBezTo>
                <a:cubicBezTo>
                  <a:pt x="16024" y="703"/>
                  <a:pt x="16016" y="728"/>
                  <a:pt x="16038" y="734"/>
                </a:cubicBezTo>
                <a:cubicBezTo>
                  <a:pt x="16008" y="734"/>
                  <a:pt x="16026" y="813"/>
                  <a:pt x="16038" y="825"/>
                </a:cubicBezTo>
                <a:cubicBezTo>
                  <a:pt x="16032" y="825"/>
                  <a:pt x="16026" y="825"/>
                  <a:pt x="16014" y="819"/>
                </a:cubicBezTo>
                <a:cubicBezTo>
                  <a:pt x="16008" y="837"/>
                  <a:pt x="15996" y="837"/>
                  <a:pt x="15984" y="849"/>
                </a:cubicBezTo>
                <a:cubicBezTo>
                  <a:pt x="15984" y="849"/>
                  <a:pt x="15996" y="873"/>
                  <a:pt x="15996" y="879"/>
                </a:cubicBezTo>
                <a:cubicBezTo>
                  <a:pt x="15972" y="879"/>
                  <a:pt x="15948" y="897"/>
                  <a:pt x="15966" y="909"/>
                </a:cubicBezTo>
                <a:cubicBezTo>
                  <a:pt x="15923" y="909"/>
                  <a:pt x="15917" y="915"/>
                  <a:pt x="15917" y="946"/>
                </a:cubicBezTo>
                <a:cubicBezTo>
                  <a:pt x="15893" y="946"/>
                  <a:pt x="15887" y="964"/>
                  <a:pt x="15887" y="976"/>
                </a:cubicBezTo>
                <a:lnTo>
                  <a:pt x="15857" y="976"/>
                </a:lnTo>
                <a:cubicBezTo>
                  <a:pt x="15857" y="996"/>
                  <a:pt x="15851" y="1003"/>
                  <a:pt x="15842" y="1003"/>
                </a:cubicBezTo>
                <a:cubicBezTo>
                  <a:pt x="15819" y="1003"/>
                  <a:pt x="15778" y="963"/>
                  <a:pt x="15751" y="963"/>
                </a:cubicBezTo>
                <a:cubicBezTo>
                  <a:pt x="15745" y="963"/>
                  <a:pt x="15740" y="965"/>
                  <a:pt x="15736" y="970"/>
                </a:cubicBezTo>
                <a:cubicBezTo>
                  <a:pt x="15731" y="970"/>
                  <a:pt x="15718" y="903"/>
                  <a:pt x="15694" y="903"/>
                </a:cubicBezTo>
                <a:cubicBezTo>
                  <a:pt x="15688" y="903"/>
                  <a:pt x="15682" y="906"/>
                  <a:pt x="15675" y="915"/>
                </a:cubicBezTo>
                <a:cubicBezTo>
                  <a:pt x="15669" y="909"/>
                  <a:pt x="15669" y="885"/>
                  <a:pt x="15645" y="885"/>
                </a:cubicBezTo>
                <a:lnTo>
                  <a:pt x="15645" y="909"/>
                </a:lnTo>
                <a:cubicBezTo>
                  <a:pt x="15641" y="911"/>
                  <a:pt x="15636" y="912"/>
                  <a:pt x="15629" y="912"/>
                </a:cubicBezTo>
                <a:cubicBezTo>
                  <a:pt x="15617" y="912"/>
                  <a:pt x="15603" y="909"/>
                  <a:pt x="15590" y="909"/>
                </a:cubicBezTo>
                <a:cubicBezTo>
                  <a:pt x="15590" y="915"/>
                  <a:pt x="15590" y="928"/>
                  <a:pt x="15603" y="934"/>
                </a:cubicBezTo>
                <a:lnTo>
                  <a:pt x="15554" y="934"/>
                </a:lnTo>
                <a:lnTo>
                  <a:pt x="15554" y="958"/>
                </a:lnTo>
                <a:cubicBezTo>
                  <a:pt x="15494" y="958"/>
                  <a:pt x="15530" y="970"/>
                  <a:pt x="15512" y="994"/>
                </a:cubicBezTo>
                <a:cubicBezTo>
                  <a:pt x="15494" y="1018"/>
                  <a:pt x="15451" y="994"/>
                  <a:pt x="15463" y="1031"/>
                </a:cubicBezTo>
                <a:lnTo>
                  <a:pt x="15421" y="1031"/>
                </a:lnTo>
                <a:cubicBezTo>
                  <a:pt x="15403" y="1049"/>
                  <a:pt x="15421" y="1061"/>
                  <a:pt x="15421" y="1079"/>
                </a:cubicBezTo>
                <a:cubicBezTo>
                  <a:pt x="15457" y="1085"/>
                  <a:pt x="15494" y="1079"/>
                  <a:pt x="15494" y="1121"/>
                </a:cubicBezTo>
                <a:cubicBezTo>
                  <a:pt x="15463" y="1121"/>
                  <a:pt x="15469" y="1152"/>
                  <a:pt x="15481" y="1170"/>
                </a:cubicBezTo>
                <a:cubicBezTo>
                  <a:pt x="15457" y="1170"/>
                  <a:pt x="15439" y="1176"/>
                  <a:pt x="15421" y="1176"/>
                </a:cubicBezTo>
                <a:cubicBezTo>
                  <a:pt x="15403" y="1176"/>
                  <a:pt x="15379" y="1182"/>
                  <a:pt x="15366" y="1188"/>
                </a:cubicBezTo>
                <a:cubicBezTo>
                  <a:pt x="15372" y="1206"/>
                  <a:pt x="15391" y="1212"/>
                  <a:pt x="15366" y="1230"/>
                </a:cubicBezTo>
                <a:cubicBezTo>
                  <a:pt x="15372" y="1236"/>
                  <a:pt x="15391" y="1242"/>
                  <a:pt x="15379" y="1261"/>
                </a:cubicBezTo>
                <a:cubicBezTo>
                  <a:pt x="15366" y="1267"/>
                  <a:pt x="15366" y="1267"/>
                  <a:pt x="15372" y="1279"/>
                </a:cubicBezTo>
                <a:lnTo>
                  <a:pt x="15409" y="1279"/>
                </a:lnTo>
                <a:cubicBezTo>
                  <a:pt x="15415" y="1291"/>
                  <a:pt x="15425" y="1294"/>
                  <a:pt x="15437" y="1294"/>
                </a:cubicBezTo>
                <a:cubicBezTo>
                  <a:pt x="15448" y="1294"/>
                  <a:pt x="15460" y="1291"/>
                  <a:pt x="15469" y="1291"/>
                </a:cubicBezTo>
                <a:cubicBezTo>
                  <a:pt x="15497" y="1296"/>
                  <a:pt x="15494" y="1322"/>
                  <a:pt x="15516" y="1322"/>
                </a:cubicBezTo>
                <a:cubicBezTo>
                  <a:pt x="15519" y="1322"/>
                  <a:pt x="15521" y="1322"/>
                  <a:pt x="15524" y="1321"/>
                </a:cubicBezTo>
                <a:lnTo>
                  <a:pt x="15524" y="1321"/>
                </a:lnTo>
                <a:cubicBezTo>
                  <a:pt x="15530" y="1351"/>
                  <a:pt x="15500" y="1357"/>
                  <a:pt x="15500" y="1388"/>
                </a:cubicBezTo>
                <a:cubicBezTo>
                  <a:pt x="15500" y="1418"/>
                  <a:pt x="15512" y="1400"/>
                  <a:pt x="15530" y="1418"/>
                </a:cubicBezTo>
                <a:cubicBezTo>
                  <a:pt x="15542" y="1424"/>
                  <a:pt x="15548" y="1442"/>
                  <a:pt x="15560" y="1448"/>
                </a:cubicBezTo>
                <a:cubicBezTo>
                  <a:pt x="15560" y="1443"/>
                  <a:pt x="15569" y="1429"/>
                  <a:pt x="15579" y="1429"/>
                </a:cubicBezTo>
                <a:cubicBezTo>
                  <a:pt x="15581" y="1429"/>
                  <a:pt x="15583" y="1429"/>
                  <a:pt x="15584" y="1430"/>
                </a:cubicBezTo>
                <a:cubicBezTo>
                  <a:pt x="15590" y="1430"/>
                  <a:pt x="15584" y="1448"/>
                  <a:pt x="15590" y="1454"/>
                </a:cubicBezTo>
                <a:cubicBezTo>
                  <a:pt x="15603" y="1470"/>
                  <a:pt x="15612" y="1473"/>
                  <a:pt x="15626" y="1473"/>
                </a:cubicBezTo>
                <a:cubicBezTo>
                  <a:pt x="15633" y="1473"/>
                  <a:pt x="15641" y="1472"/>
                  <a:pt x="15651" y="1472"/>
                </a:cubicBezTo>
                <a:cubicBezTo>
                  <a:pt x="15651" y="1460"/>
                  <a:pt x="15663" y="1454"/>
                  <a:pt x="15663" y="1448"/>
                </a:cubicBezTo>
                <a:lnTo>
                  <a:pt x="15693" y="1448"/>
                </a:lnTo>
                <a:cubicBezTo>
                  <a:pt x="15698" y="1434"/>
                  <a:pt x="15699" y="1381"/>
                  <a:pt x="15714" y="1381"/>
                </a:cubicBezTo>
                <a:cubicBezTo>
                  <a:pt x="15718" y="1381"/>
                  <a:pt x="15723" y="1385"/>
                  <a:pt x="15730" y="1394"/>
                </a:cubicBezTo>
                <a:lnTo>
                  <a:pt x="15730" y="1370"/>
                </a:lnTo>
                <a:cubicBezTo>
                  <a:pt x="15742" y="1370"/>
                  <a:pt x="15766" y="1382"/>
                  <a:pt x="15784" y="1382"/>
                </a:cubicBezTo>
                <a:cubicBezTo>
                  <a:pt x="15814" y="1382"/>
                  <a:pt x="15857" y="1382"/>
                  <a:pt x="15881" y="1394"/>
                </a:cubicBezTo>
                <a:cubicBezTo>
                  <a:pt x="15917" y="1418"/>
                  <a:pt x="15948" y="1442"/>
                  <a:pt x="15996" y="1448"/>
                </a:cubicBezTo>
                <a:cubicBezTo>
                  <a:pt x="16002" y="1450"/>
                  <a:pt x="16009" y="1451"/>
                  <a:pt x="16016" y="1451"/>
                </a:cubicBezTo>
                <a:cubicBezTo>
                  <a:pt x="16030" y="1451"/>
                  <a:pt x="16045" y="1448"/>
                  <a:pt x="16057" y="1448"/>
                </a:cubicBezTo>
                <a:cubicBezTo>
                  <a:pt x="16075" y="1454"/>
                  <a:pt x="16087" y="1472"/>
                  <a:pt x="16093" y="1485"/>
                </a:cubicBezTo>
                <a:cubicBezTo>
                  <a:pt x="16099" y="1503"/>
                  <a:pt x="16117" y="1509"/>
                  <a:pt x="16123" y="1521"/>
                </a:cubicBezTo>
                <a:cubicBezTo>
                  <a:pt x="16129" y="1539"/>
                  <a:pt x="16123" y="1551"/>
                  <a:pt x="16135" y="1569"/>
                </a:cubicBezTo>
                <a:cubicBezTo>
                  <a:pt x="16153" y="1581"/>
                  <a:pt x="16166" y="1600"/>
                  <a:pt x="16190" y="1612"/>
                </a:cubicBezTo>
                <a:cubicBezTo>
                  <a:pt x="16196" y="1624"/>
                  <a:pt x="16244" y="1684"/>
                  <a:pt x="16256" y="1727"/>
                </a:cubicBezTo>
                <a:lnTo>
                  <a:pt x="16256" y="1733"/>
                </a:lnTo>
                <a:cubicBezTo>
                  <a:pt x="16285" y="1802"/>
                  <a:pt x="16298" y="1860"/>
                  <a:pt x="16299" y="1924"/>
                </a:cubicBezTo>
                <a:lnTo>
                  <a:pt x="16299" y="1924"/>
                </a:lnTo>
                <a:lnTo>
                  <a:pt x="16256" y="1902"/>
                </a:lnTo>
                <a:cubicBezTo>
                  <a:pt x="16243" y="1892"/>
                  <a:pt x="16227" y="1883"/>
                  <a:pt x="16212" y="1872"/>
                </a:cubicBezTo>
                <a:lnTo>
                  <a:pt x="16212" y="1872"/>
                </a:lnTo>
                <a:cubicBezTo>
                  <a:pt x="16213" y="1875"/>
                  <a:pt x="16214" y="1877"/>
                  <a:pt x="16214" y="1878"/>
                </a:cubicBezTo>
                <a:cubicBezTo>
                  <a:pt x="16226" y="1896"/>
                  <a:pt x="16244" y="1902"/>
                  <a:pt x="16256" y="1908"/>
                </a:cubicBezTo>
                <a:cubicBezTo>
                  <a:pt x="16275" y="1914"/>
                  <a:pt x="16287" y="1927"/>
                  <a:pt x="16299" y="1933"/>
                </a:cubicBezTo>
                <a:cubicBezTo>
                  <a:pt x="16299" y="1930"/>
                  <a:pt x="16299" y="1927"/>
                  <a:pt x="16299" y="1924"/>
                </a:cubicBezTo>
                <a:lnTo>
                  <a:pt x="16299" y="1924"/>
                </a:lnTo>
                <a:lnTo>
                  <a:pt x="16305" y="1927"/>
                </a:lnTo>
                <a:cubicBezTo>
                  <a:pt x="16305" y="1969"/>
                  <a:pt x="16305" y="2017"/>
                  <a:pt x="16299" y="2060"/>
                </a:cubicBezTo>
                <a:cubicBezTo>
                  <a:pt x="16281" y="2187"/>
                  <a:pt x="16275" y="2266"/>
                  <a:pt x="16269" y="2453"/>
                </a:cubicBezTo>
                <a:cubicBezTo>
                  <a:pt x="16244" y="2441"/>
                  <a:pt x="16220" y="2417"/>
                  <a:pt x="16208" y="2393"/>
                </a:cubicBezTo>
                <a:cubicBezTo>
                  <a:pt x="16184" y="2356"/>
                  <a:pt x="16166" y="2326"/>
                  <a:pt x="16135" y="2296"/>
                </a:cubicBezTo>
                <a:cubicBezTo>
                  <a:pt x="16105" y="2266"/>
                  <a:pt x="16092" y="2244"/>
                  <a:pt x="16058" y="2244"/>
                </a:cubicBezTo>
                <a:cubicBezTo>
                  <a:pt x="16050" y="2244"/>
                  <a:pt x="16042" y="2245"/>
                  <a:pt x="16032" y="2247"/>
                </a:cubicBezTo>
                <a:cubicBezTo>
                  <a:pt x="16024" y="2250"/>
                  <a:pt x="16016" y="2251"/>
                  <a:pt x="16008" y="2251"/>
                </a:cubicBezTo>
                <a:cubicBezTo>
                  <a:pt x="15973" y="2251"/>
                  <a:pt x="15950" y="2230"/>
                  <a:pt x="15936" y="2205"/>
                </a:cubicBezTo>
                <a:cubicBezTo>
                  <a:pt x="15926" y="2194"/>
                  <a:pt x="15917" y="2181"/>
                  <a:pt x="15909" y="2168"/>
                </a:cubicBezTo>
                <a:lnTo>
                  <a:pt x="15909" y="2168"/>
                </a:lnTo>
                <a:cubicBezTo>
                  <a:pt x="15920" y="2173"/>
                  <a:pt x="15931" y="2177"/>
                  <a:pt x="15942" y="2181"/>
                </a:cubicBezTo>
                <a:cubicBezTo>
                  <a:pt x="15927" y="2156"/>
                  <a:pt x="15913" y="2127"/>
                  <a:pt x="15901" y="2099"/>
                </a:cubicBezTo>
                <a:lnTo>
                  <a:pt x="15901" y="2099"/>
                </a:lnTo>
                <a:cubicBezTo>
                  <a:pt x="15891" y="2125"/>
                  <a:pt x="15897" y="2148"/>
                  <a:pt x="15909" y="2168"/>
                </a:cubicBezTo>
                <a:lnTo>
                  <a:pt x="15909" y="2168"/>
                </a:lnTo>
                <a:cubicBezTo>
                  <a:pt x="15820" y="2130"/>
                  <a:pt x="15746" y="2068"/>
                  <a:pt x="15730" y="1987"/>
                </a:cubicBezTo>
                <a:cubicBezTo>
                  <a:pt x="15736" y="1987"/>
                  <a:pt x="15748" y="1987"/>
                  <a:pt x="15748" y="1969"/>
                </a:cubicBezTo>
                <a:cubicBezTo>
                  <a:pt x="15754" y="1969"/>
                  <a:pt x="15766" y="1969"/>
                  <a:pt x="15766" y="1981"/>
                </a:cubicBezTo>
                <a:cubicBezTo>
                  <a:pt x="15778" y="1981"/>
                  <a:pt x="15778" y="1969"/>
                  <a:pt x="15784" y="1963"/>
                </a:cubicBezTo>
                <a:cubicBezTo>
                  <a:pt x="15790" y="1969"/>
                  <a:pt x="15790" y="1969"/>
                  <a:pt x="15784" y="1981"/>
                </a:cubicBezTo>
                <a:cubicBezTo>
                  <a:pt x="15790" y="1984"/>
                  <a:pt x="15796" y="1986"/>
                  <a:pt x="15802" y="1986"/>
                </a:cubicBezTo>
                <a:cubicBezTo>
                  <a:pt x="15807" y="1986"/>
                  <a:pt x="15811" y="1984"/>
                  <a:pt x="15814" y="1981"/>
                </a:cubicBezTo>
                <a:cubicBezTo>
                  <a:pt x="15821" y="1969"/>
                  <a:pt x="15814" y="1969"/>
                  <a:pt x="15827" y="1969"/>
                </a:cubicBezTo>
                <a:lnTo>
                  <a:pt x="15845" y="1969"/>
                </a:lnTo>
                <a:cubicBezTo>
                  <a:pt x="15845" y="1969"/>
                  <a:pt x="15845" y="1963"/>
                  <a:pt x="15851" y="1963"/>
                </a:cubicBezTo>
                <a:lnTo>
                  <a:pt x="15881" y="1963"/>
                </a:lnTo>
                <a:cubicBezTo>
                  <a:pt x="15875" y="1987"/>
                  <a:pt x="15875" y="2017"/>
                  <a:pt x="15881" y="2042"/>
                </a:cubicBezTo>
                <a:cubicBezTo>
                  <a:pt x="15886" y="2059"/>
                  <a:pt x="15893" y="2079"/>
                  <a:pt x="15901" y="2099"/>
                </a:cubicBezTo>
                <a:lnTo>
                  <a:pt x="15901" y="2099"/>
                </a:lnTo>
                <a:cubicBezTo>
                  <a:pt x="15903" y="2096"/>
                  <a:pt x="15904" y="2093"/>
                  <a:pt x="15905" y="2090"/>
                </a:cubicBezTo>
                <a:cubicBezTo>
                  <a:pt x="15911" y="2078"/>
                  <a:pt x="15917" y="2066"/>
                  <a:pt x="15923" y="2054"/>
                </a:cubicBezTo>
                <a:lnTo>
                  <a:pt x="15923" y="2060"/>
                </a:lnTo>
                <a:cubicBezTo>
                  <a:pt x="15923" y="2078"/>
                  <a:pt x="15923" y="2066"/>
                  <a:pt x="15936" y="2084"/>
                </a:cubicBezTo>
                <a:cubicBezTo>
                  <a:pt x="15936" y="2084"/>
                  <a:pt x="15942" y="2084"/>
                  <a:pt x="15942" y="2090"/>
                </a:cubicBezTo>
                <a:cubicBezTo>
                  <a:pt x="15942" y="2090"/>
                  <a:pt x="15942" y="2096"/>
                  <a:pt x="15948" y="2108"/>
                </a:cubicBezTo>
                <a:cubicBezTo>
                  <a:pt x="15954" y="2120"/>
                  <a:pt x="15972" y="2120"/>
                  <a:pt x="15996" y="2120"/>
                </a:cubicBezTo>
                <a:cubicBezTo>
                  <a:pt x="16002" y="2114"/>
                  <a:pt x="15996" y="2096"/>
                  <a:pt x="15996" y="2090"/>
                </a:cubicBezTo>
                <a:cubicBezTo>
                  <a:pt x="16002" y="2090"/>
                  <a:pt x="16002" y="2078"/>
                  <a:pt x="16002" y="2066"/>
                </a:cubicBezTo>
                <a:cubicBezTo>
                  <a:pt x="16002" y="2063"/>
                  <a:pt x="16004" y="2063"/>
                  <a:pt x="16005" y="2063"/>
                </a:cubicBezTo>
                <a:cubicBezTo>
                  <a:pt x="16007" y="2063"/>
                  <a:pt x="16008" y="2063"/>
                  <a:pt x="16008" y="2060"/>
                </a:cubicBezTo>
                <a:cubicBezTo>
                  <a:pt x="16008" y="2054"/>
                  <a:pt x="16002" y="2054"/>
                  <a:pt x="16002" y="2048"/>
                </a:cubicBezTo>
                <a:cubicBezTo>
                  <a:pt x="16008" y="2048"/>
                  <a:pt x="16026" y="2048"/>
                  <a:pt x="16026" y="2036"/>
                </a:cubicBezTo>
                <a:cubicBezTo>
                  <a:pt x="16014" y="2036"/>
                  <a:pt x="16014" y="2029"/>
                  <a:pt x="16014" y="2023"/>
                </a:cubicBezTo>
                <a:cubicBezTo>
                  <a:pt x="16017" y="2022"/>
                  <a:pt x="16019" y="2022"/>
                  <a:pt x="16022" y="2022"/>
                </a:cubicBezTo>
                <a:cubicBezTo>
                  <a:pt x="16033" y="2022"/>
                  <a:pt x="16045" y="2029"/>
                  <a:pt x="16045" y="2029"/>
                </a:cubicBezTo>
                <a:lnTo>
                  <a:pt x="16063" y="2036"/>
                </a:lnTo>
                <a:cubicBezTo>
                  <a:pt x="16069" y="2036"/>
                  <a:pt x="16069" y="2036"/>
                  <a:pt x="16069" y="2029"/>
                </a:cubicBezTo>
                <a:cubicBezTo>
                  <a:pt x="16069" y="2029"/>
                  <a:pt x="16069" y="2023"/>
                  <a:pt x="16075" y="2023"/>
                </a:cubicBezTo>
                <a:cubicBezTo>
                  <a:pt x="16083" y="2023"/>
                  <a:pt x="16086" y="2026"/>
                  <a:pt x="16088" y="2026"/>
                </a:cubicBezTo>
                <a:cubicBezTo>
                  <a:pt x="16090" y="2026"/>
                  <a:pt x="16091" y="2025"/>
                  <a:pt x="16093" y="2023"/>
                </a:cubicBezTo>
                <a:cubicBezTo>
                  <a:pt x="16123" y="2017"/>
                  <a:pt x="16087" y="1999"/>
                  <a:pt x="16075" y="1993"/>
                </a:cubicBezTo>
                <a:lnTo>
                  <a:pt x="16069" y="1993"/>
                </a:lnTo>
                <a:lnTo>
                  <a:pt x="16069" y="1987"/>
                </a:lnTo>
                <a:cubicBezTo>
                  <a:pt x="16063" y="1975"/>
                  <a:pt x="16063" y="1987"/>
                  <a:pt x="16057" y="1969"/>
                </a:cubicBezTo>
                <a:cubicBezTo>
                  <a:pt x="16045" y="1945"/>
                  <a:pt x="16045" y="1945"/>
                  <a:pt x="16026" y="1945"/>
                </a:cubicBezTo>
                <a:cubicBezTo>
                  <a:pt x="16008" y="1945"/>
                  <a:pt x="15996" y="1945"/>
                  <a:pt x="15978" y="1939"/>
                </a:cubicBezTo>
                <a:cubicBezTo>
                  <a:pt x="15954" y="1939"/>
                  <a:pt x="15954" y="1933"/>
                  <a:pt x="15954" y="1914"/>
                </a:cubicBezTo>
                <a:cubicBezTo>
                  <a:pt x="15954" y="1908"/>
                  <a:pt x="15966" y="1908"/>
                  <a:pt x="15954" y="1902"/>
                </a:cubicBezTo>
                <a:lnTo>
                  <a:pt x="15948" y="1896"/>
                </a:lnTo>
                <a:cubicBezTo>
                  <a:pt x="15948" y="1896"/>
                  <a:pt x="15948" y="1884"/>
                  <a:pt x="15942" y="1884"/>
                </a:cubicBezTo>
                <a:cubicBezTo>
                  <a:pt x="15936" y="1878"/>
                  <a:pt x="15917" y="1878"/>
                  <a:pt x="15911" y="1872"/>
                </a:cubicBezTo>
                <a:cubicBezTo>
                  <a:pt x="15905" y="1866"/>
                  <a:pt x="15905" y="1866"/>
                  <a:pt x="15905" y="1854"/>
                </a:cubicBezTo>
                <a:lnTo>
                  <a:pt x="15893" y="1854"/>
                </a:lnTo>
                <a:cubicBezTo>
                  <a:pt x="15893" y="1854"/>
                  <a:pt x="15893" y="1848"/>
                  <a:pt x="15887" y="1848"/>
                </a:cubicBezTo>
                <a:cubicBezTo>
                  <a:pt x="15881" y="1836"/>
                  <a:pt x="15887" y="1842"/>
                  <a:pt x="15875" y="1836"/>
                </a:cubicBezTo>
                <a:cubicBezTo>
                  <a:pt x="15857" y="1824"/>
                  <a:pt x="15851" y="1824"/>
                  <a:pt x="15845" y="1818"/>
                </a:cubicBezTo>
                <a:cubicBezTo>
                  <a:pt x="15833" y="1812"/>
                  <a:pt x="15827" y="1812"/>
                  <a:pt x="15821" y="1805"/>
                </a:cubicBezTo>
                <a:lnTo>
                  <a:pt x="15772" y="1805"/>
                </a:lnTo>
                <a:cubicBezTo>
                  <a:pt x="15766" y="1805"/>
                  <a:pt x="15760" y="1812"/>
                  <a:pt x="15754" y="1812"/>
                </a:cubicBezTo>
                <a:lnTo>
                  <a:pt x="15736" y="1812"/>
                </a:lnTo>
                <a:cubicBezTo>
                  <a:pt x="15730" y="1812"/>
                  <a:pt x="15736" y="1818"/>
                  <a:pt x="15730" y="1818"/>
                </a:cubicBezTo>
                <a:cubicBezTo>
                  <a:pt x="15723" y="1819"/>
                  <a:pt x="15718" y="1820"/>
                  <a:pt x="15713" y="1820"/>
                </a:cubicBezTo>
                <a:cubicBezTo>
                  <a:pt x="15699" y="1820"/>
                  <a:pt x="15690" y="1814"/>
                  <a:pt x="15681" y="1805"/>
                </a:cubicBezTo>
                <a:cubicBezTo>
                  <a:pt x="15675" y="1787"/>
                  <a:pt x="15681" y="1781"/>
                  <a:pt x="15669" y="1763"/>
                </a:cubicBezTo>
                <a:cubicBezTo>
                  <a:pt x="15666" y="1760"/>
                  <a:pt x="15654" y="1756"/>
                  <a:pt x="15643" y="1756"/>
                </a:cubicBezTo>
                <a:cubicBezTo>
                  <a:pt x="15634" y="1756"/>
                  <a:pt x="15626" y="1758"/>
                  <a:pt x="15621" y="1763"/>
                </a:cubicBezTo>
                <a:cubicBezTo>
                  <a:pt x="15609" y="1763"/>
                  <a:pt x="15590" y="1751"/>
                  <a:pt x="15578" y="1751"/>
                </a:cubicBezTo>
                <a:lnTo>
                  <a:pt x="15560" y="1751"/>
                </a:lnTo>
                <a:cubicBezTo>
                  <a:pt x="15560" y="1751"/>
                  <a:pt x="15554" y="1751"/>
                  <a:pt x="15548" y="1745"/>
                </a:cubicBezTo>
                <a:cubicBezTo>
                  <a:pt x="15548" y="1751"/>
                  <a:pt x="15542" y="1763"/>
                  <a:pt x="15542" y="1775"/>
                </a:cubicBezTo>
                <a:cubicBezTo>
                  <a:pt x="15530" y="1781"/>
                  <a:pt x="15524" y="1787"/>
                  <a:pt x="15518" y="1805"/>
                </a:cubicBezTo>
                <a:cubicBezTo>
                  <a:pt x="15512" y="1812"/>
                  <a:pt x="15512" y="1824"/>
                  <a:pt x="15500" y="1836"/>
                </a:cubicBezTo>
                <a:cubicBezTo>
                  <a:pt x="15500" y="1842"/>
                  <a:pt x="15500" y="1854"/>
                  <a:pt x="15488" y="1854"/>
                </a:cubicBezTo>
                <a:cubicBezTo>
                  <a:pt x="15500" y="1854"/>
                  <a:pt x="15512" y="1842"/>
                  <a:pt x="15518" y="1836"/>
                </a:cubicBezTo>
                <a:cubicBezTo>
                  <a:pt x="15523" y="1828"/>
                  <a:pt x="15530" y="1824"/>
                  <a:pt x="15537" y="1824"/>
                </a:cubicBezTo>
                <a:cubicBezTo>
                  <a:pt x="15545" y="1824"/>
                  <a:pt x="15554" y="1829"/>
                  <a:pt x="15560" y="1836"/>
                </a:cubicBezTo>
                <a:cubicBezTo>
                  <a:pt x="15578" y="1842"/>
                  <a:pt x="15572" y="1842"/>
                  <a:pt x="15560" y="1854"/>
                </a:cubicBezTo>
                <a:cubicBezTo>
                  <a:pt x="15554" y="1866"/>
                  <a:pt x="15548" y="1872"/>
                  <a:pt x="15548" y="1878"/>
                </a:cubicBezTo>
                <a:cubicBezTo>
                  <a:pt x="15554" y="1878"/>
                  <a:pt x="15590" y="1884"/>
                  <a:pt x="15603" y="1884"/>
                </a:cubicBezTo>
                <a:cubicBezTo>
                  <a:pt x="15609" y="1884"/>
                  <a:pt x="15615" y="1878"/>
                  <a:pt x="15621" y="1872"/>
                </a:cubicBezTo>
                <a:cubicBezTo>
                  <a:pt x="15633" y="1872"/>
                  <a:pt x="15639" y="1866"/>
                  <a:pt x="15645" y="1866"/>
                </a:cubicBezTo>
                <a:cubicBezTo>
                  <a:pt x="15669" y="1866"/>
                  <a:pt x="15681" y="1872"/>
                  <a:pt x="15699" y="1878"/>
                </a:cubicBezTo>
                <a:cubicBezTo>
                  <a:pt x="15702" y="1881"/>
                  <a:pt x="15704" y="1881"/>
                  <a:pt x="15705" y="1881"/>
                </a:cubicBezTo>
                <a:cubicBezTo>
                  <a:pt x="15707" y="1881"/>
                  <a:pt x="15708" y="1881"/>
                  <a:pt x="15712" y="1884"/>
                </a:cubicBezTo>
                <a:cubicBezTo>
                  <a:pt x="15724" y="1896"/>
                  <a:pt x="15712" y="1896"/>
                  <a:pt x="15724" y="1902"/>
                </a:cubicBezTo>
                <a:cubicBezTo>
                  <a:pt x="15724" y="1902"/>
                  <a:pt x="15730" y="1902"/>
                  <a:pt x="15736" y="1908"/>
                </a:cubicBezTo>
                <a:cubicBezTo>
                  <a:pt x="15736" y="1908"/>
                  <a:pt x="15736" y="1914"/>
                  <a:pt x="15742" y="1914"/>
                </a:cubicBezTo>
                <a:cubicBezTo>
                  <a:pt x="15736" y="1914"/>
                  <a:pt x="15724" y="1908"/>
                  <a:pt x="15712" y="1908"/>
                </a:cubicBezTo>
                <a:cubicBezTo>
                  <a:pt x="15699" y="1902"/>
                  <a:pt x="15693" y="1896"/>
                  <a:pt x="15675" y="1896"/>
                </a:cubicBezTo>
                <a:lnTo>
                  <a:pt x="15633" y="1896"/>
                </a:lnTo>
                <a:cubicBezTo>
                  <a:pt x="15621" y="1896"/>
                  <a:pt x="15590" y="1896"/>
                  <a:pt x="15590" y="1908"/>
                </a:cubicBezTo>
                <a:cubicBezTo>
                  <a:pt x="15578" y="1908"/>
                  <a:pt x="15572" y="1914"/>
                  <a:pt x="15572" y="1927"/>
                </a:cubicBezTo>
                <a:lnTo>
                  <a:pt x="15572" y="1939"/>
                </a:lnTo>
                <a:cubicBezTo>
                  <a:pt x="15572" y="1945"/>
                  <a:pt x="15554" y="1945"/>
                  <a:pt x="15560" y="1957"/>
                </a:cubicBezTo>
                <a:cubicBezTo>
                  <a:pt x="15560" y="1963"/>
                  <a:pt x="15568" y="1964"/>
                  <a:pt x="15577" y="1964"/>
                </a:cubicBezTo>
                <a:cubicBezTo>
                  <a:pt x="15586" y="1964"/>
                  <a:pt x="15596" y="1963"/>
                  <a:pt x="15603" y="1963"/>
                </a:cubicBezTo>
                <a:cubicBezTo>
                  <a:pt x="15615" y="1963"/>
                  <a:pt x="15609" y="1975"/>
                  <a:pt x="15615" y="1987"/>
                </a:cubicBezTo>
                <a:cubicBezTo>
                  <a:pt x="15590" y="1987"/>
                  <a:pt x="15578" y="1999"/>
                  <a:pt x="15554" y="2005"/>
                </a:cubicBezTo>
                <a:cubicBezTo>
                  <a:pt x="15548" y="1993"/>
                  <a:pt x="15554" y="1993"/>
                  <a:pt x="15542" y="1993"/>
                </a:cubicBezTo>
                <a:lnTo>
                  <a:pt x="15518" y="1993"/>
                </a:lnTo>
                <a:cubicBezTo>
                  <a:pt x="15518" y="1993"/>
                  <a:pt x="15512" y="1987"/>
                  <a:pt x="15500" y="1987"/>
                </a:cubicBezTo>
                <a:cubicBezTo>
                  <a:pt x="15488" y="1999"/>
                  <a:pt x="15488" y="2017"/>
                  <a:pt x="15469" y="2023"/>
                </a:cubicBezTo>
                <a:cubicBezTo>
                  <a:pt x="15466" y="2020"/>
                  <a:pt x="15463" y="2019"/>
                  <a:pt x="15460" y="2019"/>
                </a:cubicBezTo>
                <a:cubicBezTo>
                  <a:pt x="15444" y="2019"/>
                  <a:pt x="15427" y="2050"/>
                  <a:pt x="15427" y="2060"/>
                </a:cubicBezTo>
                <a:cubicBezTo>
                  <a:pt x="15423" y="2060"/>
                  <a:pt x="15411" y="2046"/>
                  <a:pt x="15403" y="2046"/>
                </a:cubicBezTo>
                <a:cubicBezTo>
                  <a:pt x="15399" y="2046"/>
                  <a:pt x="15397" y="2050"/>
                  <a:pt x="15397" y="2060"/>
                </a:cubicBezTo>
                <a:cubicBezTo>
                  <a:pt x="15392" y="2060"/>
                  <a:pt x="15375" y="2052"/>
                  <a:pt x="15360" y="2052"/>
                </a:cubicBezTo>
                <a:cubicBezTo>
                  <a:pt x="15356" y="2052"/>
                  <a:pt x="15352" y="2052"/>
                  <a:pt x="15348" y="2054"/>
                </a:cubicBezTo>
                <a:cubicBezTo>
                  <a:pt x="15342" y="2060"/>
                  <a:pt x="15342" y="2078"/>
                  <a:pt x="15336" y="2078"/>
                </a:cubicBezTo>
                <a:cubicBezTo>
                  <a:pt x="15339" y="2080"/>
                  <a:pt x="15342" y="2080"/>
                  <a:pt x="15344" y="2080"/>
                </a:cubicBezTo>
                <a:cubicBezTo>
                  <a:pt x="15350" y="2080"/>
                  <a:pt x="15353" y="2075"/>
                  <a:pt x="15366" y="2066"/>
                </a:cubicBezTo>
                <a:cubicBezTo>
                  <a:pt x="15370" y="2065"/>
                  <a:pt x="15372" y="2065"/>
                  <a:pt x="15375" y="2065"/>
                </a:cubicBezTo>
                <a:cubicBezTo>
                  <a:pt x="15387" y="2065"/>
                  <a:pt x="15378" y="2079"/>
                  <a:pt x="15372" y="2084"/>
                </a:cubicBezTo>
                <a:cubicBezTo>
                  <a:pt x="15366" y="2090"/>
                  <a:pt x="15360" y="2090"/>
                  <a:pt x="15348" y="2096"/>
                </a:cubicBezTo>
                <a:cubicBezTo>
                  <a:pt x="15342" y="2108"/>
                  <a:pt x="15336" y="2120"/>
                  <a:pt x="15318" y="2120"/>
                </a:cubicBezTo>
                <a:lnTo>
                  <a:pt x="15336" y="2187"/>
                </a:lnTo>
                <a:cubicBezTo>
                  <a:pt x="15348" y="2187"/>
                  <a:pt x="15372" y="2181"/>
                  <a:pt x="15372" y="2169"/>
                </a:cubicBezTo>
                <a:lnTo>
                  <a:pt x="15379" y="2169"/>
                </a:lnTo>
                <a:lnTo>
                  <a:pt x="15379" y="2157"/>
                </a:lnTo>
                <a:cubicBezTo>
                  <a:pt x="15391" y="2157"/>
                  <a:pt x="15391" y="2151"/>
                  <a:pt x="15397" y="2145"/>
                </a:cubicBezTo>
                <a:lnTo>
                  <a:pt x="15403" y="2151"/>
                </a:lnTo>
                <a:cubicBezTo>
                  <a:pt x="15403" y="2145"/>
                  <a:pt x="15403" y="2145"/>
                  <a:pt x="15409" y="2145"/>
                </a:cubicBezTo>
                <a:cubicBezTo>
                  <a:pt x="15451" y="2157"/>
                  <a:pt x="15494" y="2169"/>
                  <a:pt x="15542" y="2175"/>
                </a:cubicBezTo>
                <a:cubicBezTo>
                  <a:pt x="15584" y="2181"/>
                  <a:pt x="15639" y="2187"/>
                  <a:pt x="15681" y="2187"/>
                </a:cubicBezTo>
                <a:cubicBezTo>
                  <a:pt x="15697" y="2187"/>
                  <a:pt x="15714" y="2186"/>
                  <a:pt x="15731" y="2186"/>
                </a:cubicBezTo>
                <a:cubicBezTo>
                  <a:pt x="15763" y="2186"/>
                  <a:pt x="15794" y="2189"/>
                  <a:pt x="15814" y="2205"/>
                </a:cubicBezTo>
                <a:cubicBezTo>
                  <a:pt x="15857" y="2235"/>
                  <a:pt x="15905" y="2266"/>
                  <a:pt x="15966" y="2272"/>
                </a:cubicBezTo>
                <a:cubicBezTo>
                  <a:pt x="15972" y="2273"/>
                  <a:pt x="15979" y="2273"/>
                  <a:pt x="15985" y="2273"/>
                </a:cubicBezTo>
                <a:cubicBezTo>
                  <a:pt x="16002" y="2273"/>
                  <a:pt x="16018" y="2270"/>
                  <a:pt x="16031" y="2270"/>
                </a:cubicBezTo>
                <a:cubicBezTo>
                  <a:pt x="16036" y="2270"/>
                  <a:pt x="16041" y="2270"/>
                  <a:pt x="16045" y="2272"/>
                </a:cubicBezTo>
                <a:cubicBezTo>
                  <a:pt x="16075" y="2278"/>
                  <a:pt x="16087" y="2302"/>
                  <a:pt x="16099" y="2320"/>
                </a:cubicBezTo>
                <a:lnTo>
                  <a:pt x="16147" y="2362"/>
                </a:lnTo>
                <a:cubicBezTo>
                  <a:pt x="16153" y="2387"/>
                  <a:pt x="16147" y="2399"/>
                  <a:pt x="16160" y="2423"/>
                </a:cubicBezTo>
                <a:cubicBezTo>
                  <a:pt x="16178" y="2447"/>
                  <a:pt x="16208" y="2471"/>
                  <a:pt x="16226" y="2484"/>
                </a:cubicBezTo>
                <a:cubicBezTo>
                  <a:pt x="16238" y="2490"/>
                  <a:pt x="16244" y="2520"/>
                  <a:pt x="16244" y="2550"/>
                </a:cubicBezTo>
                <a:cubicBezTo>
                  <a:pt x="16244" y="2580"/>
                  <a:pt x="16238" y="2611"/>
                  <a:pt x="16238" y="2641"/>
                </a:cubicBezTo>
                <a:cubicBezTo>
                  <a:pt x="16214" y="2641"/>
                  <a:pt x="16196" y="2653"/>
                  <a:pt x="16208" y="2683"/>
                </a:cubicBezTo>
                <a:cubicBezTo>
                  <a:pt x="16196" y="2683"/>
                  <a:pt x="16190" y="2683"/>
                  <a:pt x="16184" y="2689"/>
                </a:cubicBezTo>
                <a:cubicBezTo>
                  <a:pt x="16166" y="2683"/>
                  <a:pt x="16153" y="2671"/>
                  <a:pt x="16135" y="2659"/>
                </a:cubicBezTo>
                <a:cubicBezTo>
                  <a:pt x="16135" y="2653"/>
                  <a:pt x="16117" y="2611"/>
                  <a:pt x="16093" y="2574"/>
                </a:cubicBezTo>
                <a:cubicBezTo>
                  <a:pt x="16099" y="2568"/>
                  <a:pt x="16105" y="2520"/>
                  <a:pt x="16099" y="2490"/>
                </a:cubicBezTo>
                <a:lnTo>
                  <a:pt x="16093" y="2490"/>
                </a:lnTo>
                <a:cubicBezTo>
                  <a:pt x="16099" y="2520"/>
                  <a:pt x="16093" y="2562"/>
                  <a:pt x="16087" y="2574"/>
                </a:cubicBezTo>
                <a:cubicBezTo>
                  <a:pt x="16069" y="2550"/>
                  <a:pt x="16057" y="2532"/>
                  <a:pt x="16045" y="2520"/>
                </a:cubicBezTo>
                <a:lnTo>
                  <a:pt x="16038" y="2532"/>
                </a:lnTo>
                <a:cubicBezTo>
                  <a:pt x="16061" y="2549"/>
                  <a:pt x="16100" y="2619"/>
                  <a:pt x="16119" y="2653"/>
                </a:cubicBezTo>
                <a:lnTo>
                  <a:pt x="16119" y="2653"/>
                </a:lnTo>
                <a:cubicBezTo>
                  <a:pt x="16140" y="2666"/>
                  <a:pt x="16160" y="2678"/>
                  <a:pt x="16178" y="2689"/>
                </a:cubicBezTo>
                <a:lnTo>
                  <a:pt x="16178" y="2702"/>
                </a:lnTo>
                <a:lnTo>
                  <a:pt x="16147" y="2702"/>
                </a:lnTo>
                <a:cubicBezTo>
                  <a:pt x="16147" y="2722"/>
                  <a:pt x="16142" y="2729"/>
                  <a:pt x="16132" y="2729"/>
                </a:cubicBezTo>
                <a:cubicBezTo>
                  <a:pt x="16110" y="2729"/>
                  <a:pt x="16069" y="2688"/>
                  <a:pt x="16042" y="2688"/>
                </a:cubicBezTo>
                <a:cubicBezTo>
                  <a:pt x="16036" y="2688"/>
                  <a:pt x="16030" y="2691"/>
                  <a:pt x="16026" y="2695"/>
                </a:cubicBezTo>
                <a:cubicBezTo>
                  <a:pt x="16017" y="2695"/>
                  <a:pt x="16007" y="2628"/>
                  <a:pt x="15984" y="2628"/>
                </a:cubicBezTo>
                <a:cubicBezTo>
                  <a:pt x="15979" y="2628"/>
                  <a:pt x="15973" y="2632"/>
                  <a:pt x="15966" y="2641"/>
                </a:cubicBezTo>
                <a:cubicBezTo>
                  <a:pt x="15954" y="2635"/>
                  <a:pt x="15954" y="2611"/>
                  <a:pt x="15936" y="2611"/>
                </a:cubicBezTo>
                <a:lnTo>
                  <a:pt x="15936" y="2635"/>
                </a:lnTo>
                <a:cubicBezTo>
                  <a:pt x="15929" y="2637"/>
                  <a:pt x="15923" y="2638"/>
                  <a:pt x="15916" y="2638"/>
                </a:cubicBezTo>
                <a:cubicBezTo>
                  <a:pt x="15903" y="2638"/>
                  <a:pt x="15889" y="2635"/>
                  <a:pt x="15881" y="2635"/>
                </a:cubicBezTo>
                <a:cubicBezTo>
                  <a:pt x="15881" y="2641"/>
                  <a:pt x="15881" y="2653"/>
                  <a:pt x="15887" y="2659"/>
                </a:cubicBezTo>
                <a:lnTo>
                  <a:pt x="15845" y="2659"/>
                </a:lnTo>
                <a:lnTo>
                  <a:pt x="15845" y="2683"/>
                </a:lnTo>
                <a:cubicBezTo>
                  <a:pt x="15784" y="2683"/>
                  <a:pt x="15821" y="2695"/>
                  <a:pt x="15796" y="2720"/>
                </a:cubicBezTo>
                <a:cubicBezTo>
                  <a:pt x="15784" y="2744"/>
                  <a:pt x="15736" y="2720"/>
                  <a:pt x="15754" y="2756"/>
                </a:cubicBezTo>
                <a:lnTo>
                  <a:pt x="15705" y="2756"/>
                </a:lnTo>
                <a:cubicBezTo>
                  <a:pt x="15693" y="2774"/>
                  <a:pt x="15705" y="2786"/>
                  <a:pt x="15705" y="2804"/>
                </a:cubicBezTo>
                <a:cubicBezTo>
                  <a:pt x="15742" y="2811"/>
                  <a:pt x="15784" y="2804"/>
                  <a:pt x="15784" y="2847"/>
                </a:cubicBezTo>
                <a:cubicBezTo>
                  <a:pt x="15754" y="2847"/>
                  <a:pt x="15760" y="2877"/>
                  <a:pt x="15766" y="2895"/>
                </a:cubicBezTo>
                <a:cubicBezTo>
                  <a:pt x="15742" y="2895"/>
                  <a:pt x="15730" y="2901"/>
                  <a:pt x="15705" y="2901"/>
                </a:cubicBezTo>
                <a:cubicBezTo>
                  <a:pt x="15693" y="2901"/>
                  <a:pt x="15669" y="2907"/>
                  <a:pt x="15651" y="2913"/>
                </a:cubicBezTo>
                <a:cubicBezTo>
                  <a:pt x="15651" y="2926"/>
                  <a:pt x="15663" y="2932"/>
                  <a:pt x="15663" y="2938"/>
                </a:cubicBezTo>
                <a:cubicBezTo>
                  <a:pt x="15645" y="2944"/>
                  <a:pt x="15633" y="2956"/>
                  <a:pt x="15609" y="2956"/>
                </a:cubicBezTo>
                <a:lnTo>
                  <a:pt x="15560" y="2992"/>
                </a:lnTo>
                <a:cubicBezTo>
                  <a:pt x="15542" y="2998"/>
                  <a:pt x="15524" y="3016"/>
                  <a:pt x="15524" y="3035"/>
                </a:cubicBezTo>
                <a:cubicBezTo>
                  <a:pt x="15530" y="3065"/>
                  <a:pt x="15560" y="3065"/>
                  <a:pt x="15554" y="3095"/>
                </a:cubicBezTo>
                <a:cubicBezTo>
                  <a:pt x="15572" y="3095"/>
                  <a:pt x="15578" y="3107"/>
                  <a:pt x="15572" y="3119"/>
                </a:cubicBezTo>
                <a:cubicBezTo>
                  <a:pt x="15548" y="3119"/>
                  <a:pt x="15548" y="3137"/>
                  <a:pt x="15548" y="3150"/>
                </a:cubicBezTo>
                <a:cubicBezTo>
                  <a:pt x="15524" y="3150"/>
                  <a:pt x="15512" y="3156"/>
                  <a:pt x="15512" y="3174"/>
                </a:cubicBezTo>
                <a:cubicBezTo>
                  <a:pt x="15503" y="3171"/>
                  <a:pt x="15492" y="3171"/>
                  <a:pt x="15482" y="3171"/>
                </a:cubicBezTo>
                <a:cubicBezTo>
                  <a:pt x="15472" y="3171"/>
                  <a:pt x="15463" y="3171"/>
                  <a:pt x="15457" y="3168"/>
                </a:cubicBezTo>
                <a:cubicBezTo>
                  <a:pt x="15442" y="3158"/>
                  <a:pt x="15448" y="3148"/>
                  <a:pt x="15434" y="3148"/>
                </a:cubicBezTo>
                <a:cubicBezTo>
                  <a:pt x="15431" y="3148"/>
                  <a:pt x="15426" y="3148"/>
                  <a:pt x="15421" y="3150"/>
                </a:cubicBezTo>
                <a:cubicBezTo>
                  <a:pt x="15421" y="3132"/>
                  <a:pt x="15414" y="3100"/>
                  <a:pt x="15396" y="3100"/>
                </a:cubicBezTo>
                <a:cubicBezTo>
                  <a:pt x="15390" y="3100"/>
                  <a:pt x="15382" y="3104"/>
                  <a:pt x="15372" y="3113"/>
                </a:cubicBezTo>
                <a:cubicBezTo>
                  <a:pt x="15376" y="3088"/>
                  <a:pt x="15372" y="3081"/>
                  <a:pt x="15364" y="3081"/>
                </a:cubicBezTo>
                <a:cubicBezTo>
                  <a:pt x="15356" y="3081"/>
                  <a:pt x="15344" y="3086"/>
                  <a:pt x="15330" y="3089"/>
                </a:cubicBezTo>
                <a:lnTo>
                  <a:pt x="15330" y="3107"/>
                </a:lnTo>
                <a:cubicBezTo>
                  <a:pt x="15300" y="3107"/>
                  <a:pt x="15282" y="3113"/>
                  <a:pt x="15282" y="3125"/>
                </a:cubicBezTo>
                <a:lnTo>
                  <a:pt x="15251" y="3125"/>
                </a:lnTo>
                <a:cubicBezTo>
                  <a:pt x="15251" y="3113"/>
                  <a:pt x="15257" y="3113"/>
                  <a:pt x="15276" y="3113"/>
                </a:cubicBezTo>
                <a:cubicBezTo>
                  <a:pt x="15257" y="3110"/>
                  <a:pt x="15241" y="3110"/>
                  <a:pt x="15223" y="3110"/>
                </a:cubicBezTo>
                <a:cubicBezTo>
                  <a:pt x="15206" y="3110"/>
                  <a:pt x="15188" y="3110"/>
                  <a:pt x="15167" y="3107"/>
                </a:cubicBezTo>
                <a:cubicBezTo>
                  <a:pt x="15191" y="3083"/>
                  <a:pt x="15276" y="3077"/>
                  <a:pt x="15257" y="3035"/>
                </a:cubicBezTo>
                <a:cubicBezTo>
                  <a:pt x="15245" y="3035"/>
                  <a:pt x="15221" y="3047"/>
                  <a:pt x="15209" y="3047"/>
                </a:cubicBezTo>
                <a:lnTo>
                  <a:pt x="15209" y="3028"/>
                </a:lnTo>
                <a:cubicBezTo>
                  <a:pt x="15206" y="3028"/>
                  <a:pt x="15204" y="3028"/>
                  <a:pt x="15202" y="3028"/>
                </a:cubicBezTo>
                <a:cubicBezTo>
                  <a:pt x="15183" y="3028"/>
                  <a:pt x="15177" y="3047"/>
                  <a:pt x="15161" y="3053"/>
                </a:cubicBezTo>
                <a:lnTo>
                  <a:pt x="15161" y="3035"/>
                </a:lnTo>
                <a:cubicBezTo>
                  <a:pt x="15157" y="3034"/>
                  <a:pt x="15153" y="3033"/>
                  <a:pt x="15150" y="3033"/>
                </a:cubicBezTo>
                <a:cubicBezTo>
                  <a:pt x="15139" y="3033"/>
                  <a:pt x="15129" y="3037"/>
                  <a:pt x="15120" y="3037"/>
                </a:cubicBezTo>
                <a:cubicBezTo>
                  <a:pt x="15113" y="3037"/>
                  <a:pt x="15106" y="3035"/>
                  <a:pt x="15100" y="3028"/>
                </a:cubicBezTo>
                <a:cubicBezTo>
                  <a:pt x="15118" y="3016"/>
                  <a:pt x="15130" y="3016"/>
                  <a:pt x="15148" y="2998"/>
                </a:cubicBezTo>
                <a:lnTo>
                  <a:pt x="15106" y="2998"/>
                </a:lnTo>
                <a:cubicBezTo>
                  <a:pt x="15130" y="2992"/>
                  <a:pt x="15130" y="2968"/>
                  <a:pt x="15136" y="2944"/>
                </a:cubicBezTo>
                <a:lnTo>
                  <a:pt x="15136" y="2944"/>
                </a:lnTo>
                <a:cubicBezTo>
                  <a:pt x="15118" y="2962"/>
                  <a:pt x="15100" y="2968"/>
                  <a:pt x="15070" y="2968"/>
                </a:cubicBezTo>
                <a:cubicBezTo>
                  <a:pt x="15076" y="2962"/>
                  <a:pt x="15076" y="2956"/>
                  <a:pt x="15088" y="2944"/>
                </a:cubicBezTo>
                <a:lnTo>
                  <a:pt x="15088" y="2944"/>
                </a:lnTo>
                <a:cubicBezTo>
                  <a:pt x="15073" y="2954"/>
                  <a:pt x="15062" y="2963"/>
                  <a:pt x="15049" y="2963"/>
                </a:cubicBezTo>
                <a:cubicBezTo>
                  <a:pt x="15046" y="2963"/>
                  <a:pt x="15043" y="2963"/>
                  <a:pt x="15039" y="2962"/>
                </a:cubicBezTo>
                <a:cubicBezTo>
                  <a:pt x="15039" y="2948"/>
                  <a:pt x="15033" y="2941"/>
                  <a:pt x="15022" y="2941"/>
                </a:cubicBezTo>
                <a:cubicBezTo>
                  <a:pt x="15018" y="2941"/>
                  <a:pt x="15014" y="2942"/>
                  <a:pt x="15009" y="2944"/>
                </a:cubicBezTo>
                <a:cubicBezTo>
                  <a:pt x="15004" y="2956"/>
                  <a:pt x="14992" y="2961"/>
                  <a:pt x="14978" y="2961"/>
                </a:cubicBezTo>
                <a:cubicBezTo>
                  <a:pt x="14959" y="2961"/>
                  <a:pt x="14939" y="2950"/>
                  <a:pt x="14943" y="2932"/>
                </a:cubicBezTo>
                <a:cubicBezTo>
                  <a:pt x="14912" y="2932"/>
                  <a:pt x="14906" y="2932"/>
                  <a:pt x="14894" y="2907"/>
                </a:cubicBezTo>
                <a:lnTo>
                  <a:pt x="14876" y="2907"/>
                </a:lnTo>
                <a:cubicBezTo>
                  <a:pt x="14894" y="2574"/>
                  <a:pt x="14906" y="2205"/>
                  <a:pt x="14834" y="1945"/>
                </a:cubicBezTo>
                <a:cubicBezTo>
                  <a:pt x="14773" y="2096"/>
                  <a:pt x="14737" y="2247"/>
                  <a:pt x="14725" y="2399"/>
                </a:cubicBezTo>
                <a:lnTo>
                  <a:pt x="14682" y="2399"/>
                </a:lnTo>
                <a:cubicBezTo>
                  <a:pt x="14682" y="2393"/>
                  <a:pt x="14682" y="2387"/>
                  <a:pt x="14676" y="2381"/>
                </a:cubicBezTo>
                <a:cubicBezTo>
                  <a:pt x="14679" y="2375"/>
                  <a:pt x="14685" y="2370"/>
                  <a:pt x="14692" y="2368"/>
                </a:cubicBezTo>
                <a:lnTo>
                  <a:pt x="14692" y="2368"/>
                </a:lnTo>
                <a:cubicBezTo>
                  <a:pt x="14699" y="2369"/>
                  <a:pt x="14707" y="2369"/>
                  <a:pt x="14713" y="2369"/>
                </a:cubicBezTo>
                <a:cubicBezTo>
                  <a:pt x="14709" y="2367"/>
                  <a:pt x="14706" y="2366"/>
                  <a:pt x="14702" y="2366"/>
                </a:cubicBezTo>
                <a:cubicBezTo>
                  <a:pt x="14699" y="2366"/>
                  <a:pt x="14695" y="2367"/>
                  <a:pt x="14692" y="2368"/>
                </a:cubicBezTo>
                <a:lnTo>
                  <a:pt x="14692" y="2368"/>
                </a:lnTo>
                <a:cubicBezTo>
                  <a:pt x="14684" y="2367"/>
                  <a:pt x="14676" y="2366"/>
                  <a:pt x="14670" y="2362"/>
                </a:cubicBezTo>
                <a:cubicBezTo>
                  <a:pt x="14664" y="2338"/>
                  <a:pt x="14652" y="2308"/>
                  <a:pt x="14652" y="2290"/>
                </a:cubicBezTo>
                <a:cubicBezTo>
                  <a:pt x="14682" y="2272"/>
                  <a:pt x="14700" y="2247"/>
                  <a:pt x="14694" y="2217"/>
                </a:cubicBezTo>
                <a:cubicBezTo>
                  <a:pt x="14676" y="2217"/>
                  <a:pt x="14664" y="2229"/>
                  <a:pt x="14640" y="2229"/>
                </a:cubicBezTo>
                <a:cubicBezTo>
                  <a:pt x="14585" y="2036"/>
                  <a:pt x="14525" y="1866"/>
                  <a:pt x="14452" y="1727"/>
                </a:cubicBezTo>
                <a:cubicBezTo>
                  <a:pt x="14434" y="1872"/>
                  <a:pt x="14434" y="2005"/>
                  <a:pt x="14452" y="2145"/>
                </a:cubicBezTo>
                <a:lnTo>
                  <a:pt x="14392" y="2145"/>
                </a:lnTo>
                <a:cubicBezTo>
                  <a:pt x="14434" y="2126"/>
                  <a:pt x="14440" y="2090"/>
                  <a:pt x="14440" y="2048"/>
                </a:cubicBezTo>
                <a:lnTo>
                  <a:pt x="14440" y="2048"/>
                </a:lnTo>
                <a:cubicBezTo>
                  <a:pt x="14401" y="2064"/>
                  <a:pt x="14378" y="2091"/>
                  <a:pt x="14324" y="2091"/>
                </a:cubicBezTo>
                <a:cubicBezTo>
                  <a:pt x="14318" y="2091"/>
                  <a:pt x="14313" y="2091"/>
                  <a:pt x="14307" y="2090"/>
                </a:cubicBezTo>
                <a:cubicBezTo>
                  <a:pt x="14313" y="2084"/>
                  <a:pt x="14319" y="2060"/>
                  <a:pt x="14331" y="2054"/>
                </a:cubicBezTo>
                <a:lnTo>
                  <a:pt x="14331" y="2054"/>
                </a:lnTo>
                <a:cubicBezTo>
                  <a:pt x="14304" y="2059"/>
                  <a:pt x="14281" y="2085"/>
                  <a:pt x="14241" y="2085"/>
                </a:cubicBezTo>
                <a:cubicBezTo>
                  <a:pt x="14237" y="2085"/>
                  <a:pt x="14233" y="2085"/>
                  <a:pt x="14228" y="2084"/>
                </a:cubicBezTo>
                <a:cubicBezTo>
                  <a:pt x="14238" y="2061"/>
                  <a:pt x="14214" y="2052"/>
                  <a:pt x="14189" y="2052"/>
                </a:cubicBezTo>
                <a:cubicBezTo>
                  <a:pt x="14182" y="2052"/>
                  <a:pt x="14174" y="2052"/>
                  <a:pt x="14168" y="2054"/>
                </a:cubicBezTo>
                <a:cubicBezTo>
                  <a:pt x="14156" y="2076"/>
                  <a:pt x="14132" y="2086"/>
                  <a:pt x="14107" y="2086"/>
                </a:cubicBezTo>
                <a:cubicBezTo>
                  <a:pt x="14066" y="2086"/>
                  <a:pt x="14023" y="2059"/>
                  <a:pt x="14034" y="2017"/>
                </a:cubicBezTo>
                <a:lnTo>
                  <a:pt x="13986" y="2017"/>
                </a:lnTo>
                <a:cubicBezTo>
                  <a:pt x="13986" y="1999"/>
                  <a:pt x="13986" y="1975"/>
                  <a:pt x="14004" y="1963"/>
                </a:cubicBezTo>
                <a:cubicBezTo>
                  <a:pt x="14010" y="1957"/>
                  <a:pt x="14034" y="1957"/>
                  <a:pt x="14041" y="1939"/>
                </a:cubicBezTo>
                <a:cubicBezTo>
                  <a:pt x="14059" y="1927"/>
                  <a:pt x="14047" y="1908"/>
                  <a:pt x="14047" y="1896"/>
                </a:cubicBezTo>
                <a:cubicBezTo>
                  <a:pt x="14059" y="1866"/>
                  <a:pt x="14077" y="1836"/>
                  <a:pt x="14029" y="1824"/>
                </a:cubicBezTo>
                <a:lnTo>
                  <a:pt x="14029" y="1824"/>
                </a:lnTo>
                <a:cubicBezTo>
                  <a:pt x="14030" y="1825"/>
                  <a:pt x="13987" y="1842"/>
                  <a:pt x="13998" y="1842"/>
                </a:cubicBezTo>
                <a:cubicBezTo>
                  <a:pt x="13980" y="1848"/>
                  <a:pt x="13956" y="1836"/>
                  <a:pt x="13968" y="1866"/>
                </a:cubicBezTo>
                <a:cubicBezTo>
                  <a:pt x="13938" y="1854"/>
                  <a:pt x="13889" y="1854"/>
                  <a:pt x="13877" y="1824"/>
                </a:cubicBezTo>
                <a:cubicBezTo>
                  <a:pt x="13892" y="1824"/>
                  <a:pt x="13911" y="1825"/>
                  <a:pt x="13930" y="1825"/>
                </a:cubicBezTo>
                <a:cubicBezTo>
                  <a:pt x="13969" y="1825"/>
                  <a:pt x="14006" y="1817"/>
                  <a:pt x="13998" y="1763"/>
                </a:cubicBezTo>
                <a:cubicBezTo>
                  <a:pt x="13972" y="1763"/>
                  <a:pt x="13951" y="1776"/>
                  <a:pt x="13926" y="1776"/>
                </a:cubicBezTo>
                <a:cubicBezTo>
                  <a:pt x="13922" y="1776"/>
                  <a:pt x="13918" y="1776"/>
                  <a:pt x="13913" y="1775"/>
                </a:cubicBezTo>
                <a:cubicBezTo>
                  <a:pt x="13913" y="1763"/>
                  <a:pt x="13913" y="1751"/>
                  <a:pt x="13907" y="1745"/>
                </a:cubicBezTo>
                <a:lnTo>
                  <a:pt x="13907" y="1745"/>
                </a:lnTo>
                <a:cubicBezTo>
                  <a:pt x="13920" y="1747"/>
                  <a:pt x="13933" y="1750"/>
                  <a:pt x="13945" y="1750"/>
                </a:cubicBezTo>
                <a:cubicBezTo>
                  <a:pt x="13962" y="1750"/>
                  <a:pt x="13976" y="1745"/>
                  <a:pt x="13980" y="1727"/>
                </a:cubicBezTo>
                <a:cubicBezTo>
                  <a:pt x="13986" y="1721"/>
                  <a:pt x="13986" y="1721"/>
                  <a:pt x="13986" y="1703"/>
                </a:cubicBezTo>
                <a:lnTo>
                  <a:pt x="14016" y="1703"/>
                </a:lnTo>
                <a:cubicBezTo>
                  <a:pt x="14022" y="1705"/>
                  <a:pt x="14033" y="1706"/>
                  <a:pt x="14047" y="1706"/>
                </a:cubicBezTo>
                <a:cubicBezTo>
                  <a:pt x="14067" y="1706"/>
                  <a:pt x="14093" y="1704"/>
                  <a:pt x="14118" y="1704"/>
                </a:cubicBezTo>
                <a:cubicBezTo>
                  <a:pt x="14160" y="1704"/>
                  <a:pt x="14198" y="1709"/>
                  <a:pt x="14198" y="1733"/>
                </a:cubicBezTo>
                <a:cubicBezTo>
                  <a:pt x="14156" y="1743"/>
                  <a:pt x="14186" y="1758"/>
                  <a:pt x="14215" y="1758"/>
                </a:cubicBezTo>
                <a:cubicBezTo>
                  <a:pt x="14220" y="1758"/>
                  <a:pt x="14224" y="1758"/>
                  <a:pt x="14228" y="1757"/>
                </a:cubicBezTo>
                <a:lnTo>
                  <a:pt x="14228" y="1757"/>
                </a:lnTo>
                <a:cubicBezTo>
                  <a:pt x="14225" y="1776"/>
                  <a:pt x="14246" y="1789"/>
                  <a:pt x="14263" y="1789"/>
                </a:cubicBezTo>
                <a:cubicBezTo>
                  <a:pt x="14277" y="1789"/>
                  <a:pt x="14288" y="1780"/>
                  <a:pt x="14277" y="1757"/>
                </a:cubicBezTo>
                <a:lnTo>
                  <a:pt x="14343" y="1757"/>
                </a:lnTo>
                <a:cubicBezTo>
                  <a:pt x="14361" y="1721"/>
                  <a:pt x="14307" y="1715"/>
                  <a:pt x="14301" y="1690"/>
                </a:cubicBezTo>
                <a:lnTo>
                  <a:pt x="14307" y="1636"/>
                </a:lnTo>
                <a:cubicBezTo>
                  <a:pt x="14313" y="1624"/>
                  <a:pt x="14331" y="1612"/>
                  <a:pt x="14349" y="1606"/>
                </a:cubicBezTo>
                <a:cubicBezTo>
                  <a:pt x="14359" y="1585"/>
                  <a:pt x="14327" y="1540"/>
                  <a:pt x="14352" y="1540"/>
                </a:cubicBezTo>
                <a:cubicBezTo>
                  <a:pt x="14357" y="1540"/>
                  <a:pt x="14364" y="1541"/>
                  <a:pt x="14373" y="1545"/>
                </a:cubicBezTo>
                <a:cubicBezTo>
                  <a:pt x="14367" y="1569"/>
                  <a:pt x="14380" y="1594"/>
                  <a:pt x="14422" y="1594"/>
                </a:cubicBezTo>
                <a:cubicBezTo>
                  <a:pt x="14422" y="1575"/>
                  <a:pt x="14428" y="1563"/>
                  <a:pt x="14428" y="1545"/>
                </a:cubicBezTo>
                <a:cubicBezTo>
                  <a:pt x="14428" y="1533"/>
                  <a:pt x="14404" y="1515"/>
                  <a:pt x="14422" y="1491"/>
                </a:cubicBezTo>
                <a:cubicBezTo>
                  <a:pt x="14428" y="1472"/>
                  <a:pt x="14452" y="1472"/>
                  <a:pt x="14452" y="1448"/>
                </a:cubicBezTo>
                <a:cubicBezTo>
                  <a:pt x="14452" y="1431"/>
                  <a:pt x="14446" y="1411"/>
                  <a:pt x="14432" y="1411"/>
                </a:cubicBezTo>
                <a:cubicBezTo>
                  <a:pt x="14426" y="1411"/>
                  <a:pt x="14419" y="1415"/>
                  <a:pt x="14410" y="1424"/>
                </a:cubicBezTo>
                <a:cubicBezTo>
                  <a:pt x="14382" y="1424"/>
                  <a:pt x="14345" y="1421"/>
                  <a:pt x="14313" y="1421"/>
                </a:cubicBezTo>
                <a:cubicBezTo>
                  <a:pt x="14297" y="1421"/>
                  <a:pt x="14283" y="1422"/>
                  <a:pt x="14271" y="1424"/>
                </a:cubicBezTo>
                <a:cubicBezTo>
                  <a:pt x="14252" y="1430"/>
                  <a:pt x="14228" y="1430"/>
                  <a:pt x="14222" y="1454"/>
                </a:cubicBezTo>
                <a:cubicBezTo>
                  <a:pt x="14216" y="1479"/>
                  <a:pt x="14240" y="1479"/>
                  <a:pt x="14240" y="1503"/>
                </a:cubicBezTo>
                <a:cubicBezTo>
                  <a:pt x="14236" y="1503"/>
                  <a:pt x="14232" y="1504"/>
                  <a:pt x="14229" y="1504"/>
                </a:cubicBezTo>
                <a:cubicBezTo>
                  <a:pt x="14193" y="1504"/>
                  <a:pt x="14197" y="1476"/>
                  <a:pt x="14192" y="1454"/>
                </a:cubicBezTo>
                <a:lnTo>
                  <a:pt x="14192" y="1412"/>
                </a:lnTo>
                <a:cubicBezTo>
                  <a:pt x="14186" y="1370"/>
                  <a:pt x="14198" y="1382"/>
                  <a:pt x="14216" y="1351"/>
                </a:cubicBezTo>
                <a:cubicBezTo>
                  <a:pt x="14228" y="1351"/>
                  <a:pt x="14240" y="1351"/>
                  <a:pt x="14252" y="1357"/>
                </a:cubicBezTo>
                <a:cubicBezTo>
                  <a:pt x="14252" y="1351"/>
                  <a:pt x="14258" y="1339"/>
                  <a:pt x="14258" y="1333"/>
                </a:cubicBezTo>
                <a:cubicBezTo>
                  <a:pt x="14267" y="1345"/>
                  <a:pt x="14278" y="1351"/>
                  <a:pt x="14288" y="1351"/>
                </a:cubicBezTo>
                <a:cubicBezTo>
                  <a:pt x="14300" y="1351"/>
                  <a:pt x="14310" y="1343"/>
                  <a:pt x="14313" y="1327"/>
                </a:cubicBezTo>
                <a:cubicBezTo>
                  <a:pt x="14337" y="1327"/>
                  <a:pt x="14398" y="1333"/>
                  <a:pt x="14398" y="1357"/>
                </a:cubicBezTo>
                <a:cubicBezTo>
                  <a:pt x="14404" y="1351"/>
                  <a:pt x="14410" y="1357"/>
                  <a:pt x="14422" y="1333"/>
                </a:cubicBezTo>
                <a:cubicBezTo>
                  <a:pt x="14428" y="1339"/>
                  <a:pt x="14434" y="1357"/>
                  <a:pt x="14440" y="1364"/>
                </a:cubicBezTo>
                <a:cubicBezTo>
                  <a:pt x="14448" y="1358"/>
                  <a:pt x="14458" y="1357"/>
                  <a:pt x="14468" y="1357"/>
                </a:cubicBezTo>
                <a:cubicBezTo>
                  <a:pt x="14483" y="1357"/>
                  <a:pt x="14499" y="1360"/>
                  <a:pt x="14513" y="1364"/>
                </a:cubicBezTo>
                <a:cubicBezTo>
                  <a:pt x="14495" y="1339"/>
                  <a:pt x="14482" y="1327"/>
                  <a:pt x="14501" y="1303"/>
                </a:cubicBezTo>
                <a:cubicBezTo>
                  <a:pt x="14489" y="1291"/>
                  <a:pt x="14470" y="1273"/>
                  <a:pt x="14458" y="1267"/>
                </a:cubicBezTo>
                <a:cubicBezTo>
                  <a:pt x="14464" y="1267"/>
                  <a:pt x="14470" y="1248"/>
                  <a:pt x="14470" y="1248"/>
                </a:cubicBezTo>
                <a:cubicBezTo>
                  <a:pt x="14458" y="1242"/>
                  <a:pt x="14452" y="1236"/>
                  <a:pt x="14434" y="1236"/>
                </a:cubicBezTo>
                <a:cubicBezTo>
                  <a:pt x="14428" y="1206"/>
                  <a:pt x="14470" y="1212"/>
                  <a:pt x="14470" y="1188"/>
                </a:cubicBezTo>
                <a:cubicBezTo>
                  <a:pt x="14470" y="1176"/>
                  <a:pt x="14440" y="1158"/>
                  <a:pt x="14440" y="1139"/>
                </a:cubicBezTo>
                <a:cubicBezTo>
                  <a:pt x="14464" y="1139"/>
                  <a:pt x="14489" y="1139"/>
                  <a:pt x="14495" y="1152"/>
                </a:cubicBezTo>
                <a:lnTo>
                  <a:pt x="14543" y="1152"/>
                </a:lnTo>
                <a:lnTo>
                  <a:pt x="14543" y="1146"/>
                </a:lnTo>
                <a:cubicBezTo>
                  <a:pt x="14546" y="1146"/>
                  <a:pt x="14549" y="1146"/>
                  <a:pt x="14552" y="1146"/>
                </a:cubicBezTo>
                <a:cubicBezTo>
                  <a:pt x="14578" y="1146"/>
                  <a:pt x="14572" y="1120"/>
                  <a:pt x="14561" y="1109"/>
                </a:cubicBezTo>
                <a:cubicBezTo>
                  <a:pt x="14561" y="1109"/>
                  <a:pt x="14531" y="1097"/>
                  <a:pt x="14531" y="1091"/>
                </a:cubicBezTo>
                <a:lnTo>
                  <a:pt x="14531" y="1061"/>
                </a:lnTo>
                <a:cubicBezTo>
                  <a:pt x="14513" y="1061"/>
                  <a:pt x="14489" y="1061"/>
                  <a:pt x="14489" y="1037"/>
                </a:cubicBezTo>
                <a:cubicBezTo>
                  <a:pt x="14458" y="1031"/>
                  <a:pt x="14470" y="1000"/>
                  <a:pt x="14470" y="976"/>
                </a:cubicBezTo>
                <a:cubicBezTo>
                  <a:pt x="14466" y="976"/>
                  <a:pt x="14460" y="973"/>
                  <a:pt x="14450" y="973"/>
                </a:cubicBezTo>
                <a:cubicBezTo>
                  <a:pt x="14445" y="973"/>
                  <a:pt x="14440" y="974"/>
                  <a:pt x="14434" y="976"/>
                </a:cubicBezTo>
                <a:lnTo>
                  <a:pt x="14434" y="928"/>
                </a:lnTo>
                <a:cubicBezTo>
                  <a:pt x="14425" y="924"/>
                  <a:pt x="14416" y="923"/>
                  <a:pt x="14409" y="923"/>
                </a:cubicBezTo>
                <a:cubicBezTo>
                  <a:pt x="14387" y="923"/>
                  <a:pt x="14373" y="935"/>
                  <a:pt x="14373" y="958"/>
                </a:cubicBezTo>
                <a:cubicBezTo>
                  <a:pt x="14361" y="934"/>
                  <a:pt x="14349" y="915"/>
                  <a:pt x="14361" y="897"/>
                </a:cubicBezTo>
                <a:lnTo>
                  <a:pt x="14343" y="897"/>
                </a:lnTo>
                <a:cubicBezTo>
                  <a:pt x="14343" y="903"/>
                  <a:pt x="14337" y="909"/>
                  <a:pt x="14343" y="915"/>
                </a:cubicBezTo>
                <a:cubicBezTo>
                  <a:pt x="14319" y="903"/>
                  <a:pt x="14331" y="873"/>
                  <a:pt x="14301" y="873"/>
                </a:cubicBezTo>
                <a:cubicBezTo>
                  <a:pt x="14289" y="901"/>
                  <a:pt x="14261" y="935"/>
                  <a:pt x="14233" y="935"/>
                </a:cubicBezTo>
                <a:cubicBezTo>
                  <a:pt x="14218" y="935"/>
                  <a:pt x="14204" y="926"/>
                  <a:pt x="14192" y="903"/>
                </a:cubicBezTo>
                <a:cubicBezTo>
                  <a:pt x="14192" y="903"/>
                  <a:pt x="14186" y="909"/>
                  <a:pt x="14186" y="915"/>
                </a:cubicBezTo>
                <a:lnTo>
                  <a:pt x="14156" y="915"/>
                </a:lnTo>
                <a:cubicBezTo>
                  <a:pt x="14149" y="897"/>
                  <a:pt x="14162" y="879"/>
                  <a:pt x="14131" y="867"/>
                </a:cubicBezTo>
                <a:cubicBezTo>
                  <a:pt x="14124" y="864"/>
                  <a:pt x="14118" y="862"/>
                  <a:pt x="14112" y="862"/>
                </a:cubicBezTo>
                <a:cubicBezTo>
                  <a:pt x="14098" y="862"/>
                  <a:pt x="14089" y="871"/>
                  <a:pt x="14089" y="879"/>
                </a:cubicBezTo>
                <a:cubicBezTo>
                  <a:pt x="14086" y="879"/>
                  <a:pt x="14083" y="878"/>
                  <a:pt x="14080" y="878"/>
                </a:cubicBezTo>
                <a:cubicBezTo>
                  <a:pt x="14055" y="878"/>
                  <a:pt x="14041" y="899"/>
                  <a:pt x="14041" y="915"/>
                </a:cubicBezTo>
                <a:cubicBezTo>
                  <a:pt x="14010" y="915"/>
                  <a:pt x="13980" y="928"/>
                  <a:pt x="13950" y="928"/>
                </a:cubicBezTo>
                <a:cubicBezTo>
                  <a:pt x="13944" y="946"/>
                  <a:pt x="14010" y="970"/>
                  <a:pt x="14034" y="988"/>
                </a:cubicBezTo>
                <a:lnTo>
                  <a:pt x="14034" y="994"/>
                </a:lnTo>
                <a:cubicBezTo>
                  <a:pt x="14014" y="994"/>
                  <a:pt x="13994" y="997"/>
                  <a:pt x="13976" y="997"/>
                </a:cubicBezTo>
                <a:cubicBezTo>
                  <a:pt x="13967" y="997"/>
                  <a:pt x="13958" y="996"/>
                  <a:pt x="13950" y="994"/>
                </a:cubicBezTo>
                <a:lnTo>
                  <a:pt x="13950" y="1018"/>
                </a:lnTo>
                <a:cubicBezTo>
                  <a:pt x="13925" y="1006"/>
                  <a:pt x="13907" y="1000"/>
                  <a:pt x="13877" y="1000"/>
                </a:cubicBezTo>
                <a:cubicBezTo>
                  <a:pt x="13863" y="1036"/>
                  <a:pt x="13891" y="1040"/>
                  <a:pt x="13923" y="1040"/>
                </a:cubicBezTo>
                <a:cubicBezTo>
                  <a:pt x="13934" y="1040"/>
                  <a:pt x="13946" y="1040"/>
                  <a:pt x="13957" y="1040"/>
                </a:cubicBezTo>
                <a:cubicBezTo>
                  <a:pt x="13984" y="1040"/>
                  <a:pt x="14005" y="1043"/>
                  <a:pt x="13998" y="1067"/>
                </a:cubicBezTo>
                <a:cubicBezTo>
                  <a:pt x="13974" y="1067"/>
                  <a:pt x="13938" y="1067"/>
                  <a:pt x="13938" y="1091"/>
                </a:cubicBezTo>
                <a:cubicBezTo>
                  <a:pt x="13925" y="1091"/>
                  <a:pt x="13913" y="1091"/>
                  <a:pt x="13907" y="1085"/>
                </a:cubicBezTo>
                <a:lnTo>
                  <a:pt x="13907" y="1127"/>
                </a:lnTo>
                <a:cubicBezTo>
                  <a:pt x="13877" y="1121"/>
                  <a:pt x="13895" y="1091"/>
                  <a:pt x="13883" y="1079"/>
                </a:cubicBezTo>
                <a:cubicBezTo>
                  <a:pt x="13867" y="1063"/>
                  <a:pt x="13845" y="1060"/>
                  <a:pt x="13822" y="1060"/>
                </a:cubicBezTo>
                <a:cubicBezTo>
                  <a:pt x="13810" y="1060"/>
                  <a:pt x="13798" y="1061"/>
                  <a:pt x="13786" y="1061"/>
                </a:cubicBezTo>
                <a:cubicBezTo>
                  <a:pt x="13790" y="1040"/>
                  <a:pt x="13778" y="1023"/>
                  <a:pt x="13764" y="1023"/>
                </a:cubicBezTo>
                <a:cubicBezTo>
                  <a:pt x="13757" y="1023"/>
                  <a:pt x="13750" y="1027"/>
                  <a:pt x="13744" y="1037"/>
                </a:cubicBezTo>
                <a:cubicBezTo>
                  <a:pt x="13739" y="1010"/>
                  <a:pt x="13738" y="993"/>
                  <a:pt x="13702" y="993"/>
                </a:cubicBezTo>
                <a:cubicBezTo>
                  <a:pt x="13696" y="993"/>
                  <a:pt x="13690" y="993"/>
                  <a:pt x="13683" y="994"/>
                </a:cubicBezTo>
                <a:cubicBezTo>
                  <a:pt x="13677" y="1000"/>
                  <a:pt x="13665" y="1006"/>
                  <a:pt x="13665" y="1018"/>
                </a:cubicBezTo>
                <a:cubicBezTo>
                  <a:pt x="13653" y="964"/>
                  <a:pt x="13641" y="988"/>
                  <a:pt x="13586" y="976"/>
                </a:cubicBezTo>
                <a:cubicBezTo>
                  <a:pt x="13592" y="934"/>
                  <a:pt x="13514" y="934"/>
                  <a:pt x="13465" y="928"/>
                </a:cubicBezTo>
                <a:cubicBezTo>
                  <a:pt x="13460" y="933"/>
                  <a:pt x="13450" y="935"/>
                  <a:pt x="13437" y="935"/>
                </a:cubicBezTo>
                <a:cubicBezTo>
                  <a:pt x="13406" y="935"/>
                  <a:pt x="13357" y="923"/>
                  <a:pt x="13322" y="923"/>
                </a:cubicBezTo>
                <a:cubicBezTo>
                  <a:pt x="13292" y="923"/>
                  <a:pt x="13271" y="932"/>
                  <a:pt x="13278" y="964"/>
                </a:cubicBezTo>
                <a:cubicBezTo>
                  <a:pt x="13278" y="976"/>
                  <a:pt x="13314" y="994"/>
                  <a:pt x="13320" y="1018"/>
                </a:cubicBezTo>
                <a:cubicBezTo>
                  <a:pt x="13338" y="1037"/>
                  <a:pt x="13344" y="1067"/>
                  <a:pt x="13338" y="1097"/>
                </a:cubicBezTo>
                <a:lnTo>
                  <a:pt x="13278" y="1097"/>
                </a:lnTo>
                <a:cubicBezTo>
                  <a:pt x="13302" y="1109"/>
                  <a:pt x="13338" y="1121"/>
                  <a:pt x="13344" y="1146"/>
                </a:cubicBezTo>
                <a:cubicBezTo>
                  <a:pt x="13332" y="1152"/>
                  <a:pt x="13320" y="1152"/>
                  <a:pt x="13320" y="1170"/>
                </a:cubicBezTo>
                <a:cubicBezTo>
                  <a:pt x="13308" y="1158"/>
                  <a:pt x="13290" y="1139"/>
                  <a:pt x="13278" y="1127"/>
                </a:cubicBezTo>
                <a:cubicBezTo>
                  <a:pt x="13253" y="1121"/>
                  <a:pt x="13229" y="1121"/>
                  <a:pt x="13211" y="1121"/>
                </a:cubicBezTo>
                <a:cubicBezTo>
                  <a:pt x="13259" y="1139"/>
                  <a:pt x="13284" y="1158"/>
                  <a:pt x="13259" y="1206"/>
                </a:cubicBezTo>
                <a:cubicBezTo>
                  <a:pt x="13241" y="1188"/>
                  <a:pt x="13217" y="1200"/>
                  <a:pt x="13199" y="1182"/>
                </a:cubicBezTo>
                <a:lnTo>
                  <a:pt x="13199" y="1182"/>
                </a:lnTo>
                <a:cubicBezTo>
                  <a:pt x="13193" y="1200"/>
                  <a:pt x="13193" y="1212"/>
                  <a:pt x="13211" y="1218"/>
                </a:cubicBezTo>
                <a:cubicBezTo>
                  <a:pt x="13211" y="1236"/>
                  <a:pt x="13199" y="1248"/>
                  <a:pt x="13199" y="1267"/>
                </a:cubicBezTo>
                <a:cubicBezTo>
                  <a:pt x="13181" y="1267"/>
                  <a:pt x="13163" y="1248"/>
                  <a:pt x="13151" y="1248"/>
                </a:cubicBezTo>
                <a:cubicBezTo>
                  <a:pt x="13129" y="1248"/>
                  <a:pt x="13127" y="1268"/>
                  <a:pt x="13105" y="1268"/>
                </a:cubicBezTo>
                <a:cubicBezTo>
                  <a:pt x="13102" y="1268"/>
                  <a:pt x="13099" y="1267"/>
                  <a:pt x="13096" y="1267"/>
                </a:cubicBezTo>
                <a:cubicBezTo>
                  <a:pt x="13098" y="1243"/>
                  <a:pt x="13089" y="1235"/>
                  <a:pt x="13076" y="1235"/>
                </a:cubicBezTo>
                <a:cubicBezTo>
                  <a:pt x="13056" y="1235"/>
                  <a:pt x="13026" y="1253"/>
                  <a:pt x="13011" y="1261"/>
                </a:cubicBezTo>
                <a:cubicBezTo>
                  <a:pt x="13011" y="1248"/>
                  <a:pt x="13005" y="1236"/>
                  <a:pt x="12987" y="1230"/>
                </a:cubicBezTo>
                <a:cubicBezTo>
                  <a:pt x="12961" y="1236"/>
                  <a:pt x="12953" y="1263"/>
                  <a:pt x="12928" y="1263"/>
                </a:cubicBezTo>
                <a:cubicBezTo>
                  <a:pt x="12924" y="1263"/>
                  <a:pt x="12920" y="1262"/>
                  <a:pt x="12914" y="1261"/>
                </a:cubicBezTo>
                <a:cubicBezTo>
                  <a:pt x="12890" y="1248"/>
                  <a:pt x="12896" y="1236"/>
                  <a:pt x="12890" y="1230"/>
                </a:cubicBezTo>
                <a:cubicBezTo>
                  <a:pt x="12884" y="1227"/>
                  <a:pt x="12880" y="1226"/>
                  <a:pt x="12876" y="1226"/>
                </a:cubicBezTo>
                <a:cubicBezTo>
                  <a:pt x="12865" y="1226"/>
                  <a:pt x="12863" y="1238"/>
                  <a:pt x="12854" y="1242"/>
                </a:cubicBezTo>
                <a:cubicBezTo>
                  <a:pt x="12846" y="1244"/>
                  <a:pt x="12837" y="1245"/>
                  <a:pt x="12829" y="1245"/>
                </a:cubicBezTo>
                <a:cubicBezTo>
                  <a:pt x="12800" y="1245"/>
                  <a:pt x="12771" y="1236"/>
                  <a:pt x="12757" y="1212"/>
                </a:cubicBezTo>
                <a:cubicBezTo>
                  <a:pt x="12744" y="1194"/>
                  <a:pt x="12737" y="1170"/>
                  <a:pt x="12720" y="1170"/>
                </a:cubicBezTo>
                <a:cubicBezTo>
                  <a:pt x="12714" y="1170"/>
                  <a:pt x="12706" y="1174"/>
                  <a:pt x="12696" y="1182"/>
                </a:cubicBezTo>
                <a:cubicBezTo>
                  <a:pt x="12678" y="1200"/>
                  <a:pt x="12696" y="1236"/>
                  <a:pt x="12672" y="1248"/>
                </a:cubicBezTo>
                <a:cubicBezTo>
                  <a:pt x="12654" y="1261"/>
                  <a:pt x="12642" y="1261"/>
                  <a:pt x="12636" y="1267"/>
                </a:cubicBezTo>
                <a:cubicBezTo>
                  <a:pt x="12618" y="1279"/>
                  <a:pt x="12624" y="1297"/>
                  <a:pt x="12618" y="1309"/>
                </a:cubicBezTo>
                <a:cubicBezTo>
                  <a:pt x="12612" y="1339"/>
                  <a:pt x="12588" y="1369"/>
                  <a:pt x="12641" y="1382"/>
                </a:cubicBezTo>
                <a:lnTo>
                  <a:pt x="12641" y="1382"/>
                </a:lnTo>
                <a:cubicBezTo>
                  <a:pt x="12640" y="1380"/>
                  <a:pt x="12678" y="1364"/>
                  <a:pt x="12672" y="1364"/>
                </a:cubicBezTo>
                <a:cubicBezTo>
                  <a:pt x="12684" y="1357"/>
                  <a:pt x="12709" y="1370"/>
                  <a:pt x="12709" y="1339"/>
                </a:cubicBezTo>
                <a:cubicBezTo>
                  <a:pt x="12739" y="1351"/>
                  <a:pt x="12787" y="1351"/>
                  <a:pt x="12799" y="1382"/>
                </a:cubicBezTo>
                <a:cubicBezTo>
                  <a:pt x="12780" y="1382"/>
                  <a:pt x="12758" y="1379"/>
                  <a:pt x="12737" y="1379"/>
                </a:cubicBezTo>
                <a:cubicBezTo>
                  <a:pt x="12700" y="1379"/>
                  <a:pt x="12668" y="1387"/>
                  <a:pt x="12672" y="1430"/>
                </a:cubicBezTo>
                <a:cubicBezTo>
                  <a:pt x="12679" y="1433"/>
                  <a:pt x="12685" y="1434"/>
                  <a:pt x="12691" y="1434"/>
                </a:cubicBezTo>
                <a:cubicBezTo>
                  <a:pt x="12707" y="1434"/>
                  <a:pt x="12722" y="1427"/>
                  <a:pt x="12738" y="1427"/>
                </a:cubicBezTo>
                <a:cubicBezTo>
                  <a:pt x="12744" y="1427"/>
                  <a:pt x="12751" y="1428"/>
                  <a:pt x="12757" y="1430"/>
                </a:cubicBezTo>
                <a:cubicBezTo>
                  <a:pt x="12757" y="1448"/>
                  <a:pt x="12757" y="1454"/>
                  <a:pt x="12763" y="1472"/>
                </a:cubicBezTo>
                <a:cubicBezTo>
                  <a:pt x="12757" y="1460"/>
                  <a:pt x="12733" y="1460"/>
                  <a:pt x="12727" y="1454"/>
                </a:cubicBezTo>
                <a:cubicBezTo>
                  <a:pt x="12709" y="1472"/>
                  <a:pt x="12672" y="1460"/>
                  <a:pt x="12678" y="1503"/>
                </a:cubicBezTo>
                <a:lnTo>
                  <a:pt x="12642" y="1503"/>
                </a:lnTo>
                <a:lnTo>
                  <a:pt x="12642" y="1551"/>
                </a:lnTo>
                <a:cubicBezTo>
                  <a:pt x="12624" y="1551"/>
                  <a:pt x="12581" y="1551"/>
                  <a:pt x="12545" y="1563"/>
                </a:cubicBezTo>
                <a:cubicBezTo>
                  <a:pt x="12521" y="1551"/>
                  <a:pt x="12491" y="1539"/>
                  <a:pt x="12460" y="1539"/>
                </a:cubicBezTo>
                <a:lnTo>
                  <a:pt x="12460" y="1533"/>
                </a:lnTo>
                <a:cubicBezTo>
                  <a:pt x="12507" y="1523"/>
                  <a:pt x="12473" y="1508"/>
                  <a:pt x="12443" y="1508"/>
                </a:cubicBezTo>
                <a:cubicBezTo>
                  <a:pt x="12439" y="1508"/>
                  <a:pt x="12434" y="1508"/>
                  <a:pt x="12430" y="1509"/>
                </a:cubicBezTo>
                <a:cubicBezTo>
                  <a:pt x="12433" y="1491"/>
                  <a:pt x="12413" y="1482"/>
                  <a:pt x="12397" y="1482"/>
                </a:cubicBezTo>
                <a:cubicBezTo>
                  <a:pt x="12380" y="1482"/>
                  <a:pt x="12366" y="1491"/>
                  <a:pt x="12382" y="1509"/>
                </a:cubicBezTo>
                <a:lnTo>
                  <a:pt x="12315" y="1509"/>
                </a:lnTo>
                <a:cubicBezTo>
                  <a:pt x="12309" y="1521"/>
                  <a:pt x="12321" y="1539"/>
                  <a:pt x="12333" y="1545"/>
                </a:cubicBezTo>
                <a:cubicBezTo>
                  <a:pt x="12309" y="1551"/>
                  <a:pt x="12285" y="1563"/>
                  <a:pt x="12254" y="1569"/>
                </a:cubicBezTo>
                <a:cubicBezTo>
                  <a:pt x="12237" y="1445"/>
                  <a:pt x="12145" y="1402"/>
                  <a:pt x="12035" y="1402"/>
                </a:cubicBezTo>
                <a:cubicBezTo>
                  <a:pt x="11994" y="1402"/>
                  <a:pt x="11952" y="1408"/>
                  <a:pt x="11909" y="1418"/>
                </a:cubicBezTo>
                <a:cubicBezTo>
                  <a:pt x="11897" y="1382"/>
                  <a:pt x="11909" y="1351"/>
                  <a:pt x="11897" y="1309"/>
                </a:cubicBezTo>
                <a:cubicBezTo>
                  <a:pt x="11870" y="1311"/>
                  <a:pt x="11844" y="1312"/>
                  <a:pt x="11820" y="1312"/>
                </a:cubicBezTo>
                <a:cubicBezTo>
                  <a:pt x="11502" y="1312"/>
                  <a:pt x="11486" y="1133"/>
                  <a:pt x="11255" y="964"/>
                </a:cubicBezTo>
                <a:cubicBezTo>
                  <a:pt x="11225" y="940"/>
                  <a:pt x="11044" y="940"/>
                  <a:pt x="10977" y="885"/>
                </a:cubicBezTo>
                <a:cubicBezTo>
                  <a:pt x="10916" y="849"/>
                  <a:pt x="10922" y="691"/>
                  <a:pt x="10862" y="661"/>
                </a:cubicBezTo>
                <a:cubicBezTo>
                  <a:pt x="10841" y="649"/>
                  <a:pt x="10823" y="645"/>
                  <a:pt x="10806" y="645"/>
                </a:cubicBezTo>
                <a:cubicBezTo>
                  <a:pt x="10761" y="645"/>
                  <a:pt x="10728" y="676"/>
                  <a:pt x="10696" y="676"/>
                </a:cubicBezTo>
                <a:cubicBezTo>
                  <a:pt x="10691" y="676"/>
                  <a:pt x="10685" y="675"/>
                  <a:pt x="10680" y="673"/>
                </a:cubicBezTo>
                <a:cubicBezTo>
                  <a:pt x="10677" y="672"/>
                  <a:pt x="10673" y="672"/>
                  <a:pt x="10668" y="672"/>
                </a:cubicBezTo>
                <a:cubicBezTo>
                  <a:pt x="10631" y="672"/>
                  <a:pt x="10546" y="701"/>
                  <a:pt x="10491" y="701"/>
                </a:cubicBezTo>
                <a:cubicBezTo>
                  <a:pt x="10480" y="701"/>
                  <a:pt x="10470" y="700"/>
                  <a:pt x="10462" y="698"/>
                </a:cubicBezTo>
                <a:cubicBezTo>
                  <a:pt x="10414" y="685"/>
                  <a:pt x="10384" y="522"/>
                  <a:pt x="10347" y="516"/>
                </a:cubicBezTo>
                <a:cubicBezTo>
                  <a:pt x="10320" y="510"/>
                  <a:pt x="10297" y="507"/>
                  <a:pt x="10276" y="507"/>
                </a:cubicBezTo>
                <a:cubicBezTo>
                  <a:pt x="10153" y="507"/>
                  <a:pt x="10112" y="595"/>
                  <a:pt x="9966" y="595"/>
                </a:cubicBezTo>
                <a:cubicBezTo>
                  <a:pt x="9962" y="595"/>
                  <a:pt x="9958" y="595"/>
                  <a:pt x="9954" y="595"/>
                </a:cubicBezTo>
                <a:cubicBezTo>
                  <a:pt x="9790" y="595"/>
                  <a:pt x="9656" y="463"/>
                  <a:pt x="9511" y="463"/>
                </a:cubicBezTo>
                <a:cubicBezTo>
                  <a:pt x="9432" y="463"/>
                  <a:pt x="9350" y="503"/>
                  <a:pt x="9258" y="625"/>
                </a:cubicBezTo>
                <a:cubicBezTo>
                  <a:pt x="9172" y="525"/>
                  <a:pt x="9037" y="466"/>
                  <a:pt x="8897" y="466"/>
                </a:cubicBezTo>
                <a:cubicBezTo>
                  <a:pt x="8868" y="466"/>
                  <a:pt x="8839" y="468"/>
                  <a:pt x="8809" y="474"/>
                </a:cubicBezTo>
                <a:cubicBezTo>
                  <a:pt x="8823" y="273"/>
                  <a:pt x="8678" y="98"/>
                  <a:pt x="8506" y="98"/>
                </a:cubicBezTo>
                <a:cubicBezTo>
                  <a:pt x="8445" y="98"/>
                  <a:pt x="8381" y="120"/>
                  <a:pt x="8319" y="171"/>
                </a:cubicBezTo>
                <a:cubicBezTo>
                  <a:pt x="8283" y="40"/>
                  <a:pt x="8226" y="0"/>
                  <a:pt x="8159"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304999" y="3950023"/>
            <a:ext cx="4765144" cy="1162455"/>
          </a:xfrm>
          <a:custGeom>
            <a:rect b="b" l="l" r="r" t="t"/>
            <a:pathLst>
              <a:path extrusionOk="0" h="8447" w="34626">
                <a:moveTo>
                  <a:pt x="23055" y="3101"/>
                </a:moveTo>
                <a:cubicBezTo>
                  <a:pt x="23056" y="3101"/>
                  <a:pt x="23057" y="3101"/>
                  <a:pt x="23057" y="3101"/>
                </a:cubicBezTo>
                <a:lnTo>
                  <a:pt x="23057" y="3101"/>
                </a:lnTo>
                <a:cubicBezTo>
                  <a:pt x="23057" y="3101"/>
                  <a:pt x="23056" y="3101"/>
                  <a:pt x="23055" y="3101"/>
                </a:cubicBezTo>
                <a:close/>
                <a:moveTo>
                  <a:pt x="2379" y="0"/>
                </a:moveTo>
                <a:cubicBezTo>
                  <a:pt x="2326" y="0"/>
                  <a:pt x="2270" y="21"/>
                  <a:pt x="2216" y="68"/>
                </a:cubicBezTo>
                <a:cubicBezTo>
                  <a:pt x="2181" y="55"/>
                  <a:pt x="2146" y="48"/>
                  <a:pt x="2113" y="48"/>
                </a:cubicBezTo>
                <a:cubicBezTo>
                  <a:pt x="1977" y="48"/>
                  <a:pt x="1864" y="152"/>
                  <a:pt x="1883" y="322"/>
                </a:cubicBezTo>
                <a:cubicBezTo>
                  <a:pt x="1852" y="313"/>
                  <a:pt x="1824" y="308"/>
                  <a:pt x="1797" y="308"/>
                </a:cubicBezTo>
                <a:cubicBezTo>
                  <a:pt x="1689" y="308"/>
                  <a:pt x="1619" y="387"/>
                  <a:pt x="1604" y="528"/>
                </a:cubicBezTo>
                <a:cubicBezTo>
                  <a:pt x="1552" y="478"/>
                  <a:pt x="1482" y="456"/>
                  <a:pt x="1401" y="456"/>
                </a:cubicBezTo>
                <a:cubicBezTo>
                  <a:pt x="1045" y="456"/>
                  <a:pt x="482" y="874"/>
                  <a:pt x="309" y="1067"/>
                </a:cubicBezTo>
                <a:cubicBezTo>
                  <a:pt x="91" y="1315"/>
                  <a:pt x="0" y="1454"/>
                  <a:pt x="67" y="1745"/>
                </a:cubicBezTo>
                <a:cubicBezTo>
                  <a:pt x="73" y="1769"/>
                  <a:pt x="212" y="2072"/>
                  <a:pt x="230" y="2120"/>
                </a:cubicBezTo>
                <a:cubicBezTo>
                  <a:pt x="230" y="2126"/>
                  <a:pt x="242" y="2132"/>
                  <a:pt x="242" y="2132"/>
                </a:cubicBezTo>
                <a:lnTo>
                  <a:pt x="242" y="8435"/>
                </a:lnTo>
                <a:lnTo>
                  <a:pt x="34605" y="8435"/>
                </a:lnTo>
                <a:cubicBezTo>
                  <a:pt x="34322" y="8263"/>
                  <a:pt x="34050" y="8085"/>
                  <a:pt x="33784" y="7872"/>
                </a:cubicBezTo>
                <a:cubicBezTo>
                  <a:pt x="33039" y="7272"/>
                  <a:pt x="32452" y="6528"/>
                  <a:pt x="31640" y="6037"/>
                </a:cubicBezTo>
                <a:cubicBezTo>
                  <a:pt x="30980" y="5638"/>
                  <a:pt x="30339" y="5256"/>
                  <a:pt x="29697" y="4857"/>
                </a:cubicBezTo>
                <a:cubicBezTo>
                  <a:pt x="28789" y="4300"/>
                  <a:pt x="27560" y="4070"/>
                  <a:pt x="26567" y="3706"/>
                </a:cubicBezTo>
                <a:cubicBezTo>
                  <a:pt x="26336" y="3623"/>
                  <a:pt x="26209" y="3615"/>
                  <a:pt x="26076" y="3615"/>
                </a:cubicBezTo>
                <a:cubicBezTo>
                  <a:pt x="26045" y="3615"/>
                  <a:pt x="26013" y="3616"/>
                  <a:pt x="25980" y="3616"/>
                </a:cubicBezTo>
                <a:cubicBezTo>
                  <a:pt x="25532" y="3254"/>
                  <a:pt x="24877" y="3018"/>
                  <a:pt x="24295" y="3018"/>
                </a:cubicBezTo>
                <a:cubicBezTo>
                  <a:pt x="23932" y="3018"/>
                  <a:pt x="23597" y="3110"/>
                  <a:pt x="23358" y="3319"/>
                </a:cubicBezTo>
                <a:cubicBezTo>
                  <a:pt x="23358" y="3078"/>
                  <a:pt x="23226" y="3125"/>
                  <a:pt x="23057" y="3101"/>
                </a:cubicBezTo>
                <a:lnTo>
                  <a:pt x="23057" y="3101"/>
                </a:lnTo>
                <a:cubicBezTo>
                  <a:pt x="23094" y="3109"/>
                  <a:pt x="22719" y="3181"/>
                  <a:pt x="22641" y="3181"/>
                </a:cubicBezTo>
                <a:cubicBezTo>
                  <a:pt x="22627" y="3181"/>
                  <a:pt x="22622" y="3179"/>
                  <a:pt x="22631" y="3174"/>
                </a:cubicBezTo>
                <a:lnTo>
                  <a:pt x="22631" y="3174"/>
                </a:lnTo>
                <a:cubicBezTo>
                  <a:pt x="22474" y="3246"/>
                  <a:pt x="22413" y="3404"/>
                  <a:pt x="22280" y="3470"/>
                </a:cubicBezTo>
                <a:cubicBezTo>
                  <a:pt x="22147" y="3543"/>
                  <a:pt x="21965" y="3476"/>
                  <a:pt x="21826" y="3579"/>
                </a:cubicBezTo>
                <a:cubicBezTo>
                  <a:pt x="21788" y="3499"/>
                  <a:pt x="21731" y="3463"/>
                  <a:pt x="21666" y="3463"/>
                </a:cubicBezTo>
                <a:cubicBezTo>
                  <a:pt x="21608" y="3463"/>
                  <a:pt x="21544" y="3492"/>
                  <a:pt x="21481" y="3543"/>
                </a:cubicBezTo>
                <a:cubicBezTo>
                  <a:pt x="21428" y="3475"/>
                  <a:pt x="21384" y="3457"/>
                  <a:pt x="21343" y="3457"/>
                </a:cubicBezTo>
                <a:cubicBezTo>
                  <a:pt x="21295" y="3457"/>
                  <a:pt x="21251" y="3482"/>
                  <a:pt x="21199" y="3482"/>
                </a:cubicBezTo>
                <a:cubicBezTo>
                  <a:pt x="21164" y="3482"/>
                  <a:pt x="21126" y="3471"/>
                  <a:pt x="21082" y="3434"/>
                </a:cubicBezTo>
                <a:cubicBezTo>
                  <a:pt x="20930" y="3307"/>
                  <a:pt x="21160" y="3119"/>
                  <a:pt x="20876" y="3046"/>
                </a:cubicBezTo>
                <a:cubicBezTo>
                  <a:pt x="21042" y="2807"/>
                  <a:pt x="20929" y="2738"/>
                  <a:pt x="20766" y="2738"/>
                </a:cubicBezTo>
                <a:cubicBezTo>
                  <a:pt x="20674" y="2738"/>
                  <a:pt x="20565" y="2760"/>
                  <a:pt x="20482" y="2786"/>
                </a:cubicBezTo>
                <a:cubicBezTo>
                  <a:pt x="20471" y="2608"/>
                  <a:pt x="20249" y="2480"/>
                  <a:pt x="20053" y="2480"/>
                </a:cubicBezTo>
                <a:cubicBezTo>
                  <a:pt x="19935" y="2480"/>
                  <a:pt x="19827" y="2526"/>
                  <a:pt x="19780" y="2635"/>
                </a:cubicBezTo>
                <a:cubicBezTo>
                  <a:pt x="19768" y="2617"/>
                  <a:pt x="19743" y="2586"/>
                  <a:pt x="19719" y="2562"/>
                </a:cubicBezTo>
                <a:cubicBezTo>
                  <a:pt x="19562" y="2586"/>
                  <a:pt x="19471" y="2683"/>
                  <a:pt x="19495" y="2853"/>
                </a:cubicBezTo>
                <a:cubicBezTo>
                  <a:pt x="19493" y="2852"/>
                  <a:pt x="19491" y="2852"/>
                  <a:pt x="19489" y="2852"/>
                </a:cubicBezTo>
                <a:cubicBezTo>
                  <a:pt x="19356" y="2852"/>
                  <a:pt x="18627" y="3563"/>
                  <a:pt x="18466" y="3688"/>
                </a:cubicBezTo>
                <a:cubicBezTo>
                  <a:pt x="18405" y="3641"/>
                  <a:pt x="18328" y="3620"/>
                  <a:pt x="18251" y="3620"/>
                </a:cubicBezTo>
                <a:cubicBezTo>
                  <a:pt x="18061" y="3620"/>
                  <a:pt x="17871" y="3749"/>
                  <a:pt x="17927" y="3930"/>
                </a:cubicBezTo>
                <a:cubicBezTo>
                  <a:pt x="17855" y="3838"/>
                  <a:pt x="17646" y="3800"/>
                  <a:pt x="17418" y="3800"/>
                </a:cubicBezTo>
                <a:cubicBezTo>
                  <a:pt x="17108" y="3800"/>
                  <a:pt x="16762" y="3869"/>
                  <a:pt x="16668" y="3967"/>
                </a:cubicBezTo>
                <a:cubicBezTo>
                  <a:pt x="16623" y="3863"/>
                  <a:pt x="16586" y="3830"/>
                  <a:pt x="16548" y="3830"/>
                </a:cubicBezTo>
                <a:cubicBezTo>
                  <a:pt x="16482" y="3830"/>
                  <a:pt x="16416" y="3927"/>
                  <a:pt x="16314" y="3927"/>
                </a:cubicBezTo>
                <a:cubicBezTo>
                  <a:pt x="16305" y="3927"/>
                  <a:pt x="16296" y="3926"/>
                  <a:pt x="16286" y="3924"/>
                </a:cubicBezTo>
                <a:cubicBezTo>
                  <a:pt x="16149" y="3897"/>
                  <a:pt x="16127" y="3731"/>
                  <a:pt x="15931" y="3731"/>
                </a:cubicBezTo>
                <a:cubicBezTo>
                  <a:pt x="15910" y="3731"/>
                  <a:pt x="15887" y="3733"/>
                  <a:pt x="15863" y="3737"/>
                </a:cubicBezTo>
                <a:cubicBezTo>
                  <a:pt x="15851" y="3676"/>
                  <a:pt x="15814" y="3622"/>
                  <a:pt x="15808" y="3561"/>
                </a:cubicBezTo>
                <a:cubicBezTo>
                  <a:pt x="15788" y="3565"/>
                  <a:pt x="15769" y="3566"/>
                  <a:pt x="15752" y="3566"/>
                </a:cubicBezTo>
                <a:cubicBezTo>
                  <a:pt x="15525" y="3566"/>
                  <a:pt x="15600" y="3275"/>
                  <a:pt x="15360" y="3275"/>
                </a:cubicBezTo>
                <a:cubicBezTo>
                  <a:pt x="15339" y="3275"/>
                  <a:pt x="15315" y="3277"/>
                  <a:pt x="15287" y="3283"/>
                </a:cubicBezTo>
                <a:cubicBezTo>
                  <a:pt x="15267" y="3153"/>
                  <a:pt x="15192" y="3090"/>
                  <a:pt x="15076" y="3090"/>
                </a:cubicBezTo>
                <a:cubicBezTo>
                  <a:pt x="15057" y="3090"/>
                  <a:pt x="15037" y="3091"/>
                  <a:pt x="15015" y="3095"/>
                </a:cubicBezTo>
                <a:cubicBezTo>
                  <a:pt x="15045" y="2917"/>
                  <a:pt x="14939" y="2824"/>
                  <a:pt x="14786" y="2824"/>
                </a:cubicBezTo>
                <a:cubicBezTo>
                  <a:pt x="14757" y="2824"/>
                  <a:pt x="14726" y="2828"/>
                  <a:pt x="14694" y="2835"/>
                </a:cubicBezTo>
                <a:cubicBezTo>
                  <a:pt x="14700" y="2822"/>
                  <a:pt x="14700" y="2768"/>
                  <a:pt x="14700" y="2768"/>
                </a:cubicBezTo>
                <a:lnTo>
                  <a:pt x="14700" y="2768"/>
                </a:lnTo>
                <a:cubicBezTo>
                  <a:pt x="14658" y="2780"/>
                  <a:pt x="14549" y="2780"/>
                  <a:pt x="14506" y="2792"/>
                </a:cubicBezTo>
                <a:cubicBezTo>
                  <a:pt x="14552" y="2639"/>
                  <a:pt x="14478" y="2560"/>
                  <a:pt x="14346" y="2560"/>
                </a:cubicBezTo>
                <a:cubicBezTo>
                  <a:pt x="14320" y="2560"/>
                  <a:pt x="14293" y="2562"/>
                  <a:pt x="14264" y="2568"/>
                </a:cubicBezTo>
                <a:cubicBezTo>
                  <a:pt x="14301" y="2344"/>
                  <a:pt x="14046" y="2193"/>
                  <a:pt x="13943" y="2041"/>
                </a:cubicBezTo>
                <a:cubicBezTo>
                  <a:pt x="13865" y="1925"/>
                  <a:pt x="13758" y="1705"/>
                  <a:pt x="13640" y="1705"/>
                </a:cubicBezTo>
                <a:cubicBezTo>
                  <a:pt x="13576" y="1705"/>
                  <a:pt x="13508" y="1773"/>
                  <a:pt x="13441" y="1963"/>
                </a:cubicBezTo>
                <a:cubicBezTo>
                  <a:pt x="13374" y="1892"/>
                  <a:pt x="13343" y="1872"/>
                  <a:pt x="13282" y="1872"/>
                </a:cubicBezTo>
                <a:cubicBezTo>
                  <a:pt x="13250" y="1872"/>
                  <a:pt x="13209" y="1878"/>
                  <a:pt x="13150" y="1884"/>
                </a:cubicBezTo>
                <a:cubicBezTo>
                  <a:pt x="13118" y="1789"/>
                  <a:pt x="13058" y="1746"/>
                  <a:pt x="12993" y="1746"/>
                </a:cubicBezTo>
                <a:cubicBezTo>
                  <a:pt x="12926" y="1746"/>
                  <a:pt x="12852" y="1792"/>
                  <a:pt x="12793" y="1872"/>
                </a:cubicBezTo>
                <a:cubicBezTo>
                  <a:pt x="12793" y="1739"/>
                  <a:pt x="12729" y="1682"/>
                  <a:pt x="12619" y="1682"/>
                </a:cubicBezTo>
                <a:cubicBezTo>
                  <a:pt x="12595" y="1682"/>
                  <a:pt x="12568" y="1685"/>
                  <a:pt x="12539" y="1690"/>
                </a:cubicBezTo>
                <a:cubicBezTo>
                  <a:pt x="12572" y="1526"/>
                  <a:pt x="12515" y="1426"/>
                  <a:pt x="12362" y="1426"/>
                </a:cubicBezTo>
                <a:cubicBezTo>
                  <a:pt x="12345" y="1426"/>
                  <a:pt x="12327" y="1428"/>
                  <a:pt x="12309" y="1430"/>
                </a:cubicBezTo>
                <a:cubicBezTo>
                  <a:pt x="12304" y="1269"/>
                  <a:pt x="12216" y="1140"/>
                  <a:pt x="12075" y="1140"/>
                </a:cubicBezTo>
                <a:cubicBezTo>
                  <a:pt x="12041" y="1140"/>
                  <a:pt x="12004" y="1147"/>
                  <a:pt x="11964" y="1164"/>
                </a:cubicBezTo>
                <a:cubicBezTo>
                  <a:pt x="11992" y="1001"/>
                  <a:pt x="11915" y="868"/>
                  <a:pt x="11779" y="868"/>
                </a:cubicBezTo>
                <a:cubicBezTo>
                  <a:pt x="11743" y="868"/>
                  <a:pt x="11704" y="877"/>
                  <a:pt x="11661" y="897"/>
                </a:cubicBezTo>
                <a:cubicBezTo>
                  <a:pt x="11641" y="793"/>
                  <a:pt x="11579" y="748"/>
                  <a:pt x="11503" y="748"/>
                </a:cubicBezTo>
                <a:cubicBezTo>
                  <a:pt x="11443" y="748"/>
                  <a:pt x="11374" y="776"/>
                  <a:pt x="11310" y="825"/>
                </a:cubicBezTo>
                <a:cubicBezTo>
                  <a:pt x="11284" y="699"/>
                  <a:pt x="11208" y="641"/>
                  <a:pt x="11116" y="641"/>
                </a:cubicBezTo>
                <a:cubicBezTo>
                  <a:pt x="11058" y="641"/>
                  <a:pt x="10992" y="665"/>
                  <a:pt x="10928" y="709"/>
                </a:cubicBezTo>
                <a:cubicBezTo>
                  <a:pt x="10898" y="552"/>
                  <a:pt x="10783" y="443"/>
                  <a:pt x="10613" y="443"/>
                </a:cubicBezTo>
                <a:cubicBezTo>
                  <a:pt x="10639" y="244"/>
                  <a:pt x="10377" y="129"/>
                  <a:pt x="10141" y="129"/>
                </a:cubicBezTo>
                <a:cubicBezTo>
                  <a:pt x="9984" y="129"/>
                  <a:pt x="9837" y="180"/>
                  <a:pt x="9796" y="292"/>
                </a:cubicBezTo>
                <a:cubicBezTo>
                  <a:pt x="9787" y="291"/>
                  <a:pt x="9778" y="291"/>
                  <a:pt x="9770" y="291"/>
                </a:cubicBezTo>
                <a:cubicBezTo>
                  <a:pt x="9615" y="291"/>
                  <a:pt x="9519" y="392"/>
                  <a:pt x="9536" y="558"/>
                </a:cubicBezTo>
                <a:cubicBezTo>
                  <a:pt x="9530" y="558"/>
                  <a:pt x="9524" y="557"/>
                  <a:pt x="9518" y="557"/>
                </a:cubicBezTo>
                <a:cubicBezTo>
                  <a:pt x="9468" y="557"/>
                  <a:pt x="9399" y="573"/>
                  <a:pt x="9346" y="573"/>
                </a:cubicBezTo>
                <a:cubicBezTo>
                  <a:pt x="9333" y="573"/>
                  <a:pt x="9322" y="572"/>
                  <a:pt x="9312" y="570"/>
                </a:cubicBezTo>
                <a:cubicBezTo>
                  <a:pt x="9306" y="625"/>
                  <a:pt x="9275" y="661"/>
                  <a:pt x="9263" y="716"/>
                </a:cubicBezTo>
                <a:cubicBezTo>
                  <a:pt x="9225" y="714"/>
                  <a:pt x="9196" y="713"/>
                  <a:pt x="9170" y="713"/>
                </a:cubicBezTo>
                <a:cubicBezTo>
                  <a:pt x="9103" y="713"/>
                  <a:pt x="9065" y="721"/>
                  <a:pt x="8973" y="752"/>
                </a:cubicBezTo>
                <a:cubicBezTo>
                  <a:pt x="8942" y="714"/>
                  <a:pt x="8909" y="697"/>
                  <a:pt x="8876" y="697"/>
                </a:cubicBezTo>
                <a:cubicBezTo>
                  <a:pt x="8809" y="697"/>
                  <a:pt x="8741" y="764"/>
                  <a:pt x="8688" y="861"/>
                </a:cubicBezTo>
                <a:cubicBezTo>
                  <a:pt x="8555" y="794"/>
                  <a:pt x="8428" y="825"/>
                  <a:pt x="8276" y="794"/>
                </a:cubicBezTo>
                <a:cubicBezTo>
                  <a:pt x="8258" y="790"/>
                  <a:pt x="8239" y="789"/>
                  <a:pt x="8220" y="789"/>
                </a:cubicBezTo>
                <a:cubicBezTo>
                  <a:pt x="8174" y="789"/>
                  <a:pt x="8127" y="797"/>
                  <a:pt x="8080" y="797"/>
                </a:cubicBezTo>
                <a:cubicBezTo>
                  <a:pt x="8056" y="797"/>
                  <a:pt x="8033" y="795"/>
                  <a:pt x="8010" y="788"/>
                </a:cubicBezTo>
                <a:cubicBezTo>
                  <a:pt x="7943" y="752"/>
                  <a:pt x="7980" y="637"/>
                  <a:pt x="7919" y="613"/>
                </a:cubicBezTo>
                <a:cubicBezTo>
                  <a:pt x="7808" y="578"/>
                  <a:pt x="7596" y="524"/>
                  <a:pt x="7418" y="524"/>
                </a:cubicBezTo>
                <a:cubicBezTo>
                  <a:pt x="7256" y="524"/>
                  <a:pt x="7123" y="568"/>
                  <a:pt x="7120" y="709"/>
                </a:cubicBezTo>
                <a:cubicBezTo>
                  <a:pt x="7056" y="683"/>
                  <a:pt x="6985" y="666"/>
                  <a:pt x="6917" y="666"/>
                </a:cubicBezTo>
                <a:cubicBezTo>
                  <a:pt x="6798" y="666"/>
                  <a:pt x="6691" y="718"/>
                  <a:pt x="6660" y="861"/>
                </a:cubicBezTo>
                <a:cubicBezTo>
                  <a:pt x="6594" y="835"/>
                  <a:pt x="6527" y="821"/>
                  <a:pt x="6465" y="821"/>
                </a:cubicBezTo>
                <a:cubicBezTo>
                  <a:pt x="6308" y="821"/>
                  <a:pt x="6175" y="905"/>
                  <a:pt x="6127" y="1091"/>
                </a:cubicBezTo>
                <a:cubicBezTo>
                  <a:pt x="6075" y="1026"/>
                  <a:pt x="6020" y="989"/>
                  <a:pt x="5964" y="989"/>
                </a:cubicBezTo>
                <a:cubicBezTo>
                  <a:pt x="5915" y="989"/>
                  <a:pt x="5866" y="1017"/>
                  <a:pt x="5818" y="1079"/>
                </a:cubicBezTo>
                <a:cubicBezTo>
                  <a:pt x="5812" y="1006"/>
                  <a:pt x="5758" y="952"/>
                  <a:pt x="5752" y="897"/>
                </a:cubicBezTo>
                <a:cubicBezTo>
                  <a:pt x="5703" y="958"/>
                  <a:pt x="5570" y="1030"/>
                  <a:pt x="5522" y="1091"/>
                </a:cubicBezTo>
                <a:cubicBezTo>
                  <a:pt x="5491" y="1018"/>
                  <a:pt x="5425" y="982"/>
                  <a:pt x="5401" y="940"/>
                </a:cubicBezTo>
                <a:cubicBezTo>
                  <a:pt x="5298" y="1042"/>
                  <a:pt x="5237" y="1182"/>
                  <a:pt x="5098" y="1254"/>
                </a:cubicBezTo>
                <a:cubicBezTo>
                  <a:pt x="4988" y="1307"/>
                  <a:pt x="4937" y="1328"/>
                  <a:pt x="4909" y="1328"/>
                </a:cubicBezTo>
                <a:cubicBezTo>
                  <a:pt x="4854" y="1328"/>
                  <a:pt x="4890" y="1246"/>
                  <a:pt x="4741" y="1170"/>
                </a:cubicBezTo>
                <a:cubicBezTo>
                  <a:pt x="4692" y="1139"/>
                  <a:pt x="4529" y="1164"/>
                  <a:pt x="4492" y="1127"/>
                </a:cubicBezTo>
                <a:cubicBezTo>
                  <a:pt x="4462" y="1097"/>
                  <a:pt x="4450" y="946"/>
                  <a:pt x="4450" y="946"/>
                </a:cubicBezTo>
                <a:cubicBezTo>
                  <a:pt x="4358" y="900"/>
                  <a:pt x="4319" y="840"/>
                  <a:pt x="4205" y="840"/>
                </a:cubicBezTo>
                <a:cubicBezTo>
                  <a:pt x="4169" y="840"/>
                  <a:pt x="4124" y="846"/>
                  <a:pt x="4069" y="861"/>
                </a:cubicBezTo>
                <a:cubicBezTo>
                  <a:pt x="4073" y="732"/>
                  <a:pt x="4017" y="677"/>
                  <a:pt x="3929" y="677"/>
                </a:cubicBezTo>
                <a:cubicBezTo>
                  <a:pt x="3888" y="677"/>
                  <a:pt x="3841" y="689"/>
                  <a:pt x="3790" y="709"/>
                </a:cubicBezTo>
                <a:cubicBezTo>
                  <a:pt x="3755" y="596"/>
                  <a:pt x="3677" y="563"/>
                  <a:pt x="3584" y="563"/>
                </a:cubicBezTo>
                <a:cubicBezTo>
                  <a:pt x="3518" y="563"/>
                  <a:pt x="3445" y="579"/>
                  <a:pt x="3372" y="594"/>
                </a:cubicBezTo>
                <a:cubicBezTo>
                  <a:pt x="3288" y="455"/>
                  <a:pt x="3360" y="498"/>
                  <a:pt x="3185" y="443"/>
                </a:cubicBezTo>
                <a:cubicBezTo>
                  <a:pt x="3118" y="304"/>
                  <a:pt x="3130" y="304"/>
                  <a:pt x="2955" y="255"/>
                </a:cubicBezTo>
                <a:cubicBezTo>
                  <a:pt x="2940" y="153"/>
                  <a:pt x="2880" y="107"/>
                  <a:pt x="2811" y="107"/>
                </a:cubicBezTo>
                <a:cubicBezTo>
                  <a:pt x="2739" y="107"/>
                  <a:pt x="2656" y="159"/>
                  <a:pt x="2610" y="249"/>
                </a:cubicBezTo>
                <a:cubicBezTo>
                  <a:pt x="2593" y="103"/>
                  <a:pt x="2495" y="0"/>
                  <a:pt x="2379" y="0"/>
                </a:cubicBezTo>
                <a:close/>
                <a:moveTo>
                  <a:pt x="34605" y="8435"/>
                </a:moveTo>
                <a:cubicBezTo>
                  <a:pt x="34612" y="8439"/>
                  <a:pt x="34619" y="8443"/>
                  <a:pt x="34625" y="8447"/>
                </a:cubicBezTo>
                <a:lnTo>
                  <a:pt x="34625" y="8435"/>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441526" y="4563192"/>
            <a:ext cx="10371925" cy="790375"/>
          </a:xfrm>
          <a:custGeom>
            <a:rect b="b" l="l" r="r" t="t"/>
            <a:pathLst>
              <a:path extrusionOk="0" h="31615" w="414877">
                <a:moveTo>
                  <a:pt x="17255" y="1293"/>
                </a:moveTo>
                <a:cubicBezTo>
                  <a:pt x="28008" y="-736"/>
                  <a:pt x="55805" y="144"/>
                  <a:pt x="65544" y="482"/>
                </a:cubicBezTo>
                <a:cubicBezTo>
                  <a:pt x="75283" y="820"/>
                  <a:pt x="68993" y="752"/>
                  <a:pt x="75688" y="3322"/>
                </a:cubicBezTo>
                <a:cubicBezTo>
                  <a:pt x="82384" y="5892"/>
                  <a:pt x="87862" y="13872"/>
                  <a:pt x="105717" y="15901"/>
                </a:cubicBezTo>
                <a:cubicBezTo>
                  <a:pt x="123572" y="17930"/>
                  <a:pt x="157387" y="16646"/>
                  <a:pt x="182816" y="15496"/>
                </a:cubicBezTo>
                <a:cubicBezTo>
                  <a:pt x="208245" y="14346"/>
                  <a:pt x="240437" y="9138"/>
                  <a:pt x="258292" y="9003"/>
                </a:cubicBezTo>
                <a:cubicBezTo>
                  <a:pt x="276147" y="8868"/>
                  <a:pt x="270466" y="13737"/>
                  <a:pt x="289944" y="14684"/>
                </a:cubicBezTo>
                <a:cubicBezTo>
                  <a:pt x="309422" y="15631"/>
                  <a:pt x="354937" y="15022"/>
                  <a:pt x="375159" y="14684"/>
                </a:cubicBezTo>
                <a:cubicBezTo>
                  <a:pt x="395381" y="14346"/>
                  <a:pt x="405052" y="10491"/>
                  <a:pt x="411274" y="12655"/>
                </a:cubicBezTo>
                <a:cubicBezTo>
                  <a:pt x="417496" y="14819"/>
                  <a:pt x="414114" y="24829"/>
                  <a:pt x="412491" y="27669"/>
                </a:cubicBezTo>
                <a:cubicBezTo>
                  <a:pt x="410868" y="30510"/>
                  <a:pt x="415738" y="29360"/>
                  <a:pt x="401535" y="29698"/>
                </a:cubicBezTo>
                <a:cubicBezTo>
                  <a:pt x="387333" y="30036"/>
                  <a:pt x="387062" y="29563"/>
                  <a:pt x="327276" y="29698"/>
                </a:cubicBezTo>
                <a:cubicBezTo>
                  <a:pt x="267490" y="29833"/>
                  <a:pt x="97195" y="33351"/>
                  <a:pt x="42820" y="30510"/>
                </a:cubicBezTo>
                <a:cubicBezTo>
                  <a:pt x="-11555" y="27670"/>
                  <a:pt x="5285" y="17525"/>
                  <a:pt x="1024" y="12655"/>
                </a:cubicBezTo>
                <a:cubicBezTo>
                  <a:pt x="-3237" y="7786"/>
                  <a:pt x="6502" y="3322"/>
                  <a:pt x="17255" y="1293"/>
                </a:cubicBezTo>
                <a:close/>
              </a:path>
            </a:pathLst>
          </a:custGeom>
          <a:solidFill>
            <a:srgbClr val="5A7C65"/>
          </a:solidFill>
          <a:ln>
            <a:noFill/>
          </a:ln>
        </p:spPr>
      </p:sp>
      <p:sp>
        <p:nvSpPr>
          <p:cNvPr id="25" name="Google Shape;25;p4"/>
          <p:cNvSpPr/>
          <p:nvPr/>
        </p:nvSpPr>
        <p:spPr>
          <a:xfrm>
            <a:off x="8379925" y="417850"/>
            <a:ext cx="1967984" cy="484803"/>
          </a:xfrm>
          <a:custGeom>
            <a:rect b="b" l="l" r="r" t="t"/>
            <a:pathLst>
              <a:path extrusionOk="0" h="10042" w="40764">
                <a:moveTo>
                  <a:pt x="10542" y="1"/>
                </a:moveTo>
                <a:cubicBezTo>
                  <a:pt x="7239" y="1"/>
                  <a:pt x="4571" y="2669"/>
                  <a:pt x="4571" y="5972"/>
                </a:cubicBezTo>
                <a:cubicBezTo>
                  <a:pt x="4571" y="6972"/>
                  <a:pt x="4838" y="7873"/>
                  <a:pt x="5238" y="8707"/>
                </a:cubicBezTo>
                <a:cubicBezTo>
                  <a:pt x="2436" y="9007"/>
                  <a:pt x="501" y="9507"/>
                  <a:pt x="1" y="10041"/>
                </a:cubicBezTo>
                <a:lnTo>
                  <a:pt x="40763" y="10041"/>
                </a:lnTo>
                <a:cubicBezTo>
                  <a:pt x="39329" y="9274"/>
                  <a:pt x="36594" y="8674"/>
                  <a:pt x="33425" y="8607"/>
                </a:cubicBezTo>
                <a:cubicBezTo>
                  <a:pt x="33258" y="7673"/>
                  <a:pt x="32591" y="6939"/>
                  <a:pt x="31723" y="6639"/>
                </a:cubicBezTo>
                <a:cubicBezTo>
                  <a:pt x="31290" y="6472"/>
                  <a:pt x="30923" y="6472"/>
                  <a:pt x="30556" y="6472"/>
                </a:cubicBezTo>
                <a:cubicBezTo>
                  <a:pt x="30389" y="4204"/>
                  <a:pt x="28521" y="2436"/>
                  <a:pt x="26220" y="2436"/>
                </a:cubicBezTo>
                <a:cubicBezTo>
                  <a:pt x="24251" y="2436"/>
                  <a:pt x="22617" y="3703"/>
                  <a:pt x="22050" y="5471"/>
                </a:cubicBezTo>
                <a:cubicBezTo>
                  <a:pt x="21249" y="4270"/>
                  <a:pt x="19915" y="3470"/>
                  <a:pt x="18381" y="3470"/>
                </a:cubicBezTo>
                <a:cubicBezTo>
                  <a:pt x="17580" y="3470"/>
                  <a:pt x="16846" y="3670"/>
                  <a:pt x="16179" y="4037"/>
                </a:cubicBezTo>
                <a:cubicBezTo>
                  <a:pt x="15378" y="1702"/>
                  <a:pt x="13177" y="1"/>
                  <a:pt x="105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4"/>
          <p:cNvGrpSpPr/>
          <p:nvPr/>
        </p:nvGrpSpPr>
        <p:grpSpPr>
          <a:xfrm flipH="1">
            <a:off x="7469715" y="2385097"/>
            <a:ext cx="2063762" cy="739622"/>
            <a:chOff x="6680975" y="98150"/>
            <a:chExt cx="2463017" cy="882709"/>
          </a:xfrm>
        </p:grpSpPr>
        <p:sp>
          <p:nvSpPr>
            <p:cNvPr id="27" name="Google Shape;27;p4"/>
            <p:cNvSpPr/>
            <p:nvPr/>
          </p:nvSpPr>
          <p:spPr>
            <a:xfrm>
              <a:off x="6682000" y="98150"/>
              <a:ext cx="2461993" cy="881673"/>
            </a:xfrm>
            <a:custGeom>
              <a:rect b="b" l="l" r="r" t="t"/>
              <a:pathLst>
                <a:path extrusionOk="0" h="29255" w="81692">
                  <a:moveTo>
                    <a:pt x="37661" y="0"/>
                  </a:moveTo>
                  <a:cubicBezTo>
                    <a:pt x="31690" y="0"/>
                    <a:pt x="26786" y="4304"/>
                    <a:pt x="25785" y="9974"/>
                  </a:cubicBezTo>
                  <a:cubicBezTo>
                    <a:pt x="23117" y="8006"/>
                    <a:pt x="19814" y="6839"/>
                    <a:pt x="16212" y="6839"/>
                  </a:cubicBezTo>
                  <a:cubicBezTo>
                    <a:pt x="7272" y="6839"/>
                    <a:pt x="0" y="14111"/>
                    <a:pt x="0" y="23084"/>
                  </a:cubicBezTo>
                  <a:cubicBezTo>
                    <a:pt x="0" y="25252"/>
                    <a:pt x="434" y="27320"/>
                    <a:pt x="1201" y="29255"/>
                  </a:cubicBezTo>
                  <a:lnTo>
                    <a:pt x="81692" y="29255"/>
                  </a:lnTo>
                  <a:cubicBezTo>
                    <a:pt x="80058" y="25752"/>
                    <a:pt x="76555" y="23284"/>
                    <a:pt x="72519" y="23284"/>
                  </a:cubicBezTo>
                  <a:cubicBezTo>
                    <a:pt x="69383" y="23284"/>
                    <a:pt x="66581" y="24685"/>
                    <a:pt x="64747" y="26953"/>
                  </a:cubicBezTo>
                  <a:cubicBezTo>
                    <a:pt x="63779" y="25585"/>
                    <a:pt x="62211" y="24651"/>
                    <a:pt x="60410" y="24651"/>
                  </a:cubicBezTo>
                  <a:cubicBezTo>
                    <a:pt x="60043" y="24651"/>
                    <a:pt x="59643" y="24685"/>
                    <a:pt x="59309" y="24785"/>
                  </a:cubicBezTo>
                  <a:cubicBezTo>
                    <a:pt x="59243" y="19248"/>
                    <a:pt x="54973" y="14678"/>
                    <a:pt x="49536" y="14177"/>
                  </a:cubicBezTo>
                  <a:cubicBezTo>
                    <a:pt x="49669" y="13510"/>
                    <a:pt x="49736" y="12810"/>
                    <a:pt x="49736" y="12109"/>
                  </a:cubicBezTo>
                  <a:cubicBezTo>
                    <a:pt x="49736" y="5438"/>
                    <a:pt x="44332" y="0"/>
                    <a:pt x="37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6680975" y="484193"/>
              <a:ext cx="2461028" cy="496666"/>
            </a:xfrm>
            <a:custGeom>
              <a:rect b="b" l="l" r="r" t="t"/>
              <a:pathLst>
                <a:path extrusionOk="0" h="16480" w="81660">
                  <a:moveTo>
                    <a:pt x="3670" y="1"/>
                  </a:moveTo>
                  <a:cubicBezTo>
                    <a:pt x="1369" y="2803"/>
                    <a:pt x="1" y="6372"/>
                    <a:pt x="1" y="10308"/>
                  </a:cubicBezTo>
                  <a:cubicBezTo>
                    <a:pt x="1" y="12476"/>
                    <a:pt x="401" y="14544"/>
                    <a:pt x="1202" y="16479"/>
                  </a:cubicBezTo>
                  <a:lnTo>
                    <a:pt x="81659" y="16479"/>
                  </a:lnTo>
                  <a:cubicBezTo>
                    <a:pt x="80092" y="12943"/>
                    <a:pt x="76589" y="10475"/>
                    <a:pt x="72553" y="10475"/>
                  </a:cubicBezTo>
                  <a:cubicBezTo>
                    <a:pt x="69417" y="10475"/>
                    <a:pt x="66615" y="11876"/>
                    <a:pt x="64781" y="14144"/>
                  </a:cubicBezTo>
                  <a:cubicBezTo>
                    <a:pt x="63813" y="12776"/>
                    <a:pt x="62245" y="11842"/>
                    <a:pt x="60444" y="11842"/>
                  </a:cubicBezTo>
                  <a:cubicBezTo>
                    <a:pt x="60077" y="11842"/>
                    <a:pt x="59677" y="11876"/>
                    <a:pt x="59343" y="11976"/>
                  </a:cubicBezTo>
                  <a:cubicBezTo>
                    <a:pt x="59343" y="10041"/>
                    <a:pt x="58776" y="8273"/>
                    <a:pt x="57876" y="6705"/>
                  </a:cubicBezTo>
                  <a:cubicBezTo>
                    <a:pt x="55774" y="10108"/>
                    <a:pt x="52038" y="12343"/>
                    <a:pt x="47768" y="12343"/>
                  </a:cubicBezTo>
                  <a:cubicBezTo>
                    <a:pt x="45667" y="12343"/>
                    <a:pt x="43699" y="11809"/>
                    <a:pt x="41931" y="10808"/>
                  </a:cubicBezTo>
                  <a:cubicBezTo>
                    <a:pt x="40430" y="11509"/>
                    <a:pt x="38762" y="11876"/>
                    <a:pt x="36994" y="11876"/>
                  </a:cubicBezTo>
                  <a:cubicBezTo>
                    <a:pt x="32524" y="11876"/>
                    <a:pt x="28655" y="9441"/>
                    <a:pt x="26587" y="5838"/>
                  </a:cubicBezTo>
                  <a:cubicBezTo>
                    <a:pt x="24919" y="10441"/>
                    <a:pt x="20549" y="13677"/>
                    <a:pt x="15412" y="13677"/>
                  </a:cubicBezTo>
                  <a:cubicBezTo>
                    <a:pt x="8841" y="13677"/>
                    <a:pt x="3537" y="8340"/>
                    <a:pt x="3537" y="1802"/>
                  </a:cubicBezTo>
                  <a:cubicBezTo>
                    <a:pt x="3537" y="1168"/>
                    <a:pt x="3570" y="601"/>
                    <a:pt x="3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p:nvPr/>
        </p:nvSpPr>
        <p:spPr>
          <a:xfrm>
            <a:off x="-476000" y="2854354"/>
            <a:ext cx="1713777" cy="739638"/>
          </a:xfrm>
          <a:custGeom>
            <a:rect b="b" l="l" r="r" t="t"/>
            <a:pathLst>
              <a:path extrusionOk="0" h="28721" w="66548">
                <a:moveTo>
                  <a:pt x="33457" y="0"/>
                </a:moveTo>
                <a:cubicBezTo>
                  <a:pt x="25452" y="0"/>
                  <a:pt x="18847" y="6171"/>
                  <a:pt x="18213" y="14010"/>
                </a:cubicBezTo>
                <a:cubicBezTo>
                  <a:pt x="16779" y="13010"/>
                  <a:pt x="14978" y="12376"/>
                  <a:pt x="13043" y="12376"/>
                </a:cubicBezTo>
                <a:cubicBezTo>
                  <a:pt x="8006" y="12376"/>
                  <a:pt x="3970" y="16479"/>
                  <a:pt x="3970" y="21482"/>
                </a:cubicBezTo>
                <a:cubicBezTo>
                  <a:pt x="3970" y="23317"/>
                  <a:pt x="4503" y="24985"/>
                  <a:pt x="5437" y="26386"/>
                </a:cubicBezTo>
                <a:cubicBezTo>
                  <a:pt x="3102" y="26786"/>
                  <a:pt x="1134" y="27620"/>
                  <a:pt x="0" y="28721"/>
                </a:cubicBezTo>
                <a:lnTo>
                  <a:pt x="66548" y="28721"/>
                </a:lnTo>
                <a:cubicBezTo>
                  <a:pt x="65681" y="27887"/>
                  <a:pt x="64146" y="27120"/>
                  <a:pt x="62145" y="26553"/>
                </a:cubicBezTo>
                <a:cubicBezTo>
                  <a:pt x="62178" y="26152"/>
                  <a:pt x="62211" y="25785"/>
                  <a:pt x="62211" y="25352"/>
                </a:cubicBezTo>
                <a:cubicBezTo>
                  <a:pt x="62211" y="19614"/>
                  <a:pt x="57541" y="14978"/>
                  <a:pt x="51837" y="14978"/>
                </a:cubicBezTo>
                <a:cubicBezTo>
                  <a:pt x="50736" y="14978"/>
                  <a:pt x="49702" y="15144"/>
                  <a:pt x="48735" y="15445"/>
                </a:cubicBezTo>
                <a:lnTo>
                  <a:pt x="48735" y="15311"/>
                </a:lnTo>
                <a:cubicBezTo>
                  <a:pt x="48735" y="6838"/>
                  <a:pt x="41897" y="0"/>
                  <a:pt x="334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 name="Google Shape;4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1" name="Google Shape;5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54" name="Google Shape;5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50105"/>
            <a:ext cx="7704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2"/>
              </a:buClr>
              <a:buSzPts val="2400"/>
              <a:buFont typeface="Chau Philomene One"/>
              <a:buNone/>
              <a:defRPr sz="2400">
                <a:solidFill>
                  <a:schemeClr val="accent2"/>
                </a:solidFill>
                <a:latin typeface="Chau Philomene One"/>
                <a:ea typeface="Chau Philomene One"/>
                <a:cs typeface="Chau Philomene One"/>
                <a:sym typeface="Chau Philomene One"/>
              </a:defRPr>
            </a:lvl1pPr>
            <a:lvl2pPr lvl="1" algn="ctr">
              <a:spcBef>
                <a:spcPts val="0"/>
              </a:spcBef>
              <a:spcAft>
                <a:spcPts val="0"/>
              </a:spcAft>
              <a:buClr>
                <a:schemeClr val="accent2"/>
              </a:buClr>
              <a:buSzPts val="2800"/>
              <a:buNone/>
              <a:defRPr sz="2800">
                <a:solidFill>
                  <a:schemeClr val="accent2"/>
                </a:solidFill>
              </a:defRPr>
            </a:lvl2pPr>
            <a:lvl3pPr lvl="2" algn="ctr">
              <a:spcBef>
                <a:spcPts val="0"/>
              </a:spcBef>
              <a:spcAft>
                <a:spcPts val="0"/>
              </a:spcAft>
              <a:buClr>
                <a:schemeClr val="accent2"/>
              </a:buClr>
              <a:buSzPts val="2800"/>
              <a:buNone/>
              <a:defRPr sz="2800">
                <a:solidFill>
                  <a:schemeClr val="accent2"/>
                </a:solidFill>
              </a:defRPr>
            </a:lvl3pPr>
            <a:lvl4pPr lvl="3" algn="ctr">
              <a:spcBef>
                <a:spcPts val="0"/>
              </a:spcBef>
              <a:spcAft>
                <a:spcPts val="0"/>
              </a:spcAft>
              <a:buClr>
                <a:schemeClr val="accent2"/>
              </a:buClr>
              <a:buSzPts val="2800"/>
              <a:buNone/>
              <a:defRPr sz="2800">
                <a:solidFill>
                  <a:schemeClr val="accent2"/>
                </a:solidFill>
              </a:defRPr>
            </a:lvl4pPr>
            <a:lvl5pPr lvl="4" algn="ctr">
              <a:spcBef>
                <a:spcPts val="0"/>
              </a:spcBef>
              <a:spcAft>
                <a:spcPts val="0"/>
              </a:spcAft>
              <a:buClr>
                <a:schemeClr val="accent2"/>
              </a:buClr>
              <a:buSzPts val="2800"/>
              <a:buNone/>
              <a:defRPr sz="2800">
                <a:solidFill>
                  <a:schemeClr val="accent2"/>
                </a:solidFill>
              </a:defRPr>
            </a:lvl5pPr>
            <a:lvl6pPr lvl="5" algn="ctr">
              <a:spcBef>
                <a:spcPts val="0"/>
              </a:spcBef>
              <a:spcAft>
                <a:spcPts val="0"/>
              </a:spcAft>
              <a:buClr>
                <a:schemeClr val="accent2"/>
              </a:buClr>
              <a:buSzPts val="2800"/>
              <a:buNone/>
              <a:defRPr sz="2800">
                <a:solidFill>
                  <a:schemeClr val="accent2"/>
                </a:solidFill>
              </a:defRPr>
            </a:lvl6pPr>
            <a:lvl7pPr lvl="6" algn="ctr">
              <a:spcBef>
                <a:spcPts val="0"/>
              </a:spcBef>
              <a:spcAft>
                <a:spcPts val="0"/>
              </a:spcAft>
              <a:buClr>
                <a:schemeClr val="accent2"/>
              </a:buClr>
              <a:buSzPts val="2800"/>
              <a:buNone/>
              <a:defRPr sz="2800">
                <a:solidFill>
                  <a:schemeClr val="accent2"/>
                </a:solidFill>
              </a:defRPr>
            </a:lvl7pPr>
            <a:lvl8pPr lvl="7" algn="ctr">
              <a:spcBef>
                <a:spcPts val="0"/>
              </a:spcBef>
              <a:spcAft>
                <a:spcPts val="0"/>
              </a:spcAft>
              <a:buClr>
                <a:schemeClr val="accent2"/>
              </a:buClr>
              <a:buSzPts val="2800"/>
              <a:buNone/>
              <a:defRPr sz="2800">
                <a:solidFill>
                  <a:schemeClr val="accent2"/>
                </a:solidFill>
              </a:defRPr>
            </a:lvl8pPr>
            <a:lvl9pPr lvl="8" algn="ctr">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1pPr>
            <a:lvl2pPr indent="-317500" lvl="1" marL="9144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2pPr>
            <a:lvl3pPr indent="-317500" lvl="2" marL="13716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3pPr>
            <a:lvl4pPr indent="-317500" lvl="3" marL="18288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4pPr>
            <a:lvl5pPr indent="-317500" lvl="4" marL="22860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5pPr>
            <a:lvl6pPr indent="-317500" lvl="5" marL="27432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6pPr>
            <a:lvl7pPr indent="-317500" lvl="6" marL="32004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7pPr>
            <a:lvl8pPr indent="-317500" lvl="7" marL="36576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8pPr>
            <a:lvl9pPr indent="-317500" lvl="8" marL="41148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hyperlink" Target="https://frankiecancino.medium.com/forecasting-with-auto-arima-in-python-7d74bc61f0c3" TargetMode="External"/><Relationship Id="rId10" Type="http://schemas.openxmlformats.org/officeDocument/2006/relationships/hyperlink" Target="https://ourworldindata.org/world-population-growth" TargetMode="External"/><Relationship Id="rId13" Type="http://schemas.openxmlformats.org/officeDocument/2006/relationships/hyperlink" Target="https://www.ncbi.nlm.nih.gov/pmc/articles/PMC6617357/" TargetMode="External"/><Relationship Id="rId12" Type="http://schemas.openxmlformats.org/officeDocument/2006/relationships/hyperlink" Target="https://alkaline-ml.com/pmdarima/modules/generated/pmdarima.arima.auto_arima.html" TargetMode="External"/><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www.scientificamerican.com/article/china-invests-546-billion-in-clean-energy-far-surpassing-the-u-s/" TargetMode="External"/><Relationship Id="rId4" Type="http://schemas.openxmlformats.org/officeDocument/2006/relationships/hyperlink" Target="https://www.mass.gov/doc/health-environmental-effects-of-air-pollution/download" TargetMode="External"/><Relationship Id="rId9" Type="http://schemas.openxmlformats.org/officeDocument/2006/relationships/hyperlink" Target="https://ourworldindata.org/energy" TargetMode="External"/><Relationship Id="rId14" Type="http://schemas.openxmlformats.org/officeDocument/2006/relationships/hyperlink" Target="https://www.who.int/news-room/fact-sheets/detail/drinking-water" TargetMode="External"/><Relationship Id="rId5" Type="http://schemas.openxmlformats.org/officeDocument/2006/relationships/hyperlink" Target="https://www.rug.nl/ggdc/historicaldevelopment/maddison/releases/maddison-project-database-2020" TargetMode="External"/><Relationship Id="rId6" Type="http://schemas.openxmlformats.org/officeDocument/2006/relationships/hyperlink" Target="https://ourworldindata.org/economic-growth" TargetMode="External"/><Relationship Id="rId7" Type="http://schemas.openxmlformats.org/officeDocument/2006/relationships/hyperlink" Target="https://ourworldindata.org/air-pollution" TargetMode="External"/><Relationship Id="rId8" Type="http://schemas.openxmlformats.org/officeDocument/2006/relationships/hyperlink" Target="https://ourworldindata.org/co2-and-greenhouse-gas-emissio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grpSp>
        <p:nvGrpSpPr>
          <p:cNvPr id="64" name="Google Shape;64;p13"/>
          <p:cNvGrpSpPr/>
          <p:nvPr/>
        </p:nvGrpSpPr>
        <p:grpSpPr>
          <a:xfrm>
            <a:off x="6388475" y="1081075"/>
            <a:ext cx="2755533" cy="4030891"/>
            <a:chOff x="6462350" y="1249600"/>
            <a:chExt cx="2755533" cy="4030891"/>
          </a:xfrm>
        </p:grpSpPr>
        <p:sp>
          <p:nvSpPr>
            <p:cNvPr id="65" name="Google Shape;65;p13"/>
            <p:cNvSpPr/>
            <p:nvPr/>
          </p:nvSpPr>
          <p:spPr>
            <a:xfrm>
              <a:off x="7343662" y="2596681"/>
              <a:ext cx="672317" cy="2437725"/>
            </a:xfrm>
            <a:custGeom>
              <a:rect b="b" l="l" r="r" t="t"/>
              <a:pathLst>
                <a:path extrusionOk="0" h="57575" w="15879">
                  <a:moveTo>
                    <a:pt x="0" y="0"/>
                  </a:moveTo>
                  <a:cubicBezTo>
                    <a:pt x="33" y="2502"/>
                    <a:pt x="234" y="5004"/>
                    <a:pt x="667" y="7472"/>
                  </a:cubicBezTo>
                  <a:cubicBezTo>
                    <a:pt x="1068" y="9974"/>
                    <a:pt x="1735" y="12409"/>
                    <a:pt x="2535" y="14778"/>
                  </a:cubicBezTo>
                  <a:cubicBezTo>
                    <a:pt x="2936" y="15978"/>
                    <a:pt x="3336" y="17146"/>
                    <a:pt x="3769" y="18313"/>
                  </a:cubicBezTo>
                  <a:cubicBezTo>
                    <a:pt x="4203" y="19481"/>
                    <a:pt x="4637" y="20648"/>
                    <a:pt x="5104" y="21816"/>
                  </a:cubicBezTo>
                  <a:cubicBezTo>
                    <a:pt x="5571" y="22983"/>
                    <a:pt x="6038" y="24118"/>
                    <a:pt x="6438" y="25252"/>
                  </a:cubicBezTo>
                  <a:cubicBezTo>
                    <a:pt x="6838" y="26386"/>
                    <a:pt x="7205" y="27553"/>
                    <a:pt x="7539" y="28721"/>
                  </a:cubicBezTo>
                  <a:cubicBezTo>
                    <a:pt x="7872" y="29922"/>
                    <a:pt x="8206" y="31123"/>
                    <a:pt x="8573" y="32323"/>
                  </a:cubicBezTo>
                  <a:cubicBezTo>
                    <a:pt x="8940" y="33558"/>
                    <a:pt x="9373" y="34759"/>
                    <a:pt x="9807" y="35926"/>
                  </a:cubicBezTo>
                  <a:cubicBezTo>
                    <a:pt x="10674" y="38261"/>
                    <a:pt x="11542" y="40529"/>
                    <a:pt x="11942" y="42764"/>
                  </a:cubicBezTo>
                  <a:cubicBezTo>
                    <a:pt x="12342" y="45033"/>
                    <a:pt x="12342" y="47334"/>
                    <a:pt x="12075" y="49703"/>
                  </a:cubicBezTo>
                  <a:cubicBezTo>
                    <a:pt x="11842" y="52038"/>
                    <a:pt x="11342" y="54406"/>
                    <a:pt x="10808" y="56841"/>
                  </a:cubicBezTo>
                  <a:lnTo>
                    <a:pt x="14844" y="57575"/>
                  </a:lnTo>
                  <a:cubicBezTo>
                    <a:pt x="15211" y="55106"/>
                    <a:pt x="15611" y="52571"/>
                    <a:pt x="15711" y="49969"/>
                  </a:cubicBezTo>
                  <a:cubicBezTo>
                    <a:pt x="15878" y="47401"/>
                    <a:pt x="15745" y="44699"/>
                    <a:pt x="15111" y="42097"/>
                  </a:cubicBezTo>
                  <a:cubicBezTo>
                    <a:pt x="14477" y="39495"/>
                    <a:pt x="13410" y="37127"/>
                    <a:pt x="12409" y="34892"/>
                  </a:cubicBezTo>
                  <a:cubicBezTo>
                    <a:pt x="11909" y="33758"/>
                    <a:pt x="11442" y="32624"/>
                    <a:pt x="11041" y="31490"/>
                  </a:cubicBezTo>
                  <a:cubicBezTo>
                    <a:pt x="10608" y="30355"/>
                    <a:pt x="10241" y="29188"/>
                    <a:pt x="9807" y="28020"/>
                  </a:cubicBezTo>
                  <a:cubicBezTo>
                    <a:pt x="9407" y="26820"/>
                    <a:pt x="8973" y="25619"/>
                    <a:pt x="8473" y="24451"/>
                  </a:cubicBezTo>
                  <a:cubicBezTo>
                    <a:pt x="7972" y="23284"/>
                    <a:pt x="7439" y="22149"/>
                    <a:pt x="6905" y="21049"/>
                  </a:cubicBezTo>
                  <a:cubicBezTo>
                    <a:pt x="5871" y="18814"/>
                    <a:pt x="4837" y="16545"/>
                    <a:pt x="3936" y="14277"/>
                  </a:cubicBezTo>
                  <a:cubicBezTo>
                    <a:pt x="3036" y="11976"/>
                    <a:pt x="2235" y="9674"/>
                    <a:pt x="1668" y="7272"/>
                  </a:cubicBezTo>
                  <a:cubicBezTo>
                    <a:pt x="1068" y="4904"/>
                    <a:pt x="734" y="2469"/>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7463696" y="1671600"/>
              <a:ext cx="576290" cy="3268182"/>
            </a:xfrm>
            <a:custGeom>
              <a:rect b="b" l="l" r="r" t="t"/>
              <a:pathLst>
                <a:path extrusionOk="0" h="77189" w="13611">
                  <a:moveTo>
                    <a:pt x="534" y="0"/>
                  </a:moveTo>
                  <a:lnTo>
                    <a:pt x="0" y="67"/>
                  </a:lnTo>
                  <a:cubicBezTo>
                    <a:pt x="668" y="6505"/>
                    <a:pt x="1301" y="12943"/>
                    <a:pt x="2002" y="19381"/>
                  </a:cubicBezTo>
                  <a:cubicBezTo>
                    <a:pt x="2702" y="25819"/>
                    <a:pt x="3436" y="32257"/>
                    <a:pt x="4337" y="38661"/>
                  </a:cubicBezTo>
                  <a:cubicBezTo>
                    <a:pt x="4804" y="41864"/>
                    <a:pt x="5271" y="45099"/>
                    <a:pt x="5871" y="48302"/>
                  </a:cubicBezTo>
                  <a:cubicBezTo>
                    <a:pt x="6405" y="51504"/>
                    <a:pt x="7039" y="54706"/>
                    <a:pt x="7839" y="57875"/>
                  </a:cubicBezTo>
                  <a:lnTo>
                    <a:pt x="8440" y="60243"/>
                  </a:lnTo>
                  <a:cubicBezTo>
                    <a:pt x="8607" y="60977"/>
                    <a:pt x="8773" y="61711"/>
                    <a:pt x="8873" y="62512"/>
                  </a:cubicBezTo>
                  <a:cubicBezTo>
                    <a:pt x="9007" y="63279"/>
                    <a:pt x="9107" y="64046"/>
                    <a:pt x="9207" y="64847"/>
                  </a:cubicBezTo>
                  <a:lnTo>
                    <a:pt x="9374" y="66048"/>
                  </a:lnTo>
                  <a:lnTo>
                    <a:pt x="9441" y="66648"/>
                  </a:lnTo>
                  <a:lnTo>
                    <a:pt x="9507" y="67215"/>
                  </a:lnTo>
                  <a:cubicBezTo>
                    <a:pt x="9841" y="70117"/>
                    <a:pt x="9307" y="73086"/>
                    <a:pt x="8273" y="75888"/>
                  </a:cubicBezTo>
                  <a:lnTo>
                    <a:pt x="12142" y="77189"/>
                  </a:lnTo>
                  <a:cubicBezTo>
                    <a:pt x="13143" y="73887"/>
                    <a:pt x="13610" y="70284"/>
                    <a:pt x="13010" y="66748"/>
                  </a:cubicBezTo>
                  <a:lnTo>
                    <a:pt x="12910" y="66114"/>
                  </a:lnTo>
                  <a:lnTo>
                    <a:pt x="12810" y="65514"/>
                  </a:lnTo>
                  <a:lnTo>
                    <a:pt x="12576" y="64313"/>
                  </a:lnTo>
                  <a:cubicBezTo>
                    <a:pt x="12443" y="63512"/>
                    <a:pt x="12276" y="62712"/>
                    <a:pt x="12109" y="61878"/>
                  </a:cubicBezTo>
                  <a:cubicBezTo>
                    <a:pt x="11909" y="61077"/>
                    <a:pt x="11709" y="60243"/>
                    <a:pt x="11475" y="59410"/>
                  </a:cubicBezTo>
                  <a:lnTo>
                    <a:pt x="11108" y="58242"/>
                  </a:lnTo>
                  <a:lnTo>
                    <a:pt x="10741" y="57108"/>
                  </a:lnTo>
                  <a:cubicBezTo>
                    <a:pt x="9874" y="54039"/>
                    <a:pt x="9107" y="50937"/>
                    <a:pt x="8406" y="47801"/>
                  </a:cubicBezTo>
                  <a:cubicBezTo>
                    <a:pt x="7706" y="44666"/>
                    <a:pt x="7106" y="41497"/>
                    <a:pt x="6505" y="38328"/>
                  </a:cubicBezTo>
                  <a:cubicBezTo>
                    <a:pt x="5338" y="31957"/>
                    <a:pt x="4337" y="25585"/>
                    <a:pt x="3370" y="19214"/>
                  </a:cubicBezTo>
                  <a:cubicBezTo>
                    <a:pt x="2369" y="12810"/>
                    <a:pt x="1468" y="6405"/>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7852083" y="1990800"/>
              <a:ext cx="495801" cy="2528121"/>
            </a:xfrm>
            <a:custGeom>
              <a:rect b="b" l="l" r="r" t="t"/>
              <a:pathLst>
                <a:path extrusionOk="0" h="59710" w="11710">
                  <a:moveTo>
                    <a:pt x="11175" y="0"/>
                  </a:moveTo>
                  <a:cubicBezTo>
                    <a:pt x="10608" y="2502"/>
                    <a:pt x="10175" y="5004"/>
                    <a:pt x="9708" y="7472"/>
                  </a:cubicBezTo>
                  <a:cubicBezTo>
                    <a:pt x="9241" y="9974"/>
                    <a:pt x="8774" y="12476"/>
                    <a:pt x="8240" y="14944"/>
                  </a:cubicBezTo>
                  <a:cubicBezTo>
                    <a:pt x="7706" y="17413"/>
                    <a:pt x="7139" y="19881"/>
                    <a:pt x="6439" y="22283"/>
                  </a:cubicBezTo>
                  <a:cubicBezTo>
                    <a:pt x="6105" y="23484"/>
                    <a:pt x="5705" y="24684"/>
                    <a:pt x="5204" y="25752"/>
                  </a:cubicBezTo>
                  <a:cubicBezTo>
                    <a:pt x="4637" y="26853"/>
                    <a:pt x="4037" y="27987"/>
                    <a:pt x="3470" y="29154"/>
                  </a:cubicBezTo>
                  <a:cubicBezTo>
                    <a:pt x="2903" y="30322"/>
                    <a:pt x="2369" y="31523"/>
                    <a:pt x="1969" y="32824"/>
                  </a:cubicBezTo>
                  <a:cubicBezTo>
                    <a:pt x="1535" y="34091"/>
                    <a:pt x="1268" y="35425"/>
                    <a:pt x="1135" y="36760"/>
                  </a:cubicBezTo>
                  <a:cubicBezTo>
                    <a:pt x="968" y="38061"/>
                    <a:pt x="868" y="39362"/>
                    <a:pt x="835" y="40629"/>
                  </a:cubicBezTo>
                  <a:lnTo>
                    <a:pt x="668" y="44465"/>
                  </a:lnTo>
                  <a:lnTo>
                    <a:pt x="1" y="59676"/>
                  </a:lnTo>
                  <a:lnTo>
                    <a:pt x="4070" y="59709"/>
                  </a:lnTo>
                  <a:lnTo>
                    <a:pt x="3703" y="44499"/>
                  </a:lnTo>
                  <a:lnTo>
                    <a:pt x="3603" y="40663"/>
                  </a:lnTo>
                  <a:cubicBezTo>
                    <a:pt x="3570" y="39428"/>
                    <a:pt x="3570" y="38194"/>
                    <a:pt x="3637" y="36960"/>
                  </a:cubicBezTo>
                  <a:cubicBezTo>
                    <a:pt x="3703" y="35759"/>
                    <a:pt x="3837" y="34591"/>
                    <a:pt x="4137" y="33424"/>
                  </a:cubicBezTo>
                  <a:cubicBezTo>
                    <a:pt x="4404" y="32256"/>
                    <a:pt x="4804" y="31122"/>
                    <a:pt x="5271" y="29955"/>
                  </a:cubicBezTo>
                  <a:cubicBezTo>
                    <a:pt x="5738" y="28787"/>
                    <a:pt x="6272" y="27653"/>
                    <a:pt x="6772" y="26452"/>
                  </a:cubicBezTo>
                  <a:cubicBezTo>
                    <a:pt x="7273" y="25185"/>
                    <a:pt x="7639" y="23951"/>
                    <a:pt x="7940" y="22683"/>
                  </a:cubicBezTo>
                  <a:cubicBezTo>
                    <a:pt x="8573" y="20181"/>
                    <a:pt x="9007" y="17679"/>
                    <a:pt x="9441" y="15178"/>
                  </a:cubicBezTo>
                  <a:cubicBezTo>
                    <a:pt x="9841" y="12642"/>
                    <a:pt x="10208" y="10141"/>
                    <a:pt x="10575" y="7639"/>
                  </a:cubicBezTo>
                  <a:cubicBezTo>
                    <a:pt x="10942" y="5104"/>
                    <a:pt x="11275" y="2602"/>
                    <a:pt x="11709" y="100"/>
                  </a:cubicBezTo>
                  <a:lnTo>
                    <a:pt x="11175" y="0"/>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7890232" y="2925746"/>
              <a:ext cx="838967" cy="1579028"/>
            </a:xfrm>
            <a:custGeom>
              <a:rect b="b" l="l" r="r" t="t"/>
              <a:pathLst>
                <a:path extrusionOk="0" h="37294" w="19815">
                  <a:moveTo>
                    <a:pt x="19314" y="1"/>
                  </a:moveTo>
                  <a:cubicBezTo>
                    <a:pt x="17846" y="3403"/>
                    <a:pt x="15378" y="6372"/>
                    <a:pt x="12276" y="8240"/>
                  </a:cubicBezTo>
                  <a:cubicBezTo>
                    <a:pt x="10741" y="9207"/>
                    <a:pt x="9040" y="9941"/>
                    <a:pt x="7339" y="10842"/>
                  </a:cubicBezTo>
                  <a:cubicBezTo>
                    <a:pt x="6472" y="11275"/>
                    <a:pt x="5604" y="11742"/>
                    <a:pt x="4804" y="12309"/>
                  </a:cubicBezTo>
                  <a:cubicBezTo>
                    <a:pt x="4370" y="12576"/>
                    <a:pt x="3970" y="12876"/>
                    <a:pt x="3570" y="13210"/>
                  </a:cubicBezTo>
                  <a:cubicBezTo>
                    <a:pt x="3169" y="13510"/>
                    <a:pt x="2802" y="13844"/>
                    <a:pt x="2402" y="14277"/>
                  </a:cubicBezTo>
                  <a:cubicBezTo>
                    <a:pt x="2035" y="14678"/>
                    <a:pt x="1702" y="15145"/>
                    <a:pt x="1435" y="15678"/>
                  </a:cubicBezTo>
                  <a:cubicBezTo>
                    <a:pt x="1134" y="16212"/>
                    <a:pt x="968" y="16813"/>
                    <a:pt x="901" y="17380"/>
                  </a:cubicBezTo>
                  <a:cubicBezTo>
                    <a:pt x="801" y="17913"/>
                    <a:pt x="768" y="18447"/>
                    <a:pt x="734" y="18947"/>
                  </a:cubicBezTo>
                  <a:lnTo>
                    <a:pt x="701" y="20348"/>
                  </a:lnTo>
                  <a:lnTo>
                    <a:pt x="467" y="26019"/>
                  </a:lnTo>
                  <a:lnTo>
                    <a:pt x="0" y="37294"/>
                  </a:lnTo>
                  <a:lnTo>
                    <a:pt x="4070" y="37294"/>
                  </a:lnTo>
                  <a:lnTo>
                    <a:pt x="3670" y="26019"/>
                  </a:lnTo>
                  <a:lnTo>
                    <a:pt x="3436" y="20348"/>
                  </a:lnTo>
                  <a:lnTo>
                    <a:pt x="3369" y="18947"/>
                  </a:lnTo>
                  <a:cubicBezTo>
                    <a:pt x="3369" y="18514"/>
                    <a:pt x="3369" y="18080"/>
                    <a:pt x="3403" y="17713"/>
                  </a:cubicBezTo>
                  <a:cubicBezTo>
                    <a:pt x="3436" y="17346"/>
                    <a:pt x="3503" y="17013"/>
                    <a:pt x="3603" y="16713"/>
                  </a:cubicBezTo>
                  <a:cubicBezTo>
                    <a:pt x="3736" y="16379"/>
                    <a:pt x="3936" y="16079"/>
                    <a:pt x="4170" y="15779"/>
                  </a:cubicBezTo>
                  <a:cubicBezTo>
                    <a:pt x="4403" y="15478"/>
                    <a:pt x="4704" y="15145"/>
                    <a:pt x="5037" y="14845"/>
                  </a:cubicBezTo>
                  <a:cubicBezTo>
                    <a:pt x="5337" y="14544"/>
                    <a:pt x="5671" y="14277"/>
                    <a:pt x="6005" y="14011"/>
                  </a:cubicBezTo>
                  <a:cubicBezTo>
                    <a:pt x="6705" y="13443"/>
                    <a:pt x="7472" y="12943"/>
                    <a:pt x="8240" y="12476"/>
                  </a:cubicBezTo>
                  <a:cubicBezTo>
                    <a:pt x="9807" y="11475"/>
                    <a:pt x="11509" y="10575"/>
                    <a:pt x="13076" y="9441"/>
                  </a:cubicBezTo>
                  <a:cubicBezTo>
                    <a:pt x="16245" y="7139"/>
                    <a:pt x="18580" y="3803"/>
                    <a:pt x="19814" y="201"/>
                  </a:cubicBezTo>
                  <a:lnTo>
                    <a:pt x="19314" y="1"/>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7765921" y="1842483"/>
              <a:ext cx="306542" cy="3438008"/>
            </a:xfrm>
            <a:custGeom>
              <a:rect b="b" l="l" r="r" t="t"/>
              <a:pathLst>
                <a:path extrusionOk="0" h="81200" w="7240">
                  <a:moveTo>
                    <a:pt x="2803" y="1"/>
                  </a:moveTo>
                  <a:lnTo>
                    <a:pt x="568" y="1268"/>
                  </a:lnTo>
                  <a:cubicBezTo>
                    <a:pt x="2069" y="7039"/>
                    <a:pt x="435" y="13177"/>
                    <a:pt x="201" y="19214"/>
                  </a:cubicBezTo>
                  <a:cubicBezTo>
                    <a:pt x="134" y="21916"/>
                    <a:pt x="334" y="24618"/>
                    <a:pt x="535" y="27320"/>
                  </a:cubicBezTo>
                  <a:cubicBezTo>
                    <a:pt x="1002" y="33625"/>
                    <a:pt x="1435" y="39929"/>
                    <a:pt x="1902" y="46234"/>
                  </a:cubicBezTo>
                  <a:cubicBezTo>
                    <a:pt x="2069" y="48302"/>
                    <a:pt x="2236" y="50403"/>
                    <a:pt x="2069" y="52471"/>
                  </a:cubicBezTo>
                  <a:cubicBezTo>
                    <a:pt x="1836" y="55874"/>
                    <a:pt x="1369" y="59510"/>
                    <a:pt x="2069" y="62879"/>
                  </a:cubicBezTo>
                  <a:cubicBezTo>
                    <a:pt x="2770" y="66115"/>
                    <a:pt x="635" y="69217"/>
                    <a:pt x="668" y="72519"/>
                  </a:cubicBezTo>
                  <a:cubicBezTo>
                    <a:pt x="735" y="75421"/>
                    <a:pt x="501" y="78323"/>
                    <a:pt x="1" y="81192"/>
                  </a:cubicBezTo>
                  <a:cubicBezTo>
                    <a:pt x="289" y="81197"/>
                    <a:pt x="577" y="81200"/>
                    <a:pt x="864" y="81200"/>
                  </a:cubicBezTo>
                  <a:cubicBezTo>
                    <a:pt x="2477" y="81200"/>
                    <a:pt x="4086" y="81113"/>
                    <a:pt x="5672" y="80858"/>
                  </a:cubicBezTo>
                  <a:cubicBezTo>
                    <a:pt x="6539" y="78390"/>
                    <a:pt x="6872" y="75655"/>
                    <a:pt x="6973" y="72986"/>
                  </a:cubicBezTo>
                  <a:cubicBezTo>
                    <a:pt x="7073" y="69217"/>
                    <a:pt x="6739" y="65447"/>
                    <a:pt x="6872" y="61678"/>
                  </a:cubicBezTo>
                  <a:cubicBezTo>
                    <a:pt x="6973" y="59376"/>
                    <a:pt x="7239" y="57041"/>
                    <a:pt x="7006" y="54740"/>
                  </a:cubicBezTo>
                  <a:cubicBezTo>
                    <a:pt x="6839" y="52905"/>
                    <a:pt x="6372" y="51104"/>
                    <a:pt x="5972" y="49269"/>
                  </a:cubicBezTo>
                  <a:cubicBezTo>
                    <a:pt x="5538" y="47201"/>
                    <a:pt x="5238" y="45066"/>
                    <a:pt x="4938" y="42965"/>
                  </a:cubicBezTo>
                  <a:cubicBezTo>
                    <a:pt x="3804" y="34725"/>
                    <a:pt x="2770" y="26386"/>
                    <a:pt x="3237" y="18080"/>
                  </a:cubicBezTo>
                  <a:cubicBezTo>
                    <a:pt x="3570" y="12009"/>
                    <a:pt x="4671" y="5738"/>
                    <a:pt x="280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7891629" y="3888975"/>
              <a:ext cx="652544" cy="773975"/>
            </a:xfrm>
            <a:custGeom>
              <a:rect b="b" l="l" r="r" t="t"/>
              <a:pathLst>
                <a:path extrusionOk="0" h="18280" w="15412">
                  <a:moveTo>
                    <a:pt x="15212" y="0"/>
                  </a:moveTo>
                  <a:cubicBezTo>
                    <a:pt x="14211" y="334"/>
                    <a:pt x="13377" y="1034"/>
                    <a:pt x="12743" y="1835"/>
                  </a:cubicBezTo>
                  <a:cubicBezTo>
                    <a:pt x="12076" y="2635"/>
                    <a:pt x="11576" y="3569"/>
                    <a:pt x="11175" y="4470"/>
                  </a:cubicBezTo>
                  <a:cubicBezTo>
                    <a:pt x="10775" y="5404"/>
                    <a:pt x="10441" y="6305"/>
                    <a:pt x="10041" y="7139"/>
                  </a:cubicBezTo>
                  <a:cubicBezTo>
                    <a:pt x="9641" y="7973"/>
                    <a:pt x="9174" y="8673"/>
                    <a:pt x="8573" y="9307"/>
                  </a:cubicBezTo>
                  <a:cubicBezTo>
                    <a:pt x="7373" y="10574"/>
                    <a:pt x="5805" y="11475"/>
                    <a:pt x="4104" y="12075"/>
                  </a:cubicBezTo>
                  <a:cubicBezTo>
                    <a:pt x="3637" y="12276"/>
                    <a:pt x="3070" y="12476"/>
                    <a:pt x="2502" y="12909"/>
                  </a:cubicBezTo>
                  <a:cubicBezTo>
                    <a:pt x="1869" y="13310"/>
                    <a:pt x="1402" y="13910"/>
                    <a:pt x="1035" y="14511"/>
                  </a:cubicBezTo>
                  <a:cubicBezTo>
                    <a:pt x="368" y="15711"/>
                    <a:pt x="201" y="16912"/>
                    <a:pt x="1" y="17913"/>
                  </a:cubicBezTo>
                  <a:lnTo>
                    <a:pt x="3737" y="18280"/>
                  </a:lnTo>
                  <a:cubicBezTo>
                    <a:pt x="3770" y="17346"/>
                    <a:pt x="3837" y="16545"/>
                    <a:pt x="4037" y="16012"/>
                  </a:cubicBezTo>
                  <a:cubicBezTo>
                    <a:pt x="4137" y="15745"/>
                    <a:pt x="4237" y="15545"/>
                    <a:pt x="4404" y="15378"/>
                  </a:cubicBezTo>
                  <a:cubicBezTo>
                    <a:pt x="4604" y="15178"/>
                    <a:pt x="4904" y="14978"/>
                    <a:pt x="5338" y="14744"/>
                  </a:cubicBezTo>
                  <a:cubicBezTo>
                    <a:pt x="7172" y="13777"/>
                    <a:pt x="8940" y="12442"/>
                    <a:pt x="10208" y="10641"/>
                  </a:cubicBezTo>
                  <a:cubicBezTo>
                    <a:pt x="10842" y="9774"/>
                    <a:pt x="11342" y="8740"/>
                    <a:pt x="11642" y="7772"/>
                  </a:cubicBezTo>
                  <a:cubicBezTo>
                    <a:pt x="11943" y="6805"/>
                    <a:pt x="12176" y="5838"/>
                    <a:pt x="12410" y="4937"/>
                  </a:cubicBezTo>
                  <a:cubicBezTo>
                    <a:pt x="12676" y="4003"/>
                    <a:pt x="12977" y="3136"/>
                    <a:pt x="13477" y="2369"/>
                  </a:cubicBezTo>
                  <a:cubicBezTo>
                    <a:pt x="13944" y="1568"/>
                    <a:pt x="14578" y="867"/>
                    <a:pt x="15412" y="467"/>
                  </a:cubicBezTo>
                  <a:lnTo>
                    <a:pt x="152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907168" y="2987900"/>
              <a:ext cx="1022596" cy="1588936"/>
            </a:xfrm>
            <a:custGeom>
              <a:rect b="b" l="l" r="r" t="t"/>
              <a:pathLst>
                <a:path extrusionOk="0" h="37528" w="24152">
                  <a:moveTo>
                    <a:pt x="23651" y="0"/>
                  </a:moveTo>
                  <a:cubicBezTo>
                    <a:pt x="22884" y="4070"/>
                    <a:pt x="19448" y="7372"/>
                    <a:pt x="15578" y="8173"/>
                  </a:cubicBezTo>
                  <a:cubicBezTo>
                    <a:pt x="15111" y="8273"/>
                    <a:pt x="14611" y="8306"/>
                    <a:pt x="14111" y="8340"/>
                  </a:cubicBezTo>
                  <a:cubicBezTo>
                    <a:pt x="13974" y="8349"/>
                    <a:pt x="13831" y="8353"/>
                    <a:pt x="13686" y="8353"/>
                  </a:cubicBezTo>
                  <a:cubicBezTo>
                    <a:pt x="13334" y="8353"/>
                    <a:pt x="12963" y="8330"/>
                    <a:pt x="12610" y="8306"/>
                  </a:cubicBezTo>
                  <a:cubicBezTo>
                    <a:pt x="12076" y="8290"/>
                    <a:pt x="11534" y="8265"/>
                    <a:pt x="10979" y="8265"/>
                  </a:cubicBezTo>
                  <a:cubicBezTo>
                    <a:pt x="10425" y="8265"/>
                    <a:pt x="9858" y="8290"/>
                    <a:pt x="9274" y="8373"/>
                  </a:cubicBezTo>
                  <a:cubicBezTo>
                    <a:pt x="8073" y="8573"/>
                    <a:pt x="7006" y="9040"/>
                    <a:pt x="6005" y="9574"/>
                  </a:cubicBezTo>
                  <a:cubicBezTo>
                    <a:pt x="5538" y="9841"/>
                    <a:pt x="5071" y="10141"/>
                    <a:pt x="4604" y="10441"/>
                  </a:cubicBezTo>
                  <a:cubicBezTo>
                    <a:pt x="4137" y="10708"/>
                    <a:pt x="3670" y="11041"/>
                    <a:pt x="3203" y="11442"/>
                  </a:cubicBezTo>
                  <a:cubicBezTo>
                    <a:pt x="2736" y="11875"/>
                    <a:pt x="2302" y="12376"/>
                    <a:pt x="1969" y="12909"/>
                  </a:cubicBezTo>
                  <a:cubicBezTo>
                    <a:pt x="1635" y="13477"/>
                    <a:pt x="1402" y="14044"/>
                    <a:pt x="1235" y="14644"/>
                  </a:cubicBezTo>
                  <a:cubicBezTo>
                    <a:pt x="868" y="15812"/>
                    <a:pt x="768" y="16946"/>
                    <a:pt x="701" y="18047"/>
                  </a:cubicBezTo>
                  <a:cubicBezTo>
                    <a:pt x="568" y="20181"/>
                    <a:pt x="501" y="22316"/>
                    <a:pt x="534" y="24484"/>
                  </a:cubicBezTo>
                  <a:cubicBezTo>
                    <a:pt x="534" y="26653"/>
                    <a:pt x="701" y="28788"/>
                    <a:pt x="701" y="30822"/>
                  </a:cubicBezTo>
                  <a:cubicBezTo>
                    <a:pt x="734" y="32857"/>
                    <a:pt x="568" y="34792"/>
                    <a:pt x="1" y="36526"/>
                  </a:cubicBezTo>
                  <a:lnTo>
                    <a:pt x="3637" y="37527"/>
                  </a:lnTo>
                  <a:cubicBezTo>
                    <a:pt x="4204" y="35192"/>
                    <a:pt x="4204" y="32857"/>
                    <a:pt x="4037" y="30689"/>
                  </a:cubicBezTo>
                  <a:cubicBezTo>
                    <a:pt x="3903" y="28487"/>
                    <a:pt x="3603" y="26419"/>
                    <a:pt x="3470" y="24351"/>
                  </a:cubicBezTo>
                  <a:cubicBezTo>
                    <a:pt x="3303" y="22283"/>
                    <a:pt x="3236" y="20181"/>
                    <a:pt x="3236" y="18113"/>
                  </a:cubicBezTo>
                  <a:cubicBezTo>
                    <a:pt x="3236" y="17113"/>
                    <a:pt x="3270" y="16112"/>
                    <a:pt x="3470" y="15245"/>
                  </a:cubicBezTo>
                  <a:cubicBezTo>
                    <a:pt x="3670" y="14344"/>
                    <a:pt x="4037" y="13610"/>
                    <a:pt x="4637" y="13010"/>
                  </a:cubicBezTo>
                  <a:cubicBezTo>
                    <a:pt x="4937" y="12709"/>
                    <a:pt x="5338" y="12409"/>
                    <a:pt x="5738" y="12109"/>
                  </a:cubicBezTo>
                  <a:cubicBezTo>
                    <a:pt x="6172" y="11775"/>
                    <a:pt x="6572" y="11508"/>
                    <a:pt x="7006" y="11242"/>
                  </a:cubicBezTo>
                  <a:cubicBezTo>
                    <a:pt x="7840" y="10675"/>
                    <a:pt x="8673" y="10274"/>
                    <a:pt x="9574" y="10074"/>
                  </a:cubicBezTo>
                  <a:cubicBezTo>
                    <a:pt x="10508" y="9874"/>
                    <a:pt x="11509" y="9841"/>
                    <a:pt x="12576" y="9841"/>
                  </a:cubicBezTo>
                  <a:cubicBezTo>
                    <a:pt x="13110" y="9807"/>
                    <a:pt x="13677" y="9807"/>
                    <a:pt x="14211" y="9741"/>
                  </a:cubicBezTo>
                  <a:cubicBezTo>
                    <a:pt x="14778" y="9674"/>
                    <a:pt x="15345" y="9607"/>
                    <a:pt x="15879" y="9440"/>
                  </a:cubicBezTo>
                  <a:cubicBezTo>
                    <a:pt x="20248" y="8239"/>
                    <a:pt x="23617" y="4403"/>
                    <a:pt x="24151" y="67"/>
                  </a:cubicBezTo>
                  <a:lnTo>
                    <a:pt x="2365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7901537" y="2006296"/>
              <a:ext cx="389824" cy="2487221"/>
            </a:xfrm>
            <a:custGeom>
              <a:rect b="b" l="l" r="r" t="t"/>
              <a:pathLst>
                <a:path extrusionOk="0" h="58744" w="9207">
                  <a:moveTo>
                    <a:pt x="5070" y="1"/>
                  </a:moveTo>
                  <a:lnTo>
                    <a:pt x="4570" y="101"/>
                  </a:lnTo>
                  <a:cubicBezTo>
                    <a:pt x="5004" y="2603"/>
                    <a:pt x="5938" y="5038"/>
                    <a:pt x="7172" y="7240"/>
                  </a:cubicBezTo>
                  <a:cubicBezTo>
                    <a:pt x="7472" y="7807"/>
                    <a:pt x="7739" y="8340"/>
                    <a:pt x="7906" y="8874"/>
                  </a:cubicBezTo>
                  <a:cubicBezTo>
                    <a:pt x="8073" y="9441"/>
                    <a:pt x="8139" y="9975"/>
                    <a:pt x="8106" y="10575"/>
                  </a:cubicBezTo>
                  <a:cubicBezTo>
                    <a:pt x="8039" y="11142"/>
                    <a:pt x="7939" y="11743"/>
                    <a:pt x="7806" y="12343"/>
                  </a:cubicBezTo>
                  <a:cubicBezTo>
                    <a:pt x="7672" y="12944"/>
                    <a:pt x="7572" y="13544"/>
                    <a:pt x="7405" y="14144"/>
                  </a:cubicBezTo>
                  <a:cubicBezTo>
                    <a:pt x="6238" y="18981"/>
                    <a:pt x="4403" y="23651"/>
                    <a:pt x="2869" y="28488"/>
                  </a:cubicBezTo>
                  <a:cubicBezTo>
                    <a:pt x="2102" y="30923"/>
                    <a:pt x="1435" y="33392"/>
                    <a:pt x="968" y="35927"/>
                  </a:cubicBezTo>
                  <a:cubicBezTo>
                    <a:pt x="501" y="38462"/>
                    <a:pt x="267" y="41064"/>
                    <a:pt x="167" y="43599"/>
                  </a:cubicBezTo>
                  <a:cubicBezTo>
                    <a:pt x="67" y="46167"/>
                    <a:pt x="67" y="48703"/>
                    <a:pt x="67" y="51204"/>
                  </a:cubicBezTo>
                  <a:lnTo>
                    <a:pt x="0" y="58743"/>
                  </a:lnTo>
                  <a:lnTo>
                    <a:pt x="3736" y="58643"/>
                  </a:lnTo>
                  <a:lnTo>
                    <a:pt x="3403" y="51138"/>
                  </a:lnTo>
                  <a:cubicBezTo>
                    <a:pt x="3269" y="48602"/>
                    <a:pt x="3136" y="46101"/>
                    <a:pt x="3102" y="43632"/>
                  </a:cubicBezTo>
                  <a:cubicBezTo>
                    <a:pt x="3069" y="41164"/>
                    <a:pt x="3136" y="38729"/>
                    <a:pt x="3469" y="36294"/>
                  </a:cubicBezTo>
                  <a:cubicBezTo>
                    <a:pt x="3770" y="33892"/>
                    <a:pt x="4303" y="31490"/>
                    <a:pt x="4904" y="29055"/>
                  </a:cubicBezTo>
                  <a:cubicBezTo>
                    <a:pt x="6138" y="24252"/>
                    <a:pt x="7739" y="19448"/>
                    <a:pt x="8673" y="14445"/>
                  </a:cubicBezTo>
                  <a:cubicBezTo>
                    <a:pt x="8806" y="13811"/>
                    <a:pt x="8907" y="13177"/>
                    <a:pt x="9007" y="12543"/>
                  </a:cubicBezTo>
                  <a:cubicBezTo>
                    <a:pt x="9107" y="11910"/>
                    <a:pt x="9173" y="11276"/>
                    <a:pt x="9207" y="10609"/>
                  </a:cubicBezTo>
                  <a:cubicBezTo>
                    <a:pt x="9207" y="9908"/>
                    <a:pt x="9107" y="9208"/>
                    <a:pt x="8840" y="8574"/>
                  </a:cubicBezTo>
                  <a:cubicBezTo>
                    <a:pt x="8606" y="7907"/>
                    <a:pt x="8273" y="7340"/>
                    <a:pt x="7973" y="6806"/>
                  </a:cubicBezTo>
                  <a:cubicBezTo>
                    <a:pt x="6605" y="4704"/>
                    <a:pt x="5638" y="2436"/>
                    <a:pt x="507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7908565" y="1966751"/>
              <a:ext cx="727401" cy="2422229"/>
            </a:xfrm>
            <a:custGeom>
              <a:rect b="b" l="l" r="r" t="t"/>
              <a:pathLst>
                <a:path extrusionOk="0" h="57209" w="17180">
                  <a:moveTo>
                    <a:pt x="16980" y="1"/>
                  </a:moveTo>
                  <a:lnTo>
                    <a:pt x="16479" y="34"/>
                  </a:lnTo>
                  <a:cubicBezTo>
                    <a:pt x="16546" y="2536"/>
                    <a:pt x="15579" y="5005"/>
                    <a:pt x="13978" y="6806"/>
                  </a:cubicBezTo>
                  <a:cubicBezTo>
                    <a:pt x="13577" y="7273"/>
                    <a:pt x="13110" y="7673"/>
                    <a:pt x="12643" y="8073"/>
                  </a:cubicBezTo>
                  <a:cubicBezTo>
                    <a:pt x="12143" y="8440"/>
                    <a:pt x="11609" y="8741"/>
                    <a:pt x="11076" y="9074"/>
                  </a:cubicBezTo>
                  <a:cubicBezTo>
                    <a:pt x="10508" y="9408"/>
                    <a:pt x="9941" y="9741"/>
                    <a:pt x="9408" y="10208"/>
                  </a:cubicBezTo>
                  <a:cubicBezTo>
                    <a:pt x="8874" y="10675"/>
                    <a:pt x="8440" y="11209"/>
                    <a:pt x="8040" y="11776"/>
                  </a:cubicBezTo>
                  <a:cubicBezTo>
                    <a:pt x="7273" y="12944"/>
                    <a:pt x="6839" y="14245"/>
                    <a:pt x="6506" y="15512"/>
                  </a:cubicBezTo>
                  <a:cubicBezTo>
                    <a:pt x="6172" y="16813"/>
                    <a:pt x="5939" y="18081"/>
                    <a:pt x="5705" y="19315"/>
                  </a:cubicBezTo>
                  <a:cubicBezTo>
                    <a:pt x="5205" y="21783"/>
                    <a:pt x="4604" y="24252"/>
                    <a:pt x="3837" y="26620"/>
                  </a:cubicBezTo>
                  <a:cubicBezTo>
                    <a:pt x="3070" y="28988"/>
                    <a:pt x="2002" y="31323"/>
                    <a:pt x="1235" y="33859"/>
                  </a:cubicBezTo>
                  <a:cubicBezTo>
                    <a:pt x="835" y="35159"/>
                    <a:pt x="535" y="36494"/>
                    <a:pt x="401" y="37861"/>
                  </a:cubicBezTo>
                  <a:cubicBezTo>
                    <a:pt x="234" y="39196"/>
                    <a:pt x="201" y="40530"/>
                    <a:pt x="201" y="41831"/>
                  </a:cubicBezTo>
                  <a:lnTo>
                    <a:pt x="234" y="43766"/>
                  </a:lnTo>
                  <a:cubicBezTo>
                    <a:pt x="234" y="44399"/>
                    <a:pt x="234" y="45033"/>
                    <a:pt x="234" y="45667"/>
                  </a:cubicBezTo>
                  <a:cubicBezTo>
                    <a:pt x="234" y="46935"/>
                    <a:pt x="201" y="48169"/>
                    <a:pt x="168" y="49470"/>
                  </a:cubicBezTo>
                  <a:cubicBezTo>
                    <a:pt x="101" y="52005"/>
                    <a:pt x="1" y="54573"/>
                    <a:pt x="34" y="57209"/>
                  </a:cubicBezTo>
                  <a:lnTo>
                    <a:pt x="3770" y="57042"/>
                  </a:lnTo>
                  <a:cubicBezTo>
                    <a:pt x="3604" y="54540"/>
                    <a:pt x="3570" y="52038"/>
                    <a:pt x="3503" y="49470"/>
                  </a:cubicBezTo>
                  <a:cubicBezTo>
                    <a:pt x="3470" y="48169"/>
                    <a:pt x="3437" y="46901"/>
                    <a:pt x="3370" y="45600"/>
                  </a:cubicBezTo>
                  <a:cubicBezTo>
                    <a:pt x="3370" y="44933"/>
                    <a:pt x="3303" y="44299"/>
                    <a:pt x="3270" y="43632"/>
                  </a:cubicBezTo>
                  <a:lnTo>
                    <a:pt x="3137" y="41764"/>
                  </a:lnTo>
                  <a:cubicBezTo>
                    <a:pt x="3070" y="40497"/>
                    <a:pt x="3070" y="39296"/>
                    <a:pt x="3137" y="38095"/>
                  </a:cubicBezTo>
                  <a:cubicBezTo>
                    <a:pt x="3203" y="36894"/>
                    <a:pt x="3370" y="35727"/>
                    <a:pt x="3670" y="34526"/>
                  </a:cubicBezTo>
                  <a:cubicBezTo>
                    <a:pt x="4271" y="32157"/>
                    <a:pt x="5205" y="29756"/>
                    <a:pt x="5872" y="27220"/>
                  </a:cubicBezTo>
                  <a:cubicBezTo>
                    <a:pt x="6539" y="24685"/>
                    <a:pt x="7039" y="22150"/>
                    <a:pt x="7406" y="19582"/>
                  </a:cubicBezTo>
                  <a:cubicBezTo>
                    <a:pt x="7606" y="18314"/>
                    <a:pt x="7740" y="17047"/>
                    <a:pt x="7973" y="15846"/>
                  </a:cubicBezTo>
                  <a:cubicBezTo>
                    <a:pt x="8207" y="14645"/>
                    <a:pt x="8574" y="13477"/>
                    <a:pt x="9174" y="12477"/>
                  </a:cubicBezTo>
                  <a:cubicBezTo>
                    <a:pt x="9441" y="11976"/>
                    <a:pt x="9808" y="11509"/>
                    <a:pt x="10242" y="11109"/>
                  </a:cubicBezTo>
                  <a:cubicBezTo>
                    <a:pt x="10642" y="10709"/>
                    <a:pt x="11142" y="10342"/>
                    <a:pt x="11676" y="10008"/>
                  </a:cubicBezTo>
                  <a:cubicBezTo>
                    <a:pt x="12176" y="9641"/>
                    <a:pt x="12743" y="9274"/>
                    <a:pt x="13277" y="8841"/>
                  </a:cubicBezTo>
                  <a:cubicBezTo>
                    <a:pt x="13777" y="8407"/>
                    <a:pt x="14244" y="7940"/>
                    <a:pt x="14645" y="7406"/>
                  </a:cubicBezTo>
                  <a:cubicBezTo>
                    <a:pt x="16313" y="5305"/>
                    <a:pt x="17180" y="2636"/>
                    <a:pt x="1698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7438292" y="3749127"/>
              <a:ext cx="579084" cy="792393"/>
            </a:xfrm>
            <a:custGeom>
              <a:rect b="b" l="l" r="r" t="t"/>
              <a:pathLst>
                <a:path extrusionOk="0" h="18715" w="13677">
                  <a:moveTo>
                    <a:pt x="434" y="1"/>
                  </a:moveTo>
                  <a:lnTo>
                    <a:pt x="0" y="234"/>
                  </a:lnTo>
                  <a:cubicBezTo>
                    <a:pt x="367" y="1135"/>
                    <a:pt x="667" y="2069"/>
                    <a:pt x="934" y="3036"/>
                  </a:cubicBezTo>
                  <a:cubicBezTo>
                    <a:pt x="1067" y="3503"/>
                    <a:pt x="1201" y="3970"/>
                    <a:pt x="1301" y="4437"/>
                  </a:cubicBezTo>
                  <a:lnTo>
                    <a:pt x="1468" y="5171"/>
                  </a:lnTo>
                  <a:cubicBezTo>
                    <a:pt x="1501" y="5371"/>
                    <a:pt x="1534" y="5672"/>
                    <a:pt x="1735" y="6072"/>
                  </a:cubicBezTo>
                  <a:cubicBezTo>
                    <a:pt x="1835" y="6239"/>
                    <a:pt x="2035" y="6439"/>
                    <a:pt x="2235" y="6572"/>
                  </a:cubicBezTo>
                  <a:cubicBezTo>
                    <a:pt x="2402" y="6672"/>
                    <a:pt x="2602" y="6739"/>
                    <a:pt x="2769" y="6772"/>
                  </a:cubicBezTo>
                  <a:lnTo>
                    <a:pt x="3536" y="6972"/>
                  </a:lnTo>
                  <a:cubicBezTo>
                    <a:pt x="4003" y="7073"/>
                    <a:pt x="4437" y="7206"/>
                    <a:pt x="4870" y="7373"/>
                  </a:cubicBezTo>
                  <a:cubicBezTo>
                    <a:pt x="5771" y="7673"/>
                    <a:pt x="6571" y="8073"/>
                    <a:pt x="7205" y="8640"/>
                  </a:cubicBezTo>
                  <a:cubicBezTo>
                    <a:pt x="8506" y="9708"/>
                    <a:pt x="9273" y="11376"/>
                    <a:pt x="9640" y="13077"/>
                  </a:cubicBezTo>
                  <a:cubicBezTo>
                    <a:pt x="9974" y="14845"/>
                    <a:pt x="9974" y="16713"/>
                    <a:pt x="9940" y="18714"/>
                  </a:cubicBezTo>
                  <a:lnTo>
                    <a:pt x="13676" y="18481"/>
                  </a:lnTo>
                  <a:cubicBezTo>
                    <a:pt x="13410" y="16513"/>
                    <a:pt x="13176" y="14378"/>
                    <a:pt x="12442" y="12276"/>
                  </a:cubicBezTo>
                  <a:cubicBezTo>
                    <a:pt x="12075" y="11209"/>
                    <a:pt x="11575" y="10208"/>
                    <a:pt x="10908" y="9274"/>
                  </a:cubicBezTo>
                  <a:cubicBezTo>
                    <a:pt x="10241" y="8340"/>
                    <a:pt x="9407" y="7506"/>
                    <a:pt x="8439" y="6906"/>
                  </a:cubicBezTo>
                  <a:cubicBezTo>
                    <a:pt x="7439" y="6272"/>
                    <a:pt x="6371" y="5905"/>
                    <a:pt x="5337" y="5705"/>
                  </a:cubicBezTo>
                  <a:cubicBezTo>
                    <a:pt x="4803" y="5605"/>
                    <a:pt x="4270" y="5505"/>
                    <a:pt x="3769" y="5471"/>
                  </a:cubicBezTo>
                  <a:lnTo>
                    <a:pt x="3069" y="5405"/>
                  </a:lnTo>
                  <a:cubicBezTo>
                    <a:pt x="2969" y="5371"/>
                    <a:pt x="2902" y="5371"/>
                    <a:pt x="2902" y="5371"/>
                  </a:cubicBezTo>
                  <a:cubicBezTo>
                    <a:pt x="2869" y="5371"/>
                    <a:pt x="2869" y="5371"/>
                    <a:pt x="2835" y="5338"/>
                  </a:cubicBezTo>
                  <a:cubicBezTo>
                    <a:pt x="2769" y="5305"/>
                    <a:pt x="2702" y="5104"/>
                    <a:pt x="2635" y="4838"/>
                  </a:cubicBezTo>
                  <a:lnTo>
                    <a:pt x="2368" y="4137"/>
                  </a:lnTo>
                  <a:cubicBezTo>
                    <a:pt x="2168" y="3637"/>
                    <a:pt x="2001" y="3170"/>
                    <a:pt x="1801" y="2703"/>
                  </a:cubicBezTo>
                  <a:cubicBezTo>
                    <a:pt x="1401" y="1802"/>
                    <a:pt x="934" y="868"/>
                    <a:pt x="43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6965140" y="2771798"/>
              <a:ext cx="1060702" cy="1754189"/>
            </a:xfrm>
            <a:custGeom>
              <a:rect b="b" l="l" r="r" t="t"/>
              <a:pathLst>
                <a:path extrusionOk="0" h="41431" w="25052">
                  <a:moveTo>
                    <a:pt x="167" y="1"/>
                  </a:moveTo>
                  <a:lnTo>
                    <a:pt x="167" y="1"/>
                  </a:lnTo>
                  <a:cubicBezTo>
                    <a:pt x="0" y="1068"/>
                    <a:pt x="67" y="2169"/>
                    <a:pt x="301" y="3236"/>
                  </a:cubicBezTo>
                  <a:cubicBezTo>
                    <a:pt x="534" y="4304"/>
                    <a:pt x="934" y="5304"/>
                    <a:pt x="1401" y="6272"/>
                  </a:cubicBezTo>
                  <a:cubicBezTo>
                    <a:pt x="1902" y="7239"/>
                    <a:pt x="2536" y="8140"/>
                    <a:pt x="3203" y="9007"/>
                  </a:cubicBezTo>
                  <a:cubicBezTo>
                    <a:pt x="3903" y="9841"/>
                    <a:pt x="4670" y="10642"/>
                    <a:pt x="5638" y="11275"/>
                  </a:cubicBezTo>
                  <a:cubicBezTo>
                    <a:pt x="6138" y="11609"/>
                    <a:pt x="6672" y="11876"/>
                    <a:pt x="7272" y="12009"/>
                  </a:cubicBezTo>
                  <a:cubicBezTo>
                    <a:pt x="7687" y="12124"/>
                    <a:pt x="8118" y="12160"/>
                    <a:pt x="8532" y="12160"/>
                  </a:cubicBezTo>
                  <a:cubicBezTo>
                    <a:pt x="8717" y="12160"/>
                    <a:pt x="8898" y="12153"/>
                    <a:pt x="9074" y="12143"/>
                  </a:cubicBezTo>
                  <a:cubicBezTo>
                    <a:pt x="9505" y="12116"/>
                    <a:pt x="9915" y="12067"/>
                    <a:pt x="10286" y="12067"/>
                  </a:cubicBezTo>
                  <a:cubicBezTo>
                    <a:pt x="10373" y="12067"/>
                    <a:pt x="10458" y="12070"/>
                    <a:pt x="10541" y="12076"/>
                  </a:cubicBezTo>
                  <a:cubicBezTo>
                    <a:pt x="11075" y="12109"/>
                    <a:pt x="11075" y="12143"/>
                    <a:pt x="11375" y="12443"/>
                  </a:cubicBezTo>
                  <a:cubicBezTo>
                    <a:pt x="11642" y="12710"/>
                    <a:pt x="11909" y="13143"/>
                    <a:pt x="12109" y="13544"/>
                  </a:cubicBezTo>
                  <a:cubicBezTo>
                    <a:pt x="12343" y="13977"/>
                    <a:pt x="12543" y="14444"/>
                    <a:pt x="12709" y="14911"/>
                  </a:cubicBezTo>
                  <a:cubicBezTo>
                    <a:pt x="13110" y="15845"/>
                    <a:pt x="13410" y="16813"/>
                    <a:pt x="13744" y="17813"/>
                  </a:cubicBezTo>
                  <a:lnTo>
                    <a:pt x="14211" y="19314"/>
                  </a:lnTo>
                  <a:cubicBezTo>
                    <a:pt x="14344" y="19848"/>
                    <a:pt x="14577" y="20415"/>
                    <a:pt x="14744" y="20882"/>
                  </a:cubicBezTo>
                  <a:cubicBezTo>
                    <a:pt x="15145" y="21883"/>
                    <a:pt x="15545" y="22850"/>
                    <a:pt x="15945" y="23818"/>
                  </a:cubicBezTo>
                  <a:cubicBezTo>
                    <a:pt x="16746" y="25786"/>
                    <a:pt x="17580" y="27720"/>
                    <a:pt x="18313" y="29655"/>
                  </a:cubicBezTo>
                  <a:cubicBezTo>
                    <a:pt x="19081" y="31590"/>
                    <a:pt x="19748" y="33525"/>
                    <a:pt x="20248" y="35459"/>
                  </a:cubicBezTo>
                  <a:cubicBezTo>
                    <a:pt x="20749" y="37427"/>
                    <a:pt x="21115" y="39395"/>
                    <a:pt x="21349" y="41430"/>
                  </a:cubicBezTo>
                  <a:lnTo>
                    <a:pt x="25052" y="40863"/>
                  </a:lnTo>
                  <a:cubicBezTo>
                    <a:pt x="24685" y="38728"/>
                    <a:pt x="24151" y="36593"/>
                    <a:pt x="23450" y="34492"/>
                  </a:cubicBezTo>
                  <a:cubicBezTo>
                    <a:pt x="22783" y="32424"/>
                    <a:pt x="21916" y="30422"/>
                    <a:pt x="21015" y="28488"/>
                  </a:cubicBezTo>
                  <a:cubicBezTo>
                    <a:pt x="20115" y="26553"/>
                    <a:pt x="19147" y="24685"/>
                    <a:pt x="18247" y="22784"/>
                  </a:cubicBezTo>
                  <a:cubicBezTo>
                    <a:pt x="17780" y="21850"/>
                    <a:pt x="17313" y="20916"/>
                    <a:pt x="16879" y="19982"/>
                  </a:cubicBezTo>
                  <a:cubicBezTo>
                    <a:pt x="16679" y="19481"/>
                    <a:pt x="16479" y="19081"/>
                    <a:pt x="16279" y="18581"/>
                  </a:cubicBezTo>
                  <a:lnTo>
                    <a:pt x="15745" y="17113"/>
                  </a:lnTo>
                  <a:cubicBezTo>
                    <a:pt x="15345" y="16112"/>
                    <a:pt x="14944" y="15111"/>
                    <a:pt x="14477" y="14144"/>
                  </a:cubicBezTo>
                  <a:cubicBezTo>
                    <a:pt x="14244" y="13644"/>
                    <a:pt x="13977" y="13143"/>
                    <a:pt x="13710" y="12643"/>
                  </a:cubicBezTo>
                  <a:cubicBezTo>
                    <a:pt x="13410" y="12176"/>
                    <a:pt x="13076" y="11676"/>
                    <a:pt x="12576" y="11209"/>
                  </a:cubicBezTo>
                  <a:cubicBezTo>
                    <a:pt x="12343" y="11008"/>
                    <a:pt x="12042" y="10775"/>
                    <a:pt x="11642" y="10608"/>
                  </a:cubicBezTo>
                  <a:cubicBezTo>
                    <a:pt x="11542" y="10575"/>
                    <a:pt x="11409" y="10541"/>
                    <a:pt x="11308" y="10508"/>
                  </a:cubicBezTo>
                  <a:lnTo>
                    <a:pt x="11075" y="10475"/>
                  </a:lnTo>
                  <a:lnTo>
                    <a:pt x="10575" y="10475"/>
                  </a:lnTo>
                  <a:cubicBezTo>
                    <a:pt x="9941" y="10475"/>
                    <a:pt x="9407" y="10575"/>
                    <a:pt x="8907" y="10642"/>
                  </a:cubicBezTo>
                  <a:cubicBezTo>
                    <a:pt x="8657" y="10675"/>
                    <a:pt x="8431" y="10692"/>
                    <a:pt x="8215" y="10692"/>
                  </a:cubicBezTo>
                  <a:cubicBezTo>
                    <a:pt x="7998" y="10692"/>
                    <a:pt x="7789" y="10675"/>
                    <a:pt x="7572" y="10642"/>
                  </a:cubicBezTo>
                  <a:cubicBezTo>
                    <a:pt x="7139" y="10575"/>
                    <a:pt x="6705" y="10408"/>
                    <a:pt x="6305" y="10175"/>
                  </a:cubicBezTo>
                  <a:cubicBezTo>
                    <a:pt x="5504" y="9708"/>
                    <a:pt x="4737" y="9007"/>
                    <a:pt x="4037" y="8273"/>
                  </a:cubicBezTo>
                  <a:cubicBezTo>
                    <a:pt x="3369" y="7506"/>
                    <a:pt x="2736" y="6705"/>
                    <a:pt x="2202" y="5838"/>
                  </a:cubicBezTo>
                  <a:cubicBezTo>
                    <a:pt x="1668" y="4971"/>
                    <a:pt x="1268" y="4037"/>
                    <a:pt x="968" y="3069"/>
                  </a:cubicBezTo>
                  <a:cubicBezTo>
                    <a:pt x="701" y="2069"/>
                    <a:pt x="567" y="1068"/>
                    <a:pt x="634" y="34"/>
                  </a:cubicBezTo>
                  <a:lnTo>
                    <a:pt x="16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7253266" y="1578368"/>
              <a:ext cx="771181" cy="2980101"/>
            </a:xfrm>
            <a:custGeom>
              <a:rect b="b" l="l" r="r" t="t"/>
              <a:pathLst>
                <a:path extrusionOk="0" h="70385" w="18214">
                  <a:moveTo>
                    <a:pt x="501" y="1"/>
                  </a:moveTo>
                  <a:lnTo>
                    <a:pt x="0" y="34"/>
                  </a:lnTo>
                  <a:cubicBezTo>
                    <a:pt x="267" y="3070"/>
                    <a:pt x="567" y="6172"/>
                    <a:pt x="1735" y="9074"/>
                  </a:cubicBezTo>
                  <a:cubicBezTo>
                    <a:pt x="2335" y="10542"/>
                    <a:pt x="3203" y="11909"/>
                    <a:pt x="4337" y="13043"/>
                  </a:cubicBezTo>
                  <a:cubicBezTo>
                    <a:pt x="4904" y="13611"/>
                    <a:pt x="5538" y="14044"/>
                    <a:pt x="6005" y="14545"/>
                  </a:cubicBezTo>
                  <a:cubicBezTo>
                    <a:pt x="6505" y="15045"/>
                    <a:pt x="6738" y="15545"/>
                    <a:pt x="6838" y="16212"/>
                  </a:cubicBezTo>
                  <a:cubicBezTo>
                    <a:pt x="6939" y="16846"/>
                    <a:pt x="6872" y="17613"/>
                    <a:pt x="6905" y="18381"/>
                  </a:cubicBezTo>
                  <a:cubicBezTo>
                    <a:pt x="6905" y="19148"/>
                    <a:pt x="6939" y="19915"/>
                    <a:pt x="6972" y="20682"/>
                  </a:cubicBezTo>
                  <a:cubicBezTo>
                    <a:pt x="7039" y="22250"/>
                    <a:pt x="7172" y="23784"/>
                    <a:pt x="7372" y="25319"/>
                  </a:cubicBezTo>
                  <a:cubicBezTo>
                    <a:pt x="7839" y="28321"/>
                    <a:pt x="8106" y="31290"/>
                    <a:pt x="8406" y="34325"/>
                  </a:cubicBezTo>
                  <a:cubicBezTo>
                    <a:pt x="8540" y="35860"/>
                    <a:pt x="8673" y="37327"/>
                    <a:pt x="8840" y="38895"/>
                  </a:cubicBezTo>
                  <a:cubicBezTo>
                    <a:pt x="9007" y="40463"/>
                    <a:pt x="9274" y="41964"/>
                    <a:pt x="9574" y="43465"/>
                  </a:cubicBezTo>
                  <a:lnTo>
                    <a:pt x="11208" y="52438"/>
                  </a:lnTo>
                  <a:lnTo>
                    <a:pt x="14544" y="70384"/>
                  </a:lnTo>
                  <a:lnTo>
                    <a:pt x="18213" y="69617"/>
                  </a:lnTo>
                  <a:lnTo>
                    <a:pt x="14077" y="51838"/>
                  </a:lnTo>
                  <a:lnTo>
                    <a:pt x="12042" y="42965"/>
                  </a:lnTo>
                  <a:cubicBezTo>
                    <a:pt x="11709" y="41497"/>
                    <a:pt x="11375" y="40029"/>
                    <a:pt x="11142" y="38562"/>
                  </a:cubicBezTo>
                  <a:cubicBezTo>
                    <a:pt x="10908" y="37127"/>
                    <a:pt x="10708" y="35593"/>
                    <a:pt x="10508" y="34092"/>
                  </a:cubicBezTo>
                  <a:cubicBezTo>
                    <a:pt x="10107" y="31090"/>
                    <a:pt x="9640" y="28021"/>
                    <a:pt x="9073" y="25052"/>
                  </a:cubicBezTo>
                  <a:cubicBezTo>
                    <a:pt x="8807" y="23584"/>
                    <a:pt x="8606" y="22083"/>
                    <a:pt x="8473" y="20582"/>
                  </a:cubicBezTo>
                  <a:cubicBezTo>
                    <a:pt x="8406" y="19848"/>
                    <a:pt x="8340" y="19081"/>
                    <a:pt x="8306" y="18347"/>
                  </a:cubicBezTo>
                  <a:cubicBezTo>
                    <a:pt x="8273" y="17613"/>
                    <a:pt x="8306" y="16846"/>
                    <a:pt x="8139" y="15979"/>
                  </a:cubicBezTo>
                  <a:cubicBezTo>
                    <a:pt x="8039" y="15579"/>
                    <a:pt x="7906" y="15112"/>
                    <a:pt x="7706" y="14711"/>
                  </a:cubicBezTo>
                  <a:cubicBezTo>
                    <a:pt x="7472" y="14311"/>
                    <a:pt x="7172" y="13977"/>
                    <a:pt x="6872" y="13677"/>
                  </a:cubicBezTo>
                  <a:cubicBezTo>
                    <a:pt x="6271" y="13110"/>
                    <a:pt x="5604" y="12710"/>
                    <a:pt x="5104" y="12243"/>
                  </a:cubicBezTo>
                  <a:cubicBezTo>
                    <a:pt x="4036" y="11275"/>
                    <a:pt x="3203" y="10041"/>
                    <a:pt x="2569" y="8707"/>
                  </a:cubicBezTo>
                  <a:cubicBezTo>
                    <a:pt x="1335" y="6038"/>
                    <a:pt x="868" y="3003"/>
                    <a:pt x="501"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7836545" y="2499215"/>
              <a:ext cx="162459" cy="2695872"/>
            </a:xfrm>
            <a:custGeom>
              <a:rect b="b" l="l" r="r" t="t"/>
              <a:pathLst>
                <a:path extrusionOk="0" h="63672" w="3837">
                  <a:moveTo>
                    <a:pt x="1502" y="1"/>
                  </a:moveTo>
                  <a:cubicBezTo>
                    <a:pt x="1802" y="1035"/>
                    <a:pt x="1902" y="2136"/>
                    <a:pt x="1869" y="3170"/>
                  </a:cubicBezTo>
                  <a:cubicBezTo>
                    <a:pt x="1835" y="4237"/>
                    <a:pt x="1669" y="5238"/>
                    <a:pt x="1535" y="6238"/>
                  </a:cubicBezTo>
                  <a:cubicBezTo>
                    <a:pt x="1368" y="7306"/>
                    <a:pt x="1368" y="8340"/>
                    <a:pt x="1368" y="9374"/>
                  </a:cubicBezTo>
                  <a:cubicBezTo>
                    <a:pt x="1368" y="10408"/>
                    <a:pt x="1335" y="11476"/>
                    <a:pt x="1435" y="12543"/>
                  </a:cubicBezTo>
                  <a:cubicBezTo>
                    <a:pt x="1535" y="13544"/>
                    <a:pt x="1702" y="14544"/>
                    <a:pt x="1802" y="15512"/>
                  </a:cubicBezTo>
                  <a:cubicBezTo>
                    <a:pt x="1869" y="16512"/>
                    <a:pt x="2002" y="17513"/>
                    <a:pt x="2036" y="18514"/>
                  </a:cubicBezTo>
                  <a:cubicBezTo>
                    <a:pt x="2102" y="19548"/>
                    <a:pt x="1969" y="20615"/>
                    <a:pt x="1969" y="21683"/>
                  </a:cubicBezTo>
                  <a:cubicBezTo>
                    <a:pt x="1969" y="22750"/>
                    <a:pt x="1969" y="23818"/>
                    <a:pt x="1935" y="24885"/>
                  </a:cubicBezTo>
                  <a:cubicBezTo>
                    <a:pt x="1935" y="25919"/>
                    <a:pt x="2036" y="26987"/>
                    <a:pt x="2069" y="28054"/>
                  </a:cubicBezTo>
                  <a:cubicBezTo>
                    <a:pt x="2136" y="29122"/>
                    <a:pt x="2302" y="30189"/>
                    <a:pt x="2436" y="31190"/>
                  </a:cubicBezTo>
                  <a:cubicBezTo>
                    <a:pt x="2569" y="32224"/>
                    <a:pt x="2669" y="33258"/>
                    <a:pt x="2703" y="34259"/>
                  </a:cubicBezTo>
                  <a:cubicBezTo>
                    <a:pt x="2703" y="35259"/>
                    <a:pt x="2636" y="36193"/>
                    <a:pt x="2402" y="37161"/>
                  </a:cubicBezTo>
                  <a:cubicBezTo>
                    <a:pt x="2269" y="37661"/>
                    <a:pt x="2136" y="38161"/>
                    <a:pt x="2036" y="38728"/>
                  </a:cubicBezTo>
                  <a:cubicBezTo>
                    <a:pt x="1969" y="39262"/>
                    <a:pt x="1935" y="39863"/>
                    <a:pt x="1935" y="40430"/>
                  </a:cubicBezTo>
                  <a:cubicBezTo>
                    <a:pt x="1935" y="41530"/>
                    <a:pt x="2036" y="42598"/>
                    <a:pt x="2136" y="43599"/>
                  </a:cubicBezTo>
                  <a:cubicBezTo>
                    <a:pt x="2169" y="44099"/>
                    <a:pt x="2202" y="44566"/>
                    <a:pt x="2202" y="45033"/>
                  </a:cubicBezTo>
                  <a:cubicBezTo>
                    <a:pt x="2202" y="45533"/>
                    <a:pt x="2169" y="46000"/>
                    <a:pt x="2069" y="46501"/>
                  </a:cubicBezTo>
                  <a:cubicBezTo>
                    <a:pt x="1869" y="47468"/>
                    <a:pt x="1402" y="48435"/>
                    <a:pt x="1135" y="49436"/>
                  </a:cubicBezTo>
                  <a:cubicBezTo>
                    <a:pt x="868" y="50370"/>
                    <a:pt x="701" y="51304"/>
                    <a:pt x="534" y="52238"/>
                  </a:cubicBezTo>
                  <a:cubicBezTo>
                    <a:pt x="401" y="53205"/>
                    <a:pt x="234" y="54139"/>
                    <a:pt x="168" y="55073"/>
                  </a:cubicBezTo>
                  <a:cubicBezTo>
                    <a:pt x="67" y="56041"/>
                    <a:pt x="101" y="56975"/>
                    <a:pt x="101" y="57909"/>
                  </a:cubicBezTo>
                  <a:cubicBezTo>
                    <a:pt x="67" y="58843"/>
                    <a:pt x="1" y="59810"/>
                    <a:pt x="34" y="60744"/>
                  </a:cubicBezTo>
                  <a:lnTo>
                    <a:pt x="101" y="63546"/>
                  </a:lnTo>
                  <a:cubicBezTo>
                    <a:pt x="101" y="63630"/>
                    <a:pt x="168" y="63671"/>
                    <a:pt x="234" y="63671"/>
                  </a:cubicBezTo>
                  <a:cubicBezTo>
                    <a:pt x="301" y="63671"/>
                    <a:pt x="368" y="63630"/>
                    <a:pt x="368" y="63546"/>
                  </a:cubicBezTo>
                  <a:cubicBezTo>
                    <a:pt x="434" y="62512"/>
                    <a:pt x="434" y="61478"/>
                    <a:pt x="468" y="60444"/>
                  </a:cubicBezTo>
                  <a:cubicBezTo>
                    <a:pt x="501" y="59410"/>
                    <a:pt x="434" y="58376"/>
                    <a:pt x="501" y="57342"/>
                  </a:cubicBezTo>
                  <a:cubicBezTo>
                    <a:pt x="568" y="56308"/>
                    <a:pt x="735" y="55307"/>
                    <a:pt x="868" y="54273"/>
                  </a:cubicBezTo>
                  <a:cubicBezTo>
                    <a:pt x="968" y="53239"/>
                    <a:pt x="1135" y="52205"/>
                    <a:pt x="1368" y="51204"/>
                  </a:cubicBezTo>
                  <a:cubicBezTo>
                    <a:pt x="1635" y="50170"/>
                    <a:pt x="1935" y="49169"/>
                    <a:pt x="2236" y="48168"/>
                  </a:cubicBezTo>
                  <a:cubicBezTo>
                    <a:pt x="2503" y="47168"/>
                    <a:pt x="2836" y="46134"/>
                    <a:pt x="2936" y="45100"/>
                  </a:cubicBezTo>
                  <a:cubicBezTo>
                    <a:pt x="3036" y="44032"/>
                    <a:pt x="2869" y="42998"/>
                    <a:pt x="2769" y="41931"/>
                  </a:cubicBezTo>
                  <a:cubicBezTo>
                    <a:pt x="2669" y="40897"/>
                    <a:pt x="2636" y="39863"/>
                    <a:pt x="2903" y="38862"/>
                  </a:cubicBezTo>
                  <a:cubicBezTo>
                    <a:pt x="3136" y="37861"/>
                    <a:pt x="3403" y="36827"/>
                    <a:pt x="3537" y="35760"/>
                  </a:cubicBezTo>
                  <a:cubicBezTo>
                    <a:pt x="3703" y="34692"/>
                    <a:pt x="3837" y="33625"/>
                    <a:pt x="3770" y="32557"/>
                  </a:cubicBezTo>
                  <a:cubicBezTo>
                    <a:pt x="3670" y="31523"/>
                    <a:pt x="3503" y="30456"/>
                    <a:pt x="3437" y="29455"/>
                  </a:cubicBezTo>
                  <a:cubicBezTo>
                    <a:pt x="3336" y="28421"/>
                    <a:pt x="3336" y="27387"/>
                    <a:pt x="3303" y="26353"/>
                  </a:cubicBezTo>
                  <a:cubicBezTo>
                    <a:pt x="3303" y="25319"/>
                    <a:pt x="3303" y="24285"/>
                    <a:pt x="3270" y="23251"/>
                  </a:cubicBezTo>
                  <a:cubicBezTo>
                    <a:pt x="3270" y="22217"/>
                    <a:pt x="3170" y="21182"/>
                    <a:pt x="3103" y="20115"/>
                  </a:cubicBezTo>
                  <a:cubicBezTo>
                    <a:pt x="3036" y="19081"/>
                    <a:pt x="2970" y="18014"/>
                    <a:pt x="2803" y="16979"/>
                  </a:cubicBezTo>
                  <a:cubicBezTo>
                    <a:pt x="2669" y="15945"/>
                    <a:pt x="2436" y="14911"/>
                    <a:pt x="2269" y="13911"/>
                  </a:cubicBezTo>
                  <a:cubicBezTo>
                    <a:pt x="2102" y="12776"/>
                    <a:pt x="1935" y="11676"/>
                    <a:pt x="1835" y="10575"/>
                  </a:cubicBezTo>
                  <a:cubicBezTo>
                    <a:pt x="1769" y="9474"/>
                    <a:pt x="1735" y="8407"/>
                    <a:pt x="1769" y="7306"/>
                  </a:cubicBezTo>
                  <a:cubicBezTo>
                    <a:pt x="1835" y="6138"/>
                    <a:pt x="1869" y="4938"/>
                    <a:pt x="1935" y="3737"/>
                  </a:cubicBezTo>
                  <a:cubicBezTo>
                    <a:pt x="1969" y="2536"/>
                    <a:pt x="1902" y="1235"/>
                    <a:pt x="150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7904331" y="3938385"/>
              <a:ext cx="145523" cy="1217360"/>
            </a:xfrm>
            <a:custGeom>
              <a:rect b="b" l="l" r="r" t="t"/>
              <a:pathLst>
                <a:path extrusionOk="0" h="28752" w="3437">
                  <a:moveTo>
                    <a:pt x="2569" y="1"/>
                  </a:moveTo>
                  <a:lnTo>
                    <a:pt x="2569" y="1"/>
                  </a:lnTo>
                  <a:cubicBezTo>
                    <a:pt x="2603" y="468"/>
                    <a:pt x="2703" y="935"/>
                    <a:pt x="2770" y="1368"/>
                  </a:cubicBezTo>
                  <a:cubicBezTo>
                    <a:pt x="2836" y="1835"/>
                    <a:pt x="2870" y="2302"/>
                    <a:pt x="2903" y="2736"/>
                  </a:cubicBezTo>
                  <a:cubicBezTo>
                    <a:pt x="2936" y="3236"/>
                    <a:pt x="3036" y="3737"/>
                    <a:pt x="3003" y="4204"/>
                  </a:cubicBezTo>
                  <a:cubicBezTo>
                    <a:pt x="3003" y="4704"/>
                    <a:pt x="2836" y="5171"/>
                    <a:pt x="2803" y="5671"/>
                  </a:cubicBezTo>
                  <a:cubicBezTo>
                    <a:pt x="2736" y="6138"/>
                    <a:pt x="2703" y="6572"/>
                    <a:pt x="2636" y="7039"/>
                  </a:cubicBezTo>
                  <a:cubicBezTo>
                    <a:pt x="2536" y="7473"/>
                    <a:pt x="2469" y="7906"/>
                    <a:pt x="2403" y="8373"/>
                  </a:cubicBezTo>
                  <a:cubicBezTo>
                    <a:pt x="2303" y="8840"/>
                    <a:pt x="2102" y="9274"/>
                    <a:pt x="2036" y="9741"/>
                  </a:cubicBezTo>
                  <a:cubicBezTo>
                    <a:pt x="1936" y="10208"/>
                    <a:pt x="1836" y="10675"/>
                    <a:pt x="1735" y="11109"/>
                  </a:cubicBezTo>
                  <a:cubicBezTo>
                    <a:pt x="1602" y="11576"/>
                    <a:pt x="1569" y="12043"/>
                    <a:pt x="1435" y="12476"/>
                  </a:cubicBezTo>
                  <a:cubicBezTo>
                    <a:pt x="1302" y="12943"/>
                    <a:pt x="1268" y="13410"/>
                    <a:pt x="1135" y="13877"/>
                  </a:cubicBezTo>
                  <a:cubicBezTo>
                    <a:pt x="1035" y="14344"/>
                    <a:pt x="902" y="14811"/>
                    <a:pt x="801" y="15278"/>
                  </a:cubicBezTo>
                  <a:cubicBezTo>
                    <a:pt x="735" y="15745"/>
                    <a:pt x="701" y="16246"/>
                    <a:pt x="635" y="16713"/>
                  </a:cubicBezTo>
                  <a:cubicBezTo>
                    <a:pt x="568" y="17180"/>
                    <a:pt x="601" y="17680"/>
                    <a:pt x="535" y="18147"/>
                  </a:cubicBezTo>
                  <a:cubicBezTo>
                    <a:pt x="501" y="18614"/>
                    <a:pt x="368" y="19081"/>
                    <a:pt x="334" y="19548"/>
                  </a:cubicBezTo>
                  <a:cubicBezTo>
                    <a:pt x="301" y="20015"/>
                    <a:pt x="401" y="20515"/>
                    <a:pt x="368" y="20982"/>
                  </a:cubicBezTo>
                  <a:cubicBezTo>
                    <a:pt x="334" y="21449"/>
                    <a:pt x="134" y="21916"/>
                    <a:pt x="101" y="22383"/>
                  </a:cubicBezTo>
                  <a:cubicBezTo>
                    <a:pt x="101" y="22784"/>
                    <a:pt x="101" y="23217"/>
                    <a:pt x="68" y="23651"/>
                  </a:cubicBezTo>
                  <a:cubicBezTo>
                    <a:pt x="68" y="24051"/>
                    <a:pt x="1" y="24485"/>
                    <a:pt x="1" y="24885"/>
                  </a:cubicBezTo>
                  <a:cubicBezTo>
                    <a:pt x="1" y="25319"/>
                    <a:pt x="68" y="25752"/>
                    <a:pt x="68" y="26153"/>
                  </a:cubicBezTo>
                  <a:cubicBezTo>
                    <a:pt x="68" y="26586"/>
                    <a:pt x="1" y="26987"/>
                    <a:pt x="1" y="27420"/>
                  </a:cubicBezTo>
                  <a:cubicBezTo>
                    <a:pt x="1" y="27854"/>
                    <a:pt x="34" y="28254"/>
                    <a:pt x="34" y="28688"/>
                  </a:cubicBezTo>
                  <a:cubicBezTo>
                    <a:pt x="34" y="28724"/>
                    <a:pt x="115" y="28751"/>
                    <a:pt x="187" y="28751"/>
                  </a:cubicBezTo>
                  <a:cubicBezTo>
                    <a:pt x="247" y="28751"/>
                    <a:pt x="301" y="28733"/>
                    <a:pt x="301" y="28688"/>
                  </a:cubicBezTo>
                  <a:cubicBezTo>
                    <a:pt x="401" y="28254"/>
                    <a:pt x="401" y="27787"/>
                    <a:pt x="435" y="27320"/>
                  </a:cubicBezTo>
                  <a:cubicBezTo>
                    <a:pt x="501" y="26853"/>
                    <a:pt x="435" y="26386"/>
                    <a:pt x="468" y="25919"/>
                  </a:cubicBezTo>
                  <a:cubicBezTo>
                    <a:pt x="501" y="25452"/>
                    <a:pt x="601" y="24985"/>
                    <a:pt x="635" y="24552"/>
                  </a:cubicBezTo>
                  <a:cubicBezTo>
                    <a:pt x="668" y="24085"/>
                    <a:pt x="668" y="23618"/>
                    <a:pt x="735" y="23151"/>
                  </a:cubicBezTo>
                  <a:cubicBezTo>
                    <a:pt x="768" y="22684"/>
                    <a:pt x="801" y="22217"/>
                    <a:pt x="868" y="21716"/>
                  </a:cubicBezTo>
                  <a:cubicBezTo>
                    <a:pt x="902" y="21249"/>
                    <a:pt x="1035" y="20782"/>
                    <a:pt x="1068" y="20315"/>
                  </a:cubicBezTo>
                  <a:cubicBezTo>
                    <a:pt x="1135" y="19848"/>
                    <a:pt x="1135" y="19381"/>
                    <a:pt x="1202" y="18914"/>
                  </a:cubicBezTo>
                  <a:cubicBezTo>
                    <a:pt x="1268" y="18414"/>
                    <a:pt x="1369" y="17947"/>
                    <a:pt x="1435" y="17480"/>
                  </a:cubicBezTo>
                  <a:cubicBezTo>
                    <a:pt x="1502" y="17046"/>
                    <a:pt x="1502" y="16546"/>
                    <a:pt x="1602" y="16079"/>
                  </a:cubicBezTo>
                  <a:cubicBezTo>
                    <a:pt x="1702" y="15645"/>
                    <a:pt x="1969" y="15212"/>
                    <a:pt x="2102" y="14778"/>
                  </a:cubicBezTo>
                  <a:cubicBezTo>
                    <a:pt x="2236" y="14311"/>
                    <a:pt x="2336" y="13877"/>
                    <a:pt x="2469" y="13410"/>
                  </a:cubicBezTo>
                  <a:cubicBezTo>
                    <a:pt x="2603" y="12943"/>
                    <a:pt x="2736" y="12510"/>
                    <a:pt x="2870" y="12043"/>
                  </a:cubicBezTo>
                  <a:cubicBezTo>
                    <a:pt x="3003" y="11576"/>
                    <a:pt x="3103" y="11109"/>
                    <a:pt x="3170" y="10642"/>
                  </a:cubicBezTo>
                  <a:cubicBezTo>
                    <a:pt x="3237" y="10141"/>
                    <a:pt x="3237" y="9674"/>
                    <a:pt x="3270" y="9207"/>
                  </a:cubicBezTo>
                  <a:cubicBezTo>
                    <a:pt x="3303" y="8707"/>
                    <a:pt x="3370" y="8240"/>
                    <a:pt x="3370" y="7773"/>
                  </a:cubicBezTo>
                  <a:cubicBezTo>
                    <a:pt x="3403" y="7273"/>
                    <a:pt x="3370" y="6806"/>
                    <a:pt x="3403" y="6339"/>
                  </a:cubicBezTo>
                  <a:cubicBezTo>
                    <a:pt x="3403" y="5805"/>
                    <a:pt x="3437" y="5271"/>
                    <a:pt x="3437" y="4737"/>
                  </a:cubicBezTo>
                  <a:cubicBezTo>
                    <a:pt x="3437" y="4237"/>
                    <a:pt x="3370" y="3703"/>
                    <a:pt x="3303" y="3203"/>
                  </a:cubicBezTo>
                  <a:cubicBezTo>
                    <a:pt x="3203" y="2636"/>
                    <a:pt x="3003" y="2136"/>
                    <a:pt x="2870" y="1602"/>
                  </a:cubicBezTo>
                  <a:cubicBezTo>
                    <a:pt x="2770" y="1068"/>
                    <a:pt x="2669" y="534"/>
                    <a:pt x="256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8008869" y="4360682"/>
              <a:ext cx="271188" cy="117875"/>
            </a:xfrm>
            <a:custGeom>
              <a:rect b="b" l="l" r="r" t="t"/>
              <a:pathLst>
                <a:path extrusionOk="0" h="2784" w="6405">
                  <a:moveTo>
                    <a:pt x="6405" y="0"/>
                  </a:moveTo>
                  <a:lnTo>
                    <a:pt x="6405" y="0"/>
                  </a:lnTo>
                  <a:cubicBezTo>
                    <a:pt x="6305" y="34"/>
                    <a:pt x="6238" y="101"/>
                    <a:pt x="6138" y="201"/>
                  </a:cubicBezTo>
                  <a:cubicBezTo>
                    <a:pt x="6071" y="267"/>
                    <a:pt x="5971" y="334"/>
                    <a:pt x="5871" y="367"/>
                  </a:cubicBezTo>
                  <a:cubicBezTo>
                    <a:pt x="5738" y="434"/>
                    <a:pt x="5704" y="534"/>
                    <a:pt x="5571" y="568"/>
                  </a:cubicBezTo>
                  <a:cubicBezTo>
                    <a:pt x="5544" y="574"/>
                    <a:pt x="5515" y="577"/>
                    <a:pt x="5484" y="577"/>
                  </a:cubicBezTo>
                  <a:cubicBezTo>
                    <a:pt x="5359" y="577"/>
                    <a:pt x="5204" y="534"/>
                    <a:pt x="5071" y="534"/>
                  </a:cubicBezTo>
                  <a:cubicBezTo>
                    <a:pt x="4964" y="534"/>
                    <a:pt x="4878" y="577"/>
                    <a:pt x="4780" y="577"/>
                  </a:cubicBezTo>
                  <a:cubicBezTo>
                    <a:pt x="4756" y="577"/>
                    <a:pt x="4730" y="574"/>
                    <a:pt x="4704" y="568"/>
                  </a:cubicBezTo>
                  <a:cubicBezTo>
                    <a:pt x="4570" y="568"/>
                    <a:pt x="4437" y="601"/>
                    <a:pt x="4303" y="634"/>
                  </a:cubicBezTo>
                  <a:cubicBezTo>
                    <a:pt x="4223" y="634"/>
                    <a:pt x="4079" y="592"/>
                    <a:pt x="3956" y="592"/>
                  </a:cubicBezTo>
                  <a:cubicBezTo>
                    <a:pt x="3926" y="592"/>
                    <a:pt x="3896" y="594"/>
                    <a:pt x="3870" y="601"/>
                  </a:cubicBezTo>
                  <a:cubicBezTo>
                    <a:pt x="3770" y="668"/>
                    <a:pt x="3670" y="701"/>
                    <a:pt x="3570" y="734"/>
                  </a:cubicBezTo>
                  <a:cubicBezTo>
                    <a:pt x="3469" y="768"/>
                    <a:pt x="3403" y="868"/>
                    <a:pt x="3303" y="934"/>
                  </a:cubicBezTo>
                  <a:cubicBezTo>
                    <a:pt x="3203" y="968"/>
                    <a:pt x="3136" y="1068"/>
                    <a:pt x="3036" y="1101"/>
                  </a:cubicBezTo>
                  <a:cubicBezTo>
                    <a:pt x="2936" y="1168"/>
                    <a:pt x="2802" y="1168"/>
                    <a:pt x="2702" y="1235"/>
                  </a:cubicBezTo>
                  <a:cubicBezTo>
                    <a:pt x="2636" y="1268"/>
                    <a:pt x="2535" y="1335"/>
                    <a:pt x="2435" y="1401"/>
                  </a:cubicBezTo>
                  <a:cubicBezTo>
                    <a:pt x="2335" y="1435"/>
                    <a:pt x="2269" y="1535"/>
                    <a:pt x="2169" y="1602"/>
                  </a:cubicBezTo>
                  <a:cubicBezTo>
                    <a:pt x="2153" y="1609"/>
                    <a:pt x="2133" y="1612"/>
                    <a:pt x="2110" y="1612"/>
                  </a:cubicBezTo>
                  <a:cubicBezTo>
                    <a:pt x="2068" y="1612"/>
                    <a:pt x="2016" y="1604"/>
                    <a:pt x="1965" y="1604"/>
                  </a:cubicBezTo>
                  <a:cubicBezTo>
                    <a:pt x="1918" y="1604"/>
                    <a:pt x="1872" y="1610"/>
                    <a:pt x="1835" y="1635"/>
                  </a:cubicBezTo>
                  <a:cubicBezTo>
                    <a:pt x="1768" y="1668"/>
                    <a:pt x="1702" y="1802"/>
                    <a:pt x="1601" y="1868"/>
                  </a:cubicBezTo>
                  <a:cubicBezTo>
                    <a:pt x="1587" y="1873"/>
                    <a:pt x="1571" y="1875"/>
                    <a:pt x="1556" y="1875"/>
                  </a:cubicBezTo>
                  <a:cubicBezTo>
                    <a:pt x="1479" y="1875"/>
                    <a:pt x="1390" y="1828"/>
                    <a:pt x="1314" y="1828"/>
                  </a:cubicBezTo>
                  <a:cubicBezTo>
                    <a:pt x="1298" y="1828"/>
                    <a:pt x="1283" y="1830"/>
                    <a:pt x="1268" y="1835"/>
                  </a:cubicBezTo>
                  <a:cubicBezTo>
                    <a:pt x="1168" y="1868"/>
                    <a:pt x="1101" y="1935"/>
                    <a:pt x="1034" y="1969"/>
                  </a:cubicBezTo>
                  <a:cubicBezTo>
                    <a:pt x="934" y="2002"/>
                    <a:pt x="834" y="2002"/>
                    <a:pt x="768" y="2035"/>
                  </a:cubicBezTo>
                  <a:cubicBezTo>
                    <a:pt x="667" y="2102"/>
                    <a:pt x="601" y="2202"/>
                    <a:pt x="534" y="2235"/>
                  </a:cubicBezTo>
                  <a:cubicBezTo>
                    <a:pt x="434" y="2302"/>
                    <a:pt x="367" y="2302"/>
                    <a:pt x="267" y="2335"/>
                  </a:cubicBezTo>
                  <a:cubicBezTo>
                    <a:pt x="200" y="2369"/>
                    <a:pt x="100" y="2436"/>
                    <a:pt x="0" y="2469"/>
                  </a:cubicBezTo>
                  <a:cubicBezTo>
                    <a:pt x="0" y="2502"/>
                    <a:pt x="34" y="2769"/>
                    <a:pt x="67" y="2769"/>
                  </a:cubicBezTo>
                  <a:cubicBezTo>
                    <a:pt x="100" y="2780"/>
                    <a:pt x="134" y="2784"/>
                    <a:pt x="167" y="2784"/>
                  </a:cubicBezTo>
                  <a:cubicBezTo>
                    <a:pt x="234" y="2784"/>
                    <a:pt x="301" y="2769"/>
                    <a:pt x="367" y="2769"/>
                  </a:cubicBezTo>
                  <a:cubicBezTo>
                    <a:pt x="501" y="2769"/>
                    <a:pt x="567" y="2669"/>
                    <a:pt x="667" y="2636"/>
                  </a:cubicBezTo>
                  <a:cubicBezTo>
                    <a:pt x="734" y="2619"/>
                    <a:pt x="793" y="2619"/>
                    <a:pt x="851" y="2619"/>
                  </a:cubicBezTo>
                  <a:cubicBezTo>
                    <a:pt x="909" y="2619"/>
                    <a:pt x="968" y="2619"/>
                    <a:pt x="1034" y="2602"/>
                  </a:cubicBezTo>
                  <a:cubicBezTo>
                    <a:pt x="1134" y="2569"/>
                    <a:pt x="1235" y="2536"/>
                    <a:pt x="1335" y="2502"/>
                  </a:cubicBezTo>
                  <a:cubicBezTo>
                    <a:pt x="1435" y="2502"/>
                    <a:pt x="1568" y="2469"/>
                    <a:pt x="1668" y="2436"/>
                  </a:cubicBezTo>
                  <a:cubicBezTo>
                    <a:pt x="1702" y="2424"/>
                    <a:pt x="1739" y="2421"/>
                    <a:pt x="1778" y="2421"/>
                  </a:cubicBezTo>
                  <a:cubicBezTo>
                    <a:pt x="1857" y="2421"/>
                    <a:pt x="1946" y="2436"/>
                    <a:pt x="2035" y="2436"/>
                  </a:cubicBezTo>
                  <a:cubicBezTo>
                    <a:pt x="2135" y="2402"/>
                    <a:pt x="2235" y="2335"/>
                    <a:pt x="2369" y="2302"/>
                  </a:cubicBezTo>
                  <a:cubicBezTo>
                    <a:pt x="2469" y="2269"/>
                    <a:pt x="2602" y="2269"/>
                    <a:pt x="2736" y="2269"/>
                  </a:cubicBezTo>
                  <a:cubicBezTo>
                    <a:pt x="2836" y="2235"/>
                    <a:pt x="2902" y="2135"/>
                    <a:pt x="3036" y="2102"/>
                  </a:cubicBezTo>
                  <a:cubicBezTo>
                    <a:pt x="3051" y="2098"/>
                    <a:pt x="3067" y="2097"/>
                    <a:pt x="3083" y="2097"/>
                  </a:cubicBezTo>
                  <a:cubicBezTo>
                    <a:pt x="3197" y="2097"/>
                    <a:pt x="3342" y="2174"/>
                    <a:pt x="3455" y="2174"/>
                  </a:cubicBezTo>
                  <a:cubicBezTo>
                    <a:pt x="3472" y="2174"/>
                    <a:pt x="3488" y="2172"/>
                    <a:pt x="3503" y="2169"/>
                  </a:cubicBezTo>
                  <a:cubicBezTo>
                    <a:pt x="3603" y="2135"/>
                    <a:pt x="3703" y="2069"/>
                    <a:pt x="3836" y="2035"/>
                  </a:cubicBezTo>
                  <a:cubicBezTo>
                    <a:pt x="3936" y="2002"/>
                    <a:pt x="4070" y="1969"/>
                    <a:pt x="4203" y="1935"/>
                  </a:cubicBezTo>
                  <a:cubicBezTo>
                    <a:pt x="4303" y="1902"/>
                    <a:pt x="4403" y="1835"/>
                    <a:pt x="4504" y="1735"/>
                  </a:cubicBezTo>
                  <a:cubicBezTo>
                    <a:pt x="4570" y="1668"/>
                    <a:pt x="4637" y="1568"/>
                    <a:pt x="4737" y="1502"/>
                  </a:cubicBezTo>
                  <a:cubicBezTo>
                    <a:pt x="4804" y="1401"/>
                    <a:pt x="4937" y="1368"/>
                    <a:pt x="5037" y="1301"/>
                  </a:cubicBezTo>
                  <a:cubicBezTo>
                    <a:pt x="5137" y="1235"/>
                    <a:pt x="5204" y="1135"/>
                    <a:pt x="5304" y="1101"/>
                  </a:cubicBezTo>
                  <a:cubicBezTo>
                    <a:pt x="5438" y="1068"/>
                    <a:pt x="5571" y="1035"/>
                    <a:pt x="5704" y="968"/>
                  </a:cubicBezTo>
                  <a:cubicBezTo>
                    <a:pt x="5804" y="901"/>
                    <a:pt x="5905" y="834"/>
                    <a:pt x="6005" y="734"/>
                  </a:cubicBezTo>
                  <a:cubicBezTo>
                    <a:pt x="6071" y="634"/>
                    <a:pt x="6071" y="434"/>
                    <a:pt x="6138" y="301"/>
                  </a:cubicBezTo>
                  <a:cubicBezTo>
                    <a:pt x="6238" y="201"/>
                    <a:pt x="6305" y="67"/>
                    <a:pt x="640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809701" y="2023274"/>
              <a:ext cx="90438" cy="670412"/>
            </a:xfrm>
            <a:custGeom>
              <a:rect b="b" l="l" r="r" t="t"/>
              <a:pathLst>
                <a:path extrusionOk="0" h="15834" w="2136">
                  <a:moveTo>
                    <a:pt x="1569" y="0"/>
                  </a:moveTo>
                  <a:cubicBezTo>
                    <a:pt x="1569" y="267"/>
                    <a:pt x="1635" y="501"/>
                    <a:pt x="1669" y="767"/>
                  </a:cubicBezTo>
                  <a:cubicBezTo>
                    <a:pt x="1702" y="1001"/>
                    <a:pt x="1702" y="1268"/>
                    <a:pt x="1702" y="1535"/>
                  </a:cubicBezTo>
                  <a:cubicBezTo>
                    <a:pt x="1702" y="1802"/>
                    <a:pt x="1769" y="2068"/>
                    <a:pt x="1736" y="2335"/>
                  </a:cubicBezTo>
                  <a:cubicBezTo>
                    <a:pt x="1669" y="2602"/>
                    <a:pt x="1502" y="2869"/>
                    <a:pt x="1435" y="3136"/>
                  </a:cubicBezTo>
                  <a:cubicBezTo>
                    <a:pt x="1335" y="3403"/>
                    <a:pt x="1302" y="3636"/>
                    <a:pt x="1235" y="3870"/>
                  </a:cubicBezTo>
                  <a:cubicBezTo>
                    <a:pt x="1135" y="4137"/>
                    <a:pt x="1068" y="4370"/>
                    <a:pt x="1002" y="4604"/>
                  </a:cubicBezTo>
                  <a:cubicBezTo>
                    <a:pt x="935" y="4870"/>
                    <a:pt x="735" y="5137"/>
                    <a:pt x="701" y="5371"/>
                  </a:cubicBezTo>
                  <a:cubicBezTo>
                    <a:pt x="668" y="5638"/>
                    <a:pt x="635" y="5905"/>
                    <a:pt x="601" y="6171"/>
                  </a:cubicBezTo>
                  <a:cubicBezTo>
                    <a:pt x="535" y="6405"/>
                    <a:pt x="568" y="6672"/>
                    <a:pt x="535" y="6905"/>
                  </a:cubicBezTo>
                  <a:cubicBezTo>
                    <a:pt x="501" y="7172"/>
                    <a:pt x="535" y="7439"/>
                    <a:pt x="501" y="7672"/>
                  </a:cubicBezTo>
                  <a:cubicBezTo>
                    <a:pt x="468" y="7939"/>
                    <a:pt x="401" y="8173"/>
                    <a:pt x="368" y="8440"/>
                  </a:cubicBezTo>
                  <a:cubicBezTo>
                    <a:pt x="335" y="8707"/>
                    <a:pt x="335" y="8940"/>
                    <a:pt x="301" y="9207"/>
                  </a:cubicBezTo>
                  <a:cubicBezTo>
                    <a:pt x="301" y="9474"/>
                    <a:pt x="335" y="9741"/>
                    <a:pt x="301" y="9974"/>
                  </a:cubicBezTo>
                  <a:cubicBezTo>
                    <a:pt x="268" y="10241"/>
                    <a:pt x="134" y="10474"/>
                    <a:pt x="134" y="10741"/>
                  </a:cubicBezTo>
                  <a:cubicBezTo>
                    <a:pt x="101" y="11008"/>
                    <a:pt x="201" y="11275"/>
                    <a:pt x="201" y="11542"/>
                  </a:cubicBezTo>
                  <a:cubicBezTo>
                    <a:pt x="168" y="11775"/>
                    <a:pt x="1" y="12042"/>
                    <a:pt x="1" y="12309"/>
                  </a:cubicBezTo>
                  <a:cubicBezTo>
                    <a:pt x="1" y="12543"/>
                    <a:pt x="1" y="12776"/>
                    <a:pt x="34" y="13010"/>
                  </a:cubicBezTo>
                  <a:cubicBezTo>
                    <a:pt x="34" y="13243"/>
                    <a:pt x="1" y="13477"/>
                    <a:pt x="1" y="13710"/>
                  </a:cubicBezTo>
                  <a:cubicBezTo>
                    <a:pt x="34" y="13944"/>
                    <a:pt x="134" y="14177"/>
                    <a:pt x="134" y="14411"/>
                  </a:cubicBezTo>
                  <a:cubicBezTo>
                    <a:pt x="168" y="14644"/>
                    <a:pt x="168" y="14878"/>
                    <a:pt x="201" y="15111"/>
                  </a:cubicBezTo>
                  <a:cubicBezTo>
                    <a:pt x="234" y="15345"/>
                    <a:pt x="301" y="15578"/>
                    <a:pt x="301" y="15812"/>
                  </a:cubicBezTo>
                  <a:cubicBezTo>
                    <a:pt x="315" y="15825"/>
                    <a:pt x="369" y="15834"/>
                    <a:pt x="427" y="15834"/>
                  </a:cubicBezTo>
                  <a:cubicBezTo>
                    <a:pt x="510" y="15834"/>
                    <a:pt x="601" y="15817"/>
                    <a:pt x="601" y="15778"/>
                  </a:cubicBezTo>
                  <a:cubicBezTo>
                    <a:pt x="635" y="15545"/>
                    <a:pt x="601" y="15278"/>
                    <a:pt x="601" y="15011"/>
                  </a:cubicBezTo>
                  <a:cubicBezTo>
                    <a:pt x="601" y="14778"/>
                    <a:pt x="535" y="14511"/>
                    <a:pt x="535" y="14277"/>
                  </a:cubicBezTo>
                  <a:cubicBezTo>
                    <a:pt x="535" y="14010"/>
                    <a:pt x="601" y="13743"/>
                    <a:pt x="601" y="13510"/>
                  </a:cubicBezTo>
                  <a:cubicBezTo>
                    <a:pt x="601" y="13243"/>
                    <a:pt x="601" y="12976"/>
                    <a:pt x="635" y="12743"/>
                  </a:cubicBezTo>
                  <a:cubicBezTo>
                    <a:pt x="668" y="12476"/>
                    <a:pt x="701" y="12209"/>
                    <a:pt x="735" y="11976"/>
                  </a:cubicBezTo>
                  <a:cubicBezTo>
                    <a:pt x="768" y="11709"/>
                    <a:pt x="868" y="11442"/>
                    <a:pt x="902" y="11208"/>
                  </a:cubicBezTo>
                  <a:cubicBezTo>
                    <a:pt x="935" y="10941"/>
                    <a:pt x="935" y="10675"/>
                    <a:pt x="1002" y="10408"/>
                  </a:cubicBezTo>
                  <a:cubicBezTo>
                    <a:pt x="1035" y="10174"/>
                    <a:pt x="1102" y="9907"/>
                    <a:pt x="1168" y="9674"/>
                  </a:cubicBezTo>
                  <a:cubicBezTo>
                    <a:pt x="1235" y="9407"/>
                    <a:pt x="1168" y="9140"/>
                    <a:pt x="1235" y="8873"/>
                  </a:cubicBezTo>
                  <a:cubicBezTo>
                    <a:pt x="1302" y="8640"/>
                    <a:pt x="1535" y="8406"/>
                    <a:pt x="1602" y="8139"/>
                  </a:cubicBezTo>
                  <a:cubicBezTo>
                    <a:pt x="1669" y="7906"/>
                    <a:pt x="1669" y="7639"/>
                    <a:pt x="1736" y="7372"/>
                  </a:cubicBezTo>
                  <a:cubicBezTo>
                    <a:pt x="1802" y="7139"/>
                    <a:pt x="1836" y="6872"/>
                    <a:pt x="1902" y="6605"/>
                  </a:cubicBezTo>
                  <a:cubicBezTo>
                    <a:pt x="1936" y="6372"/>
                    <a:pt x="1936" y="6105"/>
                    <a:pt x="1969" y="5838"/>
                  </a:cubicBezTo>
                  <a:cubicBezTo>
                    <a:pt x="1969" y="5571"/>
                    <a:pt x="1936" y="5337"/>
                    <a:pt x="1936" y="5071"/>
                  </a:cubicBezTo>
                  <a:cubicBezTo>
                    <a:pt x="1936" y="4804"/>
                    <a:pt x="1969" y="4537"/>
                    <a:pt x="2002" y="4303"/>
                  </a:cubicBezTo>
                  <a:cubicBezTo>
                    <a:pt x="2002" y="4037"/>
                    <a:pt x="1969" y="3770"/>
                    <a:pt x="2002" y="3503"/>
                  </a:cubicBezTo>
                  <a:cubicBezTo>
                    <a:pt x="2036" y="3236"/>
                    <a:pt x="2102" y="2936"/>
                    <a:pt x="2102" y="2636"/>
                  </a:cubicBezTo>
                  <a:cubicBezTo>
                    <a:pt x="2136" y="2369"/>
                    <a:pt x="2136" y="2068"/>
                    <a:pt x="2069" y="1768"/>
                  </a:cubicBezTo>
                  <a:cubicBezTo>
                    <a:pt x="2002" y="1468"/>
                    <a:pt x="1869" y="1201"/>
                    <a:pt x="1769" y="901"/>
                  </a:cubicBezTo>
                  <a:cubicBezTo>
                    <a:pt x="1702" y="601"/>
                    <a:pt x="1602" y="300"/>
                    <a:pt x="156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7005067" y="1308706"/>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7005067" y="1308706"/>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7058331" y="1249600"/>
              <a:ext cx="1724551" cy="674857"/>
            </a:xfrm>
            <a:custGeom>
              <a:rect b="b" l="l" r="r" t="t"/>
              <a:pathLst>
                <a:path extrusionOk="0" h="15939" w="40731">
                  <a:moveTo>
                    <a:pt x="17463" y="0"/>
                  </a:moveTo>
                  <a:cubicBezTo>
                    <a:pt x="16953" y="0"/>
                    <a:pt x="16446" y="145"/>
                    <a:pt x="16012" y="427"/>
                  </a:cubicBezTo>
                  <a:cubicBezTo>
                    <a:pt x="15512" y="761"/>
                    <a:pt x="15112" y="1395"/>
                    <a:pt x="15212" y="1995"/>
                  </a:cubicBezTo>
                  <a:cubicBezTo>
                    <a:pt x="15279" y="2262"/>
                    <a:pt x="15445" y="2529"/>
                    <a:pt x="15412" y="2829"/>
                  </a:cubicBezTo>
                  <a:cubicBezTo>
                    <a:pt x="15412" y="3196"/>
                    <a:pt x="15078" y="3496"/>
                    <a:pt x="14745" y="3629"/>
                  </a:cubicBezTo>
                  <a:cubicBezTo>
                    <a:pt x="14272" y="3862"/>
                    <a:pt x="13786" y="3954"/>
                    <a:pt x="13292" y="3954"/>
                  </a:cubicBezTo>
                  <a:cubicBezTo>
                    <a:pt x="11725" y="3954"/>
                    <a:pt x="10071" y="3033"/>
                    <a:pt x="8474" y="2729"/>
                  </a:cubicBezTo>
                  <a:cubicBezTo>
                    <a:pt x="8100" y="2663"/>
                    <a:pt x="7722" y="2630"/>
                    <a:pt x="7345" y="2630"/>
                  </a:cubicBezTo>
                  <a:cubicBezTo>
                    <a:pt x="5632" y="2630"/>
                    <a:pt x="3927" y="3300"/>
                    <a:pt x="2670" y="4530"/>
                  </a:cubicBezTo>
                  <a:cubicBezTo>
                    <a:pt x="2767" y="4664"/>
                    <a:pt x="2901" y="4763"/>
                    <a:pt x="3048" y="4822"/>
                  </a:cubicBezTo>
                  <a:lnTo>
                    <a:pt x="3048" y="4822"/>
                  </a:lnTo>
                  <a:cubicBezTo>
                    <a:pt x="2196" y="5090"/>
                    <a:pt x="1476" y="5974"/>
                    <a:pt x="935" y="6798"/>
                  </a:cubicBezTo>
                  <a:cubicBezTo>
                    <a:pt x="468" y="7466"/>
                    <a:pt x="1" y="8199"/>
                    <a:pt x="34" y="9000"/>
                  </a:cubicBezTo>
                  <a:cubicBezTo>
                    <a:pt x="88" y="9677"/>
                    <a:pt x="648" y="10310"/>
                    <a:pt x="1232" y="10310"/>
                  </a:cubicBezTo>
                  <a:cubicBezTo>
                    <a:pt x="1367" y="10310"/>
                    <a:pt x="1504" y="10276"/>
                    <a:pt x="1635" y="10201"/>
                  </a:cubicBezTo>
                  <a:cubicBezTo>
                    <a:pt x="2052" y="9951"/>
                    <a:pt x="2446" y="9354"/>
                    <a:pt x="2835" y="9354"/>
                  </a:cubicBezTo>
                  <a:cubicBezTo>
                    <a:pt x="2914" y="9354"/>
                    <a:pt x="2992" y="9378"/>
                    <a:pt x="3070" y="9434"/>
                  </a:cubicBezTo>
                  <a:cubicBezTo>
                    <a:pt x="3237" y="9600"/>
                    <a:pt x="3270" y="9867"/>
                    <a:pt x="3370" y="10101"/>
                  </a:cubicBezTo>
                  <a:cubicBezTo>
                    <a:pt x="3592" y="10671"/>
                    <a:pt x="4205" y="10971"/>
                    <a:pt x="4780" y="10971"/>
                  </a:cubicBezTo>
                  <a:cubicBezTo>
                    <a:pt x="4811" y="10971"/>
                    <a:pt x="4841" y="10970"/>
                    <a:pt x="4871" y="10968"/>
                  </a:cubicBezTo>
                  <a:cubicBezTo>
                    <a:pt x="5472" y="10935"/>
                    <a:pt x="6039" y="10634"/>
                    <a:pt x="6606" y="10368"/>
                  </a:cubicBezTo>
                  <a:cubicBezTo>
                    <a:pt x="6761" y="10290"/>
                    <a:pt x="6916" y="10213"/>
                    <a:pt x="7071" y="10213"/>
                  </a:cubicBezTo>
                  <a:cubicBezTo>
                    <a:pt x="7116" y="10213"/>
                    <a:pt x="7161" y="10219"/>
                    <a:pt x="7206" y="10234"/>
                  </a:cubicBezTo>
                  <a:cubicBezTo>
                    <a:pt x="7573" y="10368"/>
                    <a:pt x="7640" y="10868"/>
                    <a:pt x="7640" y="11268"/>
                  </a:cubicBezTo>
                  <a:cubicBezTo>
                    <a:pt x="7673" y="12369"/>
                    <a:pt x="7940" y="13637"/>
                    <a:pt x="8874" y="14204"/>
                  </a:cubicBezTo>
                  <a:cubicBezTo>
                    <a:pt x="9228" y="14411"/>
                    <a:pt x="9608" y="14494"/>
                    <a:pt x="9999" y="14494"/>
                  </a:cubicBezTo>
                  <a:cubicBezTo>
                    <a:pt x="10677" y="14494"/>
                    <a:pt x="11387" y="14245"/>
                    <a:pt x="12043" y="13970"/>
                  </a:cubicBezTo>
                  <a:cubicBezTo>
                    <a:pt x="12710" y="13703"/>
                    <a:pt x="13477" y="13303"/>
                    <a:pt x="13511" y="12569"/>
                  </a:cubicBezTo>
                  <a:cubicBezTo>
                    <a:pt x="13577" y="11802"/>
                    <a:pt x="12743" y="11168"/>
                    <a:pt x="12877" y="10401"/>
                  </a:cubicBezTo>
                  <a:cubicBezTo>
                    <a:pt x="12972" y="9735"/>
                    <a:pt x="13700" y="9431"/>
                    <a:pt x="14344" y="9431"/>
                  </a:cubicBezTo>
                  <a:cubicBezTo>
                    <a:pt x="14378" y="9431"/>
                    <a:pt x="14411" y="9432"/>
                    <a:pt x="14445" y="9434"/>
                  </a:cubicBezTo>
                  <a:cubicBezTo>
                    <a:pt x="15946" y="9467"/>
                    <a:pt x="17347" y="10601"/>
                    <a:pt x="17780" y="12102"/>
                  </a:cubicBezTo>
                  <a:cubicBezTo>
                    <a:pt x="18014" y="12903"/>
                    <a:pt x="18014" y="13770"/>
                    <a:pt x="18381" y="14537"/>
                  </a:cubicBezTo>
                  <a:cubicBezTo>
                    <a:pt x="18848" y="15405"/>
                    <a:pt x="19848" y="15905"/>
                    <a:pt x="20782" y="15938"/>
                  </a:cubicBezTo>
                  <a:cubicBezTo>
                    <a:pt x="21750" y="15938"/>
                    <a:pt x="22684" y="15505"/>
                    <a:pt x="23451" y="14904"/>
                  </a:cubicBezTo>
                  <a:cubicBezTo>
                    <a:pt x="23833" y="14624"/>
                    <a:pt x="24157" y="14032"/>
                    <a:pt x="24036" y="13649"/>
                  </a:cubicBezTo>
                  <a:lnTo>
                    <a:pt x="24036" y="13649"/>
                  </a:lnTo>
                  <a:cubicBezTo>
                    <a:pt x="24577" y="14177"/>
                    <a:pt x="25310" y="14472"/>
                    <a:pt x="26046" y="14472"/>
                  </a:cubicBezTo>
                  <a:cubicBezTo>
                    <a:pt x="26329" y="14472"/>
                    <a:pt x="26613" y="14428"/>
                    <a:pt x="26887" y="14337"/>
                  </a:cubicBezTo>
                  <a:cubicBezTo>
                    <a:pt x="27954" y="14004"/>
                    <a:pt x="28822" y="12903"/>
                    <a:pt x="28888" y="11702"/>
                  </a:cubicBezTo>
                  <a:cubicBezTo>
                    <a:pt x="28922" y="11502"/>
                    <a:pt x="28922" y="11268"/>
                    <a:pt x="28988" y="11068"/>
                  </a:cubicBezTo>
                  <a:cubicBezTo>
                    <a:pt x="29116" y="10707"/>
                    <a:pt x="29472" y="10536"/>
                    <a:pt x="29852" y="10536"/>
                  </a:cubicBezTo>
                  <a:cubicBezTo>
                    <a:pt x="30070" y="10536"/>
                    <a:pt x="30295" y="10592"/>
                    <a:pt x="30489" y="10701"/>
                  </a:cubicBezTo>
                  <a:cubicBezTo>
                    <a:pt x="30990" y="10968"/>
                    <a:pt x="31323" y="11535"/>
                    <a:pt x="31657" y="12002"/>
                  </a:cubicBezTo>
                  <a:cubicBezTo>
                    <a:pt x="32457" y="13136"/>
                    <a:pt x="33525" y="14137"/>
                    <a:pt x="34859" y="14404"/>
                  </a:cubicBezTo>
                  <a:cubicBezTo>
                    <a:pt x="35081" y="14455"/>
                    <a:pt x="35309" y="14480"/>
                    <a:pt x="35539" y="14480"/>
                  </a:cubicBezTo>
                  <a:cubicBezTo>
                    <a:pt x="36654" y="14480"/>
                    <a:pt x="37786" y="13888"/>
                    <a:pt x="38228" y="12836"/>
                  </a:cubicBezTo>
                  <a:cubicBezTo>
                    <a:pt x="39663" y="12703"/>
                    <a:pt x="40730" y="10968"/>
                    <a:pt x="40230" y="9567"/>
                  </a:cubicBezTo>
                  <a:cubicBezTo>
                    <a:pt x="39892" y="8620"/>
                    <a:pt x="38914" y="8055"/>
                    <a:pt x="37966" y="8055"/>
                  </a:cubicBezTo>
                  <a:cubicBezTo>
                    <a:pt x="37783" y="8055"/>
                    <a:pt x="37602" y="8076"/>
                    <a:pt x="37426" y="8119"/>
                  </a:cubicBezTo>
                  <a:lnTo>
                    <a:pt x="37426" y="8119"/>
                  </a:lnTo>
                  <a:cubicBezTo>
                    <a:pt x="37558" y="7951"/>
                    <a:pt x="37653" y="7742"/>
                    <a:pt x="37695" y="7532"/>
                  </a:cubicBezTo>
                  <a:cubicBezTo>
                    <a:pt x="37761" y="7032"/>
                    <a:pt x="37628" y="6532"/>
                    <a:pt x="37461" y="6031"/>
                  </a:cubicBezTo>
                  <a:cubicBezTo>
                    <a:pt x="37228" y="5364"/>
                    <a:pt x="36994" y="4630"/>
                    <a:pt x="36427" y="4163"/>
                  </a:cubicBezTo>
                  <a:cubicBezTo>
                    <a:pt x="36045" y="3845"/>
                    <a:pt x="35579" y="3716"/>
                    <a:pt x="35091" y="3716"/>
                  </a:cubicBezTo>
                  <a:cubicBezTo>
                    <a:pt x="34557" y="3716"/>
                    <a:pt x="33997" y="3870"/>
                    <a:pt x="33492" y="4096"/>
                  </a:cubicBezTo>
                  <a:cubicBezTo>
                    <a:pt x="32524" y="4497"/>
                    <a:pt x="31657" y="5131"/>
                    <a:pt x="30656" y="5297"/>
                  </a:cubicBezTo>
                  <a:cubicBezTo>
                    <a:pt x="30438" y="5344"/>
                    <a:pt x="30247" y="5364"/>
                    <a:pt x="30078" y="5364"/>
                  </a:cubicBezTo>
                  <a:cubicBezTo>
                    <a:pt x="28901" y="5364"/>
                    <a:pt x="28732" y="4388"/>
                    <a:pt x="27187" y="4330"/>
                  </a:cubicBezTo>
                  <a:cubicBezTo>
                    <a:pt x="27085" y="4296"/>
                    <a:pt x="26992" y="4281"/>
                    <a:pt x="26906" y="4281"/>
                  </a:cubicBezTo>
                  <a:cubicBezTo>
                    <a:pt x="26239" y="4281"/>
                    <a:pt x="26013" y="5201"/>
                    <a:pt x="25186" y="5231"/>
                  </a:cubicBezTo>
                  <a:cubicBezTo>
                    <a:pt x="25146" y="5232"/>
                    <a:pt x="25105" y="5233"/>
                    <a:pt x="25065" y="5233"/>
                  </a:cubicBezTo>
                  <a:cubicBezTo>
                    <a:pt x="24129" y="5233"/>
                    <a:pt x="23105" y="4858"/>
                    <a:pt x="22817" y="3963"/>
                  </a:cubicBezTo>
                  <a:cubicBezTo>
                    <a:pt x="22617" y="3329"/>
                    <a:pt x="22817" y="2529"/>
                    <a:pt x="22350" y="2062"/>
                  </a:cubicBezTo>
                  <a:cubicBezTo>
                    <a:pt x="21983" y="1695"/>
                    <a:pt x="21383" y="1795"/>
                    <a:pt x="20849" y="1695"/>
                  </a:cubicBezTo>
                  <a:cubicBezTo>
                    <a:pt x="19982" y="1495"/>
                    <a:pt x="19381" y="694"/>
                    <a:pt x="18614" y="260"/>
                  </a:cubicBezTo>
                  <a:cubicBezTo>
                    <a:pt x="18251" y="86"/>
                    <a:pt x="17857" y="0"/>
                    <a:pt x="17463"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7562561" y="1615331"/>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7562561" y="1615331"/>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7619382" y="1572398"/>
              <a:ext cx="1395103" cy="668464"/>
            </a:xfrm>
            <a:custGeom>
              <a:rect b="b" l="l" r="r" t="t"/>
              <a:pathLst>
                <a:path extrusionOk="0" h="15788" w="32950">
                  <a:moveTo>
                    <a:pt x="10733" y="1"/>
                  </a:moveTo>
                  <a:cubicBezTo>
                    <a:pt x="9465" y="1"/>
                    <a:pt x="8215" y="899"/>
                    <a:pt x="7898" y="2610"/>
                  </a:cubicBezTo>
                  <a:lnTo>
                    <a:pt x="7936" y="2596"/>
                  </a:lnTo>
                  <a:lnTo>
                    <a:pt x="7936" y="2596"/>
                  </a:lnTo>
                  <a:cubicBezTo>
                    <a:pt x="7935" y="2601"/>
                    <a:pt x="7933" y="2605"/>
                    <a:pt x="7932" y="2610"/>
                  </a:cubicBezTo>
                  <a:cubicBezTo>
                    <a:pt x="7598" y="3578"/>
                    <a:pt x="7798" y="4645"/>
                    <a:pt x="7598" y="5646"/>
                  </a:cubicBezTo>
                  <a:cubicBezTo>
                    <a:pt x="6561" y="5153"/>
                    <a:pt x="5423" y="4781"/>
                    <a:pt x="4293" y="4781"/>
                  </a:cubicBezTo>
                  <a:cubicBezTo>
                    <a:pt x="3970" y="4781"/>
                    <a:pt x="3648" y="4812"/>
                    <a:pt x="3328" y="4878"/>
                  </a:cubicBezTo>
                  <a:cubicBezTo>
                    <a:pt x="1861" y="5179"/>
                    <a:pt x="493" y="6313"/>
                    <a:pt x="260" y="7847"/>
                  </a:cubicBezTo>
                  <a:cubicBezTo>
                    <a:pt x="0" y="9307"/>
                    <a:pt x="1128" y="10987"/>
                    <a:pt x="2540" y="10987"/>
                  </a:cubicBezTo>
                  <a:cubicBezTo>
                    <a:pt x="2580" y="10987"/>
                    <a:pt x="2621" y="10986"/>
                    <a:pt x="2661" y="10983"/>
                  </a:cubicBezTo>
                  <a:cubicBezTo>
                    <a:pt x="3529" y="10949"/>
                    <a:pt x="4329" y="10349"/>
                    <a:pt x="5196" y="10282"/>
                  </a:cubicBezTo>
                  <a:cubicBezTo>
                    <a:pt x="6231" y="12717"/>
                    <a:pt x="8666" y="14419"/>
                    <a:pt x="11201" y="14519"/>
                  </a:cubicBezTo>
                  <a:cubicBezTo>
                    <a:pt x="11835" y="14552"/>
                    <a:pt x="12502" y="14485"/>
                    <a:pt x="13135" y="14686"/>
                  </a:cubicBezTo>
                  <a:cubicBezTo>
                    <a:pt x="14063" y="14955"/>
                    <a:pt x="14910" y="15788"/>
                    <a:pt x="15821" y="15788"/>
                  </a:cubicBezTo>
                  <a:cubicBezTo>
                    <a:pt x="15926" y="15788"/>
                    <a:pt x="16031" y="15777"/>
                    <a:pt x="16138" y="15753"/>
                  </a:cubicBezTo>
                  <a:cubicBezTo>
                    <a:pt x="17605" y="15419"/>
                    <a:pt x="17739" y="13218"/>
                    <a:pt x="18840" y="12150"/>
                  </a:cubicBezTo>
                  <a:cubicBezTo>
                    <a:pt x="19260" y="11749"/>
                    <a:pt x="19829" y="11537"/>
                    <a:pt x="20396" y="11537"/>
                  </a:cubicBezTo>
                  <a:cubicBezTo>
                    <a:pt x="20865" y="11537"/>
                    <a:pt x="21331" y="11682"/>
                    <a:pt x="21708" y="11984"/>
                  </a:cubicBezTo>
                  <a:cubicBezTo>
                    <a:pt x="22976" y="12951"/>
                    <a:pt x="23276" y="15286"/>
                    <a:pt x="24844" y="15486"/>
                  </a:cubicBezTo>
                  <a:cubicBezTo>
                    <a:pt x="24903" y="15493"/>
                    <a:pt x="24961" y="15497"/>
                    <a:pt x="25019" y="15497"/>
                  </a:cubicBezTo>
                  <a:cubicBezTo>
                    <a:pt x="25750" y="15497"/>
                    <a:pt x="26403" y="14929"/>
                    <a:pt x="26712" y="14219"/>
                  </a:cubicBezTo>
                  <a:cubicBezTo>
                    <a:pt x="27012" y="13451"/>
                    <a:pt x="26945" y="12551"/>
                    <a:pt x="26712" y="11783"/>
                  </a:cubicBezTo>
                  <a:lnTo>
                    <a:pt x="26712" y="11783"/>
                  </a:lnTo>
                  <a:cubicBezTo>
                    <a:pt x="27238" y="11912"/>
                    <a:pt x="27779" y="11976"/>
                    <a:pt x="28321" y="11976"/>
                  </a:cubicBezTo>
                  <a:cubicBezTo>
                    <a:pt x="29189" y="11976"/>
                    <a:pt x="30060" y="11812"/>
                    <a:pt x="30881" y="11483"/>
                  </a:cubicBezTo>
                  <a:cubicBezTo>
                    <a:pt x="31100" y="11384"/>
                    <a:pt x="31342" y="11190"/>
                    <a:pt x="31446" y="10979"/>
                  </a:cubicBezTo>
                  <a:lnTo>
                    <a:pt x="31446" y="10979"/>
                  </a:lnTo>
                  <a:cubicBezTo>
                    <a:pt x="31512" y="11045"/>
                    <a:pt x="31600" y="11090"/>
                    <a:pt x="31688" y="11090"/>
                  </a:cubicBezTo>
                  <a:cubicBezTo>
                    <a:pt x="31708" y="11090"/>
                    <a:pt x="31729" y="11088"/>
                    <a:pt x="31749" y="11083"/>
                  </a:cubicBezTo>
                  <a:cubicBezTo>
                    <a:pt x="32049" y="11050"/>
                    <a:pt x="32182" y="10749"/>
                    <a:pt x="32282" y="10449"/>
                  </a:cubicBezTo>
                  <a:cubicBezTo>
                    <a:pt x="32950" y="8481"/>
                    <a:pt x="32049" y="6013"/>
                    <a:pt x="30214" y="5279"/>
                  </a:cubicBezTo>
                  <a:cubicBezTo>
                    <a:pt x="29881" y="5148"/>
                    <a:pt x="29532" y="5087"/>
                    <a:pt x="29181" y="5087"/>
                  </a:cubicBezTo>
                  <a:cubicBezTo>
                    <a:pt x="27564" y="5087"/>
                    <a:pt x="25933" y="6381"/>
                    <a:pt x="25878" y="8081"/>
                  </a:cubicBezTo>
                  <a:cubicBezTo>
                    <a:pt x="23676" y="7180"/>
                    <a:pt x="21208" y="6013"/>
                    <a:pt x="20441" y="3678"/>
                  </a:cubicBezTo>
                  <a:cubicBezTo>
                    <a:pt x="20241" y="3077"/>
                    <a:pt x="20140" y="2377"/>
                    <a:pt x="19607" y="2043"/>
                  </a:cubicBezTo>
                  <a:cubicBezTo>
                    <a:pt x="19307" y="1843"/>
                    <a:pt x="18973" y="1843"/>
                    <a:pt x="18606" y="1843"/>
                  </a:cubicBezTo>
                  <a:cubicBezTo>
                    <a:pt x="17472" y="1876"/>
                    <a:pt x="16371" y="2143"/>
                    <a:pt x="15304" y="2610"/>
                  </a:cubicBezTo>
                  <a:cubicBezTo>
                    <a:pt x="15136" y="2706"/>
                    <a:pt x="14952" y="2784"/>
                    <a:pt x="14763" y="2784"/>
                  </a:cubicBezTo>
                  <a:cubicBezTo>
                    <a:pt x="14688" y="2784"/>
                    <a:pt x="14612" y="2772"/>
                    <a:pt x="14536" y="2744"/>
                  </a:cubicBezTo>
                  <a:cubicBezTo>
                    <a:pt x="14336" y="2677"/>
                    <a:pt x="14236" y="2443"/>
                    <a:pt x="14103" y="2243"/>
                  </a:cubicBezTo>
                  <a:cubicBezTo>
                    <a:pt x="13402" y="1076"/>
                    <a:pt x="12235" y="108"/>
                    <a:pt x="10934" y="8"/>
                  </a:cubicBezTo>
                  <a:cubicBezTo>
                    <a:pt x="10867" y="3"/>
                    <a:pt x="10800" y="1"/>
                    <a:pt x="10733"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7757749" y="1647340"/>
              <a:ext cx="1116929" cy="379663"/>
            </a:xfrm>
            <a:custGeom>
              <a:rect b="b" l="l" r="r" t="t"/>
              <a:pathLst>
                <a:path extrusionOk="0" h="8967" w="26380">
                  <a:moveTo>
                    <a:pt x="8550" y="0"/>
                  </a:moveTo>
                  <a:cubicBezTo>
                    <a:pt x="7596" y="0"/>
                    <a:pt x="6631" y="477"/>
                    <a:pt x="6351" y="1404"/>
                  </a:cubicBezTo>
                  <a:lnTo>
                    <a:pt x="6351" y="1404"/>
                  </a:lnTo>
                  <a:cubicBezTo>
                    <a:pt x="6344" y="1416"/>
                    <a:pt x="6338" y="1428"/>
                    <a:pt x="6332" y="1441"/>
                  </a:cubicBezTo>
                  <a:cubicBezTo>
                    <a:pt x="6065" y="2008"/>
                    <a:pt x="6232" y="2608"/>
                    <a:pt x="6065" y="3175"/>
                  </a:cubicBezTo>
                  <a:cubicBezTo>
                    <a:pt x="5238" y="2891"/>
                    <a:pt x="4331" y="2687"/>
                    <a:pt x="3437" y="2687"/>
                  </a:cubicBezTo>
                  <a:cubicBezTo>
                    <a:pt x="3177" y="2687"/>
                    <a:pt x="2918" y="2704"/>
                    <a:pt x="2662" y="2742"/>
                  </a:cubicBezTo>
                  <a:cubicBezTo>
                    <a:pt x="1495" y="2908"/>
                    <a:pt x="394" y="3575"/>
                    <a:pt x="194" y="4443"/>
                  </a:cubicBezTo>
                  <a:cubicBezTo>
                    <a:pt x="0" y="5282"/>
                    <a:pt x="899" y="6214"/>
                    <a:pt x="2014" y="6214"/>
                  </a:cubicBezTo>
                  <a:cubicBezTo>
                    <a:pt x="2052" y="6214"/>
                    <a:pt x="2090" y="6213"/>
                    <a:pt x="2129" y="6211"/>
                  </a:cubicBezTo>
                  <a:cubicBezTo>
                    <a:pt x="2829" y="6211"/>
                    <a:pt x="3463" y="5844"/>
                    <a:pt x="4163" y="5844"/>
                  </a:cubicBezTo>
                  <a:cubicBezTo>
                    <a:pt x="4997" y="7211"/>
                    <a:pt x="6932" y="8179"/>
                    <a:pt x="8967" y="8245"/>
                  </a:cubicBezTo>
                  <a:cubicBezTo>
                    <a:pt x="9167" y="8245"/>
                    <a:pt x="9372" y="8240"/>
                    <a:pt x="9579" y="8240"/>
                  </a:cubicBezTo>
                  <a:cubicBezTo>
                    <a:pt x="9889" y="8240"/>
                    <a:pt x="10201" y="8252"/>
                    <a:pt x="10501" y="8312"/>
                  </a:cubicBezTo>
                  <a:cubicBezTo>
                    <a:pt x="11249" y="8492"/>
                    <a:pt x="11916" y="8966"/>
                    <a:pt x="12671" y="8966"/>
                  </a:cubicBezTo>
                  <a:cubicBezTo>
                    <a:pt x="12758" y="8966"/>
                    <a:pt x="12847" y="8960"/>
                    <a:pt x="12936" y="8946"/>
                  </a:cubicBezTo>
                  <a:cubicBezTo>
                    <a:pt x="14104" y="8746"/>
                    <a:pt x="14204" y="7512"/>
                    <a:pt x="15071" y="6878"/>
                  </a:cubicBezTo>
                  <a:cubicBezTo>
                    <a:pt x="15396" y="6661"/>
                    <a:pt x="15848" y="6542"/>
                    <a:pt x="16301" y="6542"/>
                  </a:cubicBezTo>
                  <a:cubicBezTo>
                    <a:pt x="16684" y="6542"/>
                    <a:pt x="17067" y="6628"/>
                    <a:pt x="17373" y="6811"/>
                  </a:cubicBezTo>
                  <a:cubicBezTo>
                    <a:pt x="18374" y="7345"/>
                    <a:pt x="18640" y="8679"/>
                    <a:pt x="19875" y="8779"/>
                  </a:cubicBezTo>
                  <a:cubicBezTo>
                    <a:pt x="19929" y="8785"/>
                    <a:pt x="19984" y="8788"/>
                    <a:pt x="20037" y="8788"/>
                  </a:cubicBezTo>
                  <a:cubicBezTo>
                    <a:pt x="20609" y="8788"/>
                    <a:pt x="21129" y="8475"/>
                    <a:pt x="21342" y="8079"/>
                  </a:cubicBezTo>
                  <a:cubicBezTo>
                    <a:pt x="21609" y="7645"/>
                    <a:pt x="21542" y="7111"/>
                    <a:pt x="21376" y="6678"/>
                  </a:cubicBezTo>
                  <a:lnTo>
                    <a:pt x="21376" y="6678"/>
                  </a:lnTo>
                  <a:cubicBezTo>
                    <a:pt x="21799" y="6755"/>
                    <a:pt x="22231" y="6792"/>
                    <a:pt x="22665" y="6792"/>
                  </a:cubicBezTo>
                  <a:cubicBezTo>
                    <a:pt x="23359" y="6792"/>
                    <a:pt x="24054" y="6696"/>
                    <a:pt x="24711" y="6511"/>
                  </a:cubicBezTo>
                  <a:cubicBezTo>
                    <a:pt x="24883" y="6454"/>
                    <a:pt x="25064" y="6354"/>
                    <a:pt x="25152" y="6241"/>
                  </a:cubicBezTo>
                  <a:lnTo>
                    <a:pt x="25152" y="6241"/>
                  </a:lnTo>
                  <a:cubicBezTo>
                    <a:pt x="25208" y="6284"/>
                    <a:pt x="25285" y="6314"/>
                    <a:pt x="25366" y="6314"/>
                  </a:cubicBezTo>
                  <a:cubicBezTo>
                    <a:pt x="25381" y="6314"/>
                    <a:pt x="25397" y="6313"/>
                    <a:pt x="25412" y="6311"/>
                  </a:cubicBezTo>
                  <a:cubicBezTo>
                    <a:pt x="25645" y="6277"/>
                    <a:pt x="25745" y="6077"/>
                    <a:pt x="25846" y="5944"/>
                  </a:cubicBezTo>
                  <a:cubicBezTo>
                    <a:pt x="26379" y="4810"/>
                    <a:pt x="25645" y="3409"/>
                    <a:pt x="24178" y="2975"/>
                  </a:cubicBezTo>
                  <a:cubicBezTo>
                    <a:pt x="23909" y="2897"/>
                    <a:pt x="23628" y="2861"/>
                    <a:pt x="23346" y="2861"/>
                  </a:cubicBezTo>
                  <a:cubicBezTo>
                    <a:pt x="22055" y="2861"/>
                    <a:pt x="20763" y="3618"/>
                    <a:pt x="20709" y="4576"/>
                  </a:cubicBezTo>
                  <a:cubicBezTo>
                    <a:pt x="18941" y="4076"/>
                    <a:pt x="16973" y="3409"/>
                    <a:pt x="16372" y="2074"/>
                  </a:cubicBezTo>
                  <a:cubicBezTo>
                    <a:pt x="16205" y="1741"/>
                    <a:pt x="16105" y="1341"/>
                    <a:pt x="15705" y="1140"/>
                  </a:cubicBezTo>
                  <a:cubicBezTo>
                    <a:pt x="15471" y="1040"/>
                    <a:pt x="15171" y="1040"/>
                    <a:pt x="14904" y="1040"/>
                  </a:cubicBezTo>
                  <a:cubicBezTo>
                    <a:pt x="14004" y="1040"/>
                    <a:pt x="13103" y="1207"/>
                    <a:pt x="12269" y="1474"/>
                  </a:cubicBezTo>
                  <a:cubicBezTo>
                    <a:pt x="12128" y="1521"/>
                    <a:pt x="11969" y="1568"/>
                    <a:pt x="11818" y="1568"/>
                  </a:cubicBezTo>
                  <a:cubicBezTo>
                    <a:pt x="11756" y="1568"/>
                    <a:pt x="11694" y="1560"/>
                    <a:pt x="11635" y="1541"/>
                  </a:cubicBezTo>
                  <a:cubicBezTo>
                    <a:pt x="11469" y="1507"/>
                    <a:pt x="11369" y="1374"/>
                    <a:pt x="11302" y="1274"/>
                  </a:cubicBezTo>
                  <a:cubicBezTo>
                    <a:pt x="10735" y="573"/>
                    <a:pt x="9801" y="40"/>
                    <a:pt x="8733" y="6"/>
                  </a:cubicBezTo>
                  <a:cubicBezTo>
                    <a:pt x="8672" y="2"/>
                    <a:pt x="8611" y="0"/>
                    <a:pt x="8550"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6462350" y="2178238"/>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6462350" y="2178238"/>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6532974" y="2135220"/>
              <a:ext cx="1317748" cy="893162"/>
            </a:xfrm>
            <a:custGeom>
              <a:rect b="b" l="l" r="r" t="t"/>
              <a:pathLst>
                <a:path extrusionOk="0" h="21095" w="31123">
                  <a:moveTo>
                    <a:pt x="11362" y="0"/>
                  </a:moveTo>
                  <a:cubicBezTo>
                    <a:pt x="11200" y="0"/>
                    <a:pt x="11037" y="8"/>
                    <a:pt x="10875" y="25"/>
                  </a:cubicBezTo>
                  <a:cubicBezTo>
                    <a:pt x="9641" y="151"/>
                    <a:pt x="8427" y="865"/>
                    <a:pt x="7791" y="1939"/>
                  </a:cubicBezTo>
                  <a:lnTo>
                    <a:pt x="7791" y="1939"/>
                  </a:lnTo>
                  <a:cubicBezTo>
                    <a:pt x="6759" y="2101"/>
                    <a:pt x="5729" y="2264"/>
                    <a:pt x="4703" y="2427"/>
                  </a:cubicBezTo>
                  <a:cubicBezTo>
                    <a:pt x="4470" y="2493"/>
                    <a:pt x="4203" y="2527"/>
                    <a:pt x="4003" y="2627"/>
                  </a:cubicBezTo>
                  <a:cubicBezTo>
                    <a:pt x="3736" y="2794"/>
                    <a:pt x="3536" y="3060"/>
                    <a:pt x="3369" y="3327"/>
                  </a:cubicBezTo>
                  <a:cubicBezTo>
                    <a:pt x="2802" y="4228"/>
                    <a:pt x="2502" y="5362"/>
                    <a:pt x="2802" y="6363"/>
                  </a:cubicBezTo>
                  <a:cubicBezTo>
                    <a:pt x="3071" y="7289"/>
                    <a:pt x="3929" y="8028"/>
                    <a:pt x="4800" y="8028"/>
                  </a:cubicBezTo>
                  <a:cubicBezTo>
                    <a:pt x="4902" y="8028"/>
                    <a:pt x="5003" y="8018"/>
                    <a:pt x="5104" y="7997"/>
                  </a:cubicBezTo>
                  <a:lnTo>
                    <a:pt x="5104" y="7997"/>
                  </a:lnTo>
                  <a:cubicBezTo>
                    <a:pt x="4203" y="9365"/>
                    <a:pt x="2835" y="10366"/>
                    <a:pt x="1301" y="10766"/>
                  </a:cubicBezTo>
                  <a:cubicBezTo>
                    <a:pt x="901" y="10899"/>
                    <a:pt x="400" y="10999"/>
                    <a:pt x="200" y="11366"/>
                  </a:cubicBezTo>
                  <a:cubicBezTo>
                    <a:pt x="0" y="11667"/>
                    <a:pt x="67" y="12067"/>
                    <a:pt x="100" y="12434"/>
                  </a:cubicBezTo>
                  <a:cubicBezTo>
                    <a:pt x="300" y="13635"/>
                    <a:pt x="767" y="15036"/>
                    <a:pt x="1868" y="15302"/>
                  </a:cubicBezTo>
                  <a:cubicBezTo>
                    <a:pt x="1997" y="15335"/>
                    <a:pt x="2124" y="15350"/>
                    <a:pt x="2249" y="15350"/>
                  </a:cubicBezTo>
                  <a:cubicBezTo>
                    <a:pt x="3285" y="15350"/>
                    <a:pt x="4181" y="14323"/>
                    <a:pt x="5104" y="13668"/>
                  </a:cubicBezTo>
                  <a:cubicBezTo>
                    <a:pt x="5358" y="13492"/>
                    <a:pt x="5692" y="13351"/>
                    <a:pt x="5992" y="13351"/>
                  </a:cubicBezTo>
                  <a:cubicBezTo>
                    <a:pt x="6204" y="13351"/>
                    <a:pt x="6400" y="13422"/>
                    <a:pt x="6538" y="13601"/>
                  </a:cubicBezTo>
                  <a:cubicBezTo>
                    <a:pt x="6772" y="13835"/>
                    <a:pt x="6772" y="14202"/>
                    <a:pt x="6772" y="14502"/>
                  </a:cubicBezTo>
                  <a:lnTo>
                    <a:pt x="6772" y="19038"/>
                  </a:lnTo>
                  <a:cubicBezTo>
                    <a:pt x="6772" y="19806"/>
                    <a:pt x="6905" y="20773"/>
                    <a:pt x="7606" y="21040"/>
                  </a:cubicBezTo>
                  <a:cubicBezTo>
                    <a:pt x="7710" y="21078"/>
                    <a:pt x="7818" y="21094"/>
                    <a:pt x="7927" y="21094"/>
                  </a:cubicBezTo>
                  <a:cubicBezTo>
                    <a:pt x="8201" y="21094"/>
                    <a:pt x="8487" y="20992"/>
                    <a:pt x="8773" y="20873"/>
                  </a:cubicBezTo>
                  <a:cubicBezTo>
                    <a:pt x="9840" y="20473"/>
                    <a:pt x="10875" y="20006"/>
                    <a:pt x="11875" y="19439"/>
                  </a:cubicBezTo>
                  <a:cubicBezTo>
                    <a:pt x="12142" y="19305"/>
                    <a:pt x="12376" y="19172"/>
                    <a:pt x="12576" y="18938"/>
                  </a:cubicBezTo>
                  <a:cubicBezTo>
                    <a:pt x="13410" y="17904"/>
                    <a:pt x="11975" y="16236"/>
                    <a:pt x="12509" y="15002"/>
                  </a:cubicBezTo>
                  <a:cubicBezTo>
                    <a:pt x="12749" y="14420"/>
                    <a:pt x="13297" y="14180"/>
                    <a:pt x="13904" y="14180"/>
                  </a:cubicBezTo>
                  <a:cubicBezTo>
                    <a:pt x="14479" y="14180"/>
                    <a:pt x="15107" y="14395"/>
                    <a:pt x="15578" y="14735"/>
                  </a:cubicBezTo>
                  <a:cubicBezTo>
                    <a:pt x="16545" y="15436"/>
                    <a:pt x="17346" y="16503"/>
                    <a:pt x="18513" y="16770"/>
                  </a:cubicBezTo>
                  <a:cubicBezTo>
                    <a:pt x="18680" y="16807"/>
                    <a:pt x="18848" y="16824"/>
                    <a:pt x="19016" y="16824"/>
                  </a:cubicBezTo>
                  <a:cubicBezTo>
                    <a:pt x="19921" y="16824"/>
                    <a:pt x="20828" y="16332"/>
                    <a:pt x="21616" y="15769"/>
                  </a:cubicBezTo>
                  <a:cubicBezTo>
                    <a:pt x="22116" y="15436"/>
                    <a:pt x="22616" y="15002"/>
                    <a:pt x="22783" y="14402"/>
                  </a:cubicBezTo>
                  <a:cubicBezTo>
                    <a:pt x="22911" y="13826"/>
                    <a:pt x="22548" y="13097"/>
                    <a:pt x="22018" y="13097"/>
                  </a:cubicBezTo>
                  <a:cubicBezTo>
                    <a:pt x="21995" y="13097"/>
                    <a:pt x="21972" y="13098"/>
                    <a:pt x="21949" y="13101"/>
                  </a:cubicBezTo>
                  <a:cubicBezTo>
                    <a:pt x="22205" y="12525"/>
                    <a:pt x="22801" y="12277"/>
                    <a:pt x="23416" y="12277"/>
                  </a:cubicBezTo>
                  <a:cubicBezTo>
                    <a:pt x="23763" y="12277"/>
                    <a:pt x="24117" y="12356"/>
                    <a:pt x="24418" y="12500"/>
                  </a:cubicBezTo>
                  <a:cubicBezTo>
                    <a:pt x="25251" y="12934"/>
                    <a:pt x="25852" y="13735"/>
                    <a:pt x="26519" y="14435"/>
                  </a:cubicBezTo>
                  <a:cubicBezTo>
                    <a:pt x="27137" y="15084"/>
                    <a:pt x="27927" y="15647"/>
                    <a:pt x="28782" y="15647"/>
                  </a:cubicBezTo>
                  <a:cubicBezTo>
                    <a:pt x="28850" y="15647"/>
                    <a:pt x="28919" y="15643"/>
                    <a:pt x="28987" y="15636"/>
                  </a:cubicBezTo>
                  <a:cubicBezTo>
                    <a:pt x="30355" y="15469"/>
                    <a:pt x="31122" y="13701"/>
                    <a:pt x="30822" y="12267"/>
                  </a:cubicBezTo>
                  <a:cubicBezTo>
                    <a:pt x="30522" y="10833"/>
                    <a:pt x="29488" y="9698"/>
                    <a:pt x="28487" y="8664"/>
                  </a:cubicBezTo>
                  <a:lnTo>
                    <a:pt x="28487" y="8664"/>
                  </a:lnTo>
                  <a:cubicBezTo>
                    <a:pt x="28512" y="8666"/>
                    <a:pt x="28536" y="8666"/>
                    <a:pt x="28560" y="8666"/>
                  </a:cubicBezTo>
                  <a:cubicBezTo>
                    <a:pt x="29753" y="8666"/>
                    <a:pt x="30513" y="7073"/>
                    <a:pt x="30088" y="5929"/>
                  </a:cubicBezTo>
                  <a:cubicBezTo>
                    <a:pt x="29655" y="4728"/>
                    <a:pt x="28454" y="4028"/>
                    <a:pt x="27253" y="3861"/>
                  </a:cubicBezTo>
                  <a:cubicBezTo>
                    <a:pt x="26963" y="3813"/>
                    <a:pt x="26671" y="3790"/>
                    <a:pt x="26379" y="3790"/>
                  </a:cubicBezTo>
                  <a:cubicBezTo>
                    <a:pt x="24619" y="3790"/>
                    <a:pt x="22865" y="4632"/>
                    <a:pt x="21749" y="6063"/>
                  </a:cubicBezTo>
                  <a:cubicBezTo>
                    <a:pt x="21482" y="6429"/>
                    <a:pt x="21215" y="6830"/>
                    <a:pt x="20782" y="6963"/>
                  </a:cubicBezTo>
                  <a:cubicBezTo>
                    <a:pt x="20698" y="6986"/>
                    <a:pt x="20614" y="6996"/>
                    <a:pt x="20530" y="6996"/>
                  </a:cubicBezTo>
                  <a:cubicBezTo>
                    <a:pt x="20116" y="6996"/>
                    <a:pt x="19714" y="6746"/>
                    <a:pt x="19381" y="6496"/>
                  </a:cubicBezTo>
                  <a:cubicBezTo>
                    <a:pt x="18080" y="5629"/>
                    <a:pt x="16879" y="4595"/>
                    <a:pt x="15778" y="3461"/>
                  </a:cubicBezTo>
                  <a:cubicBezTo>
                    <a:pt x="16178" y="3427"/>
                    <a:pt x="16412" y="2894"/>
                    <a:pt x="16278" y="2460"/>
                  </a:cubicBezTo>
                  <a:cubicBezTo>
                    <a:pt x="16178" y="2060"/>
                    <a:pt x="15811" y="1759"/>
                    <a:pt x="15478" y="1526"/>
                  </a:cubicBezTo>
                  <a:cubicBezTo>
                    <a:pt x="14246" y="655"/>
                    <a:pt x="12826" y="0"/>
                    <a:pt x="11362"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6664313" y="2257074"/>
              <a:ext cx="1055070" cy="508842"/>
            </a:xfrm>
            <a:custGeom>
              <a:rect b="b" l="l" r="r" t="t"/>
              <a:pathLst>
                <a:path extrusionOk="0" h="12018" w="24919">
                  <a:moveTo>
                    <a:pt x="9112" y="0"/>
                  </a:moveTo>
                  <a:cubicBezTo>
                    <a:pt x="8977" y="0"/>
                    <a:pt x="8842" y="5"/>
                    <a:pt x="8707" y="16"/>
                  </a:cubicBezTo>
                  <a:cubicBezTo>
                    <a:pt x="7743" y="90"/>
                    <a:pt x="6798" y="493"/>
                    <a:pt x="6278" y="1090"/>
                  </a:cubicBezTo>
                  <a:lnTo>
                    <a:pt x="6278" y="1090"/>
                  </a:lnTo>
                  <a:cubicBezTo>
                    <a:pt x="5442" y="1185"/>
                    <a:pt x="4606" y="1282"/>
                    <a:pt x="3770" y="1383"/>
                  </a:cubicBezTo>
                  <a:cubicBezTo>
                    <a:pt x="3570" y="1383"/>
                    <a:pt x="3369" y="1417"/>
                    <a:pt x="3203" y="1483"/>
                  </a:cubicBezTo>
                  <a:cubicBezTo>
                    <a:pt x="2969" y="1583"/>
                    <a:pt x="2802" y="1717"/>
                    <a:pt x="2669" y="1884"/>
                  </a:cubicBezTo>
                  <a:cubicBezTo>
                    <a:pt x="2235" y="2417"/>
                    <a:pt x="2002" y="3051"/>
                    <a:pt x="2235" y="3618"/>
                  </a:cubicBezTo>
                  <a:cubicBezTo>
                    <a:pt x="2447" y="4133"/>
                    <a:pt x="3155" y="4566"/>
                    <a:pt x="3883" y="4566"/>
                  </a:cubicBezTo>
                  <a:cubicBezTo>
                    <a:pt x="3956" y="4566"/>
                    <a:pt x="4030" y="4561"/>
                    <a:pt x="4103" y="4552"/>
                  </a:cubicBezTo>
                  <a:lnTo>
                    <a:pt x="4103" y="4552"/>
                  </a:lnTo>
                  <a:cubicBezTo>
                    <a:pt x="3369" y="5319"/>
                    <a:pt x="2269" y="5886"/>
                    <a:pt x="1034" y="6120"/>
                  </a:cubicBezTo>
                  <a:cubicBezTo>
                    <a:pt x="701" y="6187"/>
                    <a:pt x="334" y="6253"/>
                    <a:pt x="134" y="6454"/>
                  </a:cubicBezTo>
                  <a:cubicBezTo>
                    <a:pt x="0" y="6654"/>
                    <a:pt x="34" y="6887"/>
                    <a:pt x="100" y="7087"/>
                  </a:cubicBezTo>
                  <a:cubicBezTo>
                    <a:pt x="234" y="7754"/>
                    <a:pt x="601" y="8555"/>
                    <a:pt x="1501" y="8722"/>
                  </a:cubicBezTo>
                  <a:cubicBezTo>
                    <a:pt x="1601" y="8739"/>
                    <a:pt x="1699" y="8747"/>
                    <a:pt x="1795" y="8747"/>
                  </a:cubicBezTo>
                  <a:cubicBezTo>
                    <a:pt x="2628" y="8747"/>
                    <a:pt x="3322" y="8147"/>
                    <a:pt x="4070" y="7788"/>
                  </a:cubicBezTo>
                  <a:cubicBezTo>
                    <a:pt x="4286" y="7690"/>
                    <a:pt x="4549" y="7603"/>
                    <a:pt x="4789" y="7603"/>
                  </a:cubicBezTo>
                  <a:cubicBezTo>
                    <a:pt x="4957" y="7603"/>
                    <a:pt x="5114" y="7645"/>
                    <a:pt x="5237" y="7754"/>
                  </a:cubicBezTo>
                  <a:cubicBezTo>
                    <a:pt x="5404" y="7888"/>
                    <a:pt x="5404" y="8088"/>
                    <a:pt x="5404" y="8255"/>
                  </a:cubicBezTo>
                  <a:cubicBezTo>
                    <a:pt x="5404" y="9122"/>
                    <a:pt x="5404" y="9989"/>
                    <a:pt x="5404" y="10857"/>
                  </a:cubicBezTo>
                  <a:cubicBezTo>
                    <a:pt x="5404" y="11290"/>
                    <a:pt x="5504" y="11824"/>
                    <a:pt x="6071" y="11991"/>
                  </a:cubicBezTo>
                  <a:cubicBezTo>
                    <a:pt x="6155" y="12009"/>
                    <a:pt x="6242" y="12018"/>
                    <a:pt x="6329" y="12018"/>
                  </a:cubicBezTo>
                  <a:cubicBezTo>
                    <a:pt x="6555" y="12018"/>
                    <a:pt x="6789" y="11963"/>
                    <a:pt x="7005" y="11891"/>
                  </a:cubicBezTo>
                  <a:cubicBezTo>
                    <a:pt x="7873" y="11657"/>
                    <a:pt x="8707" y="11390"/>
                    <a:pt x="9507" y="11090"/>
                  </a:cubicBezTo>
                  <a:cubicBezTo>
                    <a:pt x="9707" y="10990"/>
                    <a:pt x="9907" y="10923"/>
                    <a:pt x="10041" y="10790"/>
                  </a:cubicBezTo>
                  <a:cubicBezTo>
                    <a:pt x="10708" y="10190"/>
                    <a:pt x="9574" y="9256"/>
                    <a:pt x="10007" y="8555"/>
                  </a:cubicBezTo>
                  <a:cubicBezTo>
                    <a:pt x="10197" y="8211"/>
                    <a:pt x="10634" y="8071"/>
                    <a:pt x="11124" y="8071"/>
                  </a:cubicBezTo>
                  <a:cubicBezTo>
                    <a:pt x="11583" y="8071"/>
                    <a:pt x="12088" y="8194"/>
                    <a:pt x="12476" y="8388"/>
                  </a:cubicBezTo>
                  <a:cubicBezTo>
                    <a:pt x="13243" y="8789"/>
                    <a:pt x="13877" y="9389"/>
                    <a:pt x="14778" y="9556"/>
                  </a:cubicBezTo>
                  <a:cubicBezTo>
                    <a:pt x="14916" y="9576"/>
                    <a:pt x="15054" y="9586"/>
                    <a:pt x="15190" y="9586"/>
                  </a:cubicBezTo>
                  <a:cubicBezTo>
                    <a:pt x="15942" y="9586"/>
                    <a:pt x="16658" y="9299"/>
                    <a:pt x="17279" y="8989"/>
                  </a:cubicBezTo>
                  <a:cubicBezTo>
                    <a:pt x="17680" y="8789"/>
                    <a:pt x="18080" y="8555"/>
                    <a:pt x="18213" y="8221"/>
                  </a:cubicBezTo>
                  <a:cubicBezTo>
                    <a:pt x="18342" y="7868"/>
                    <a:pt x="18037" y="7452"/>
                    <a:pt x="17597" y="7452"/>
                  </a:cubicBezTo>
                  <a:cubicBezTo>
                    <a:pt x="17580" y="7452"/>
                    <a:pt x="17563" y="7453"/>
                    <a:pt x="17546" y="7454"/>
                  </a:cubicBezTo>
                  <a:cubicBezTo>
                    <a:pt x="17760" y="7134"/>
                    <a:pt x="18233" y="6991"/>
                    <a:pt x="18720" y="6991"/>
                  </a:cubicBezTo>
                  <a:cubicBezTo>
                    <a:pt x="18995" y="6991"/>
                    <a:pt x="19274" y="7037"/>
                    <a:pt x="19514" y="7121"/>
                  </a:cubicBezTo>
                  <a:cubicBezTo>
                    <a:pt x="20215" y="7354"/>
                    <a:pt x="20682" y="7821"/>
                    <a:pt x="21215" y="8221"/>
                  </a:cubicBezTo>
                  <a:cubicBezTo>
                    <a:pt x="21724" y="8603"/>
                    <a:pt x="22355" y="8924"/>
                    <a:pt x="23078" y="8924"/>
                  </a:cubicBezTo>
                  <a:cubicBezTo>
                    <a:pt x="23113" y="8924"/>
                    <a:pt x="23148" y="8923"/>
                    <a:pt x="23184" y="8922"/>
                  </a:cubicBezTo>
                  <a:cubicBezTo>
                    <a:pt x="24284" y="8822"/>
                    <a:pt x="24918" y="7788"/>
                    <a:pt x="24651" y="6987"/>
                  </a:cubicBezTo>
                  <a:cubicBezTo>
                    <a:pt x="24418" y="6153"/>
                    <a:pt x="23584" y="5520"/>
                    <a:pt x="22783" y="4952"/>
                  </a:cubicBezTo>
                  <a:cubicBezTo>
                    <a:pt x="23784" y="4952"/>
                    <a:pt x="24418" y="4052"/>
                    <a:pt x="24084" y="3351"/>
                  </a:cubicBezTo>
                  <a:cubicBezTo>
                    <a:pt x="23717" y="2684"/>
                    <a:pt x="22750" y="2284"/>
                    <a:pt x="21783" y="2184"/>
                  </a:cubicBezTo>
                  <a:cubicBezTo>
                    <a:pt x="21578" y="2162"/>
                    <a:pt x="21371" y="2152"/>
                    <a:pt x="21164" y="2152"/>
                  </a:cubicBezTo>
                  <a:cubicBezTo>
                    <a:pt x="19749" y="2152"/>
                    <a:pt x="18315" y="2637"/>
                    <a:pt x="17413" y="3451"/>
                  </a:cubicBezTo>
                  <a:cubicBezTo>
                    <a:pt x="17179" y="3652"/>
                    <a:pt x="16946" y="3885"/>
                    <a:pt x="16612" y="3952"/>
                  </a:cubicBezTo>
                  <a:cubicBezTo>
                    <a:pt x="16528" y="3973"/>
                    <a:pt x="16445" y="3982"/>
                    <a:pt x="16361" y="3982"/>
                  </a:cubicBezTo>
                  <a:cubicBezTo>
                    <a:pt x="16047" y="3982"/>
                    <a:pt x="15742" y="3850"/>
                    <a:pt x="15478" y="3718"/>
                  </a:cubicBezTo>
                  <a:cubicBezTo>
                    <a:pt x="14477" y="3185"/>
                    <a:pt x="13510" y="2617"/>
                    <a:pt x="12609" y="1984"/>
                  </a:cubicBezTo>
                  <a:cubicBezTo>
                    <a:pt x="12943" y="1950"/>
                    <a:pt x="13143" y="1650"/>
                    <a:pt x="13043" y="1417"/>
                  </a:cubicBezTo>
                  <a:cubicBezTo>
                    <a:pt x="12943" y="1183"/>
                    <a:pt x="12643" y="1016"/>
                    <a:pt x="12376" y="850"/>
                  </a:cubicBezTo>
                  <a:cubicBezTo>
                    <a:pt x="11419" y="371"/>
                    <a:pt x="10275" y="0"/>
                    <a:pt x="9112"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7174174" y="2485074"/>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7174174" y="2485074"/>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7274436" y="2420463"/>
              <a:ext cx="1878456" cy="1073742"/>
            </a:xfrm>
            <a:custGeom>
              <a:rect b="b" l="l" r="r" t="t"/>
              <a:pathLst>
                <a:path extrusionOk="0" h="25360" w="44366">
                  <a:moveTo>
                    <a:pt x="19021" y="0"/>
                  </a:moveTo>
                  <a:cubicBezTo>
                    <a:pt x="18236" y="0"/>
                    <a:pt x="17525" y="905"/>
                    <a:pt x="17647" y="1727"/>
                  </a:cubicBezTo>
                  <a:cubicBezTo>
                    <a:pt x="17690" y="1972"/>
                    <a:pt x="17786" y="2198"/>
                    <a:pt x="17920" y="2397"/>
                  </a:cubicBezTo>
                  <a:lnTo>
                    <a:pt x="17920" y="2397"/>
                  </a:lnTo>
                  <a:cubicBezTo>
                    <a:pt x="17740" y="2439"/>
                    <a:pt x="17567" y="2505"/>
                    <a:pt x="17413" y="2595"/>
                  </a:cubicBezTo>
                  <a:cubicBezTo>
                    <a:pt x="16512" y="3162"/>
                    <a:pt x="15879" y="4196"/>
                    <a:pt x="15812" y="5296"/>
                  </a:cubicBezTo>
                  <a:cubicBezTo>
                    <a:pt x="15779" y="6431"/>
                    <a:pt x="16312" y="7531"/>
                    <a:pt x="17180" y="8165"/>
                  </a:cubicBezTo>
                  <a:cubicBezTo>
                    <a:pt x="17747" y="8599"/>
                    <a:pt x="18547" y="8932"/>
                    <a:pt x="18547" y="9666"/>
                  </a:cubicBezTo>
                  <a:cubicBezTo>
                    <a:pt x="18547" y="10067"/>
                    <a:pt x="18314" y="10433"/>
                    <a:pt x="18080" y="10734"/>
                  </a:cubicBezTo>
                  <a:cubicBezTo>
                    <a:pt x="16913" y="12168"/>
                    <a:pt x="15612" y="13502"/>
                    <a:pt x="14211" y="14670"/>
                  </a:cubicBezTo>
                  <a:cubicBezTo>
                    <a:pt x="13477" y="13869"/>
                    <a:pt x="12710" y="13035"/>
                    <a:pt x="11676" y="12768"/>
                  </a:cubicBezTo>
                  <a:cubicBezTo>
                    <a:pt x="11499" y="12723"/>
                    <a:pt x="11314" y="12701"/>
                    <a:pt x="11129" y="12701"/>
                  </a:cubicBezTo>
                  <a:cubicBezTo>
                    <a:pt x="10344" y="12701"/>
                    <a:pt x="9545" y="13099"/>
                    <a:pt x="9263" y="13808"/>
                  </a:cubicBezTo>
                  <a:lnTo>
                    <a:pt x="9263" y="13808"/>
                  </a:lnTo>
                  <a:cubicBezTo>
                    <a:pt x="9285" y="13203"/>
                    <a:pt x="8589" y="12604"/>
                    <a:pt x="7940" y="12435"/>
                  </a:cubicBezTo>
                  <a:cubicBezTo>
                    <a:pt x="7602" y="12343"/>
                    <a:pt x="7253" y="12298"/>
                    <a:pt x="6902" y="12298"/>
                  </a:cubicBezTo>
                  <a:cubicBezTo>
                    <a:pt x="6435" y="12298"/>
                    <a:pt x="5966" y="12378"/>
                    <a:pt x="5522" y="12533"/>
                  </a:cubicBezTo>
                  <a:lnTo>
                    <a:pt x="5522" y="12533"/>
                  </a:lnTo>
                  <a:cubicBezTo>
                    <a:pt x="4519" y="12698"/>
                    <a:pt x="3546" y="13014"/>
                    <a:pt x="2636" y="13469"/>
                  </a:cubicBezTo>
                  <a:cubicBezTo>
                    <a:pt x="1702" y="13936"/>
                    <a:pt x="768" y="14603"/>
                    <a:pt x="368" y="15604"/>
                  </a:cubicBezTo>
                  <a:cubicBezTo>
                    <a:pt x="1" y="16571"/>
                    <a:pt x="334" y="17939"/>
                    <a:pt x="1302" y="18306"/>
                  </a:cubicBezTo>
                  <a:cubicBezTo>
                    <a:pt x="1495" y="18370"/>
                    <a:pt x="1694" y="18395"/>
                    <a:pt x="1895" y="18395"/>
                  </a:cubicBezTo>
                  <a:cubicBezTo>
                    <a:pt x="2211" y="18395"/>
                    <a:pt x="2530" y="18334"/>
                    <a:pt x="2836" y="18272"/>
                  </a:cubicBezTo>
                  <a:cubicBezTo>
                    <a:pt x="3677" y="18152"/>
                    <a:pt x="4517" y="18092"/>
                    <a:pt x="5358" y="18092"/>
                  </a:cubicBezTo>
                  <a:cubicBezTo>
                    <a:pt x="5918" y="18092"/>
                    <a:pt x="6479" y="18119"/>
                    <a:pt x="7039" y="18172"/>
                  </a:cubicBezTo>
                  <a:cubicBezTo>
                    <a:pt x="7473" y="18206"/>
                    <a:pt x="7873" y="18272"/>
                    <a:pt x="8240" y="18473"/>
                  </a:cubicBezTo>
                  <a:cubicBezTo>
                    <a:pt x="9107" y="19006"/>
                    <a:pt x="9307" y="20140"/>
                    <a:pt x="9541" y="21141"/>
                  </a:cubicBezTo>
                  <a:cubicBezTo>
                    <a:pt x="9774" y="22142"/>
                    <a:pt x="10208" y="23276"/>
                    <a:pt x="11175" y="23476"/>
                  </a:cubicBezTo>
                  <a:cubicBezTo>
                    <a:pt x="11263" y="23495"/>
                    <a:pt x="11350" y="23504"/>
                    <a:pt x="11437" y="23504"/>
                  </a:cubicBezTo>
                  <a:cubicBezTo>
                    <a:pt x="12111" y="23504"/>
                    <a:pt x="12740" y="22959"/>
                    <a:pt x="12977" y="22309"/>
                  </a:cubicBezTo>
                  <a:cubicBezTo>
                    <a:pt x="13243" y="21541"/>
                    <a:pt x="13077" y="20674"/>
                    <a:pt x="12643" y="20007"/>
                  </a:cubicBezTo>
                  <a:cubicBezTo>
                    <a:pt x="12343" y="19473"/>
                    <a:pt x="11942" y="18639"/>
                    <a:pt x="12476" y="18339"/>
                  </a:cubicBezTo>
                  <a:cubicBezTo>
                    <a:pt x="12574" y="18300"/>
                    <a:pt x="12694" y="18284"/>
                    <a:pt x="12818" y="18284"/>
                  </a:cubicBezTo>
                  <a:cubicBezTo>
                    <a:pt x="12905" y="18284"/>
                    <a:pt x="12994" y="18292"/>
                    <a:pt x="13077" y="18306"/>
                  </a:cubicBezTo>
                  <a:cubicBezTo>
                    <a:pt x="14378" y="18506"/>
                    <a:pt x="15912" y="18839"/>
                    <a:pt x="16546" y="20074"/>
                  </a:cubicBezTo>
                  <a:cubicBezTo>
                    <a:pt x="17113" y="21241"/>
                    <a:pt x="16679" y="22742"/>
                    <a:pt x="17246" y="23876"/>
                  </a:cubicBezTo>
                  <a:cubicBezTo>
                    <a:pt x="17778" y="24911"/>
                    <a:pt x="18942" y="25360"/>
                    <a:pt x="20091" y="25360"/>
                  </a:cubicBezTo>
                  <a:cubicBezTo>
                    <a:pt x="20312" y="25360"/>
                    <a:pt x="20533" y="25343"/>
                    <a:pt x="20749" y="25311"/>
                  </a:cubicBezTo>
                  <a:cubicBezTo>
                    <a:pt x="22150" y="25077"/>
                    <a:pt x="23551" y="24243"/>
                    <a:pt x="24118" y="22876"/>
                  </a:cubicBezTo>
                  <a:cubicBezTo>
                    <a:pt x="24652" y="21508"/>
                    <a:pt x="24084" y="19640"/>
                    <a:pt x="22750" y="19173"/>
                  </a:cubicBezTo>
                  <a:cubicBezTo>
                    <a:pt x="22925" y="18719"/>
                    <a:pt x="23347" y="18530"/>
                    <a:pt x="23815" y="18530"/>
                  </a:cubicBezTo>
                  <a:cubicBezTo>
                    <a:pt x="24240" y="18530"/>
                    <a:pt x="24703" y="18686"/>
                    <a:pt x="25052" y="18940"/>
                  </a:cubicBezTo>
                  <a:cubicBezTo>
                    <a:pt x="25786" y="19507"/>
                    <a:pt x="26319" y="20374"/>
                    <a:pt x="27187" y="20641"/>
                  </a:cubicBezTo>
                  <a:cubicBezTo>
                    <a:pt x="27391" y="20709"/>
                    <a:pt x="27601" y="20738"/>
                    <a:pt x="27814" y="20738"/>
                  </a:cubicBezTo>
                  <a:cubicBezTo>
                    <a:pt x="28439" y="20738"/>
                    <a:pt x="29092" y="20489"/>
                    <a:pt x="29688" y="20240"/>
                  </a:cubicBezTo>
                  <a:cubicBezTo>
                    <a:pt x="31256" y="19573"/>
                    <a:pt x="32957" y="18773"/>
                    <a:pt x="33691" y="17172"/>
                  </a:cubicBezTo>
                  <a:cubicBezTo>
                    <a:pt x="34025" y="16471"/>
                    <a:pt x="34225" y="15537"/>
                    <a:pt x="34959" y="15404"/>
                  </a:cubicBezTo>
                  <a:cubicBezTo>
                    <a:pt x="35025" y="15389"/>
                    <a:pt x="35091" y="15382"/>
                    <a:pt x="35156" y="15382"/>
                  </a:cubicBezTo>
                  <a:cubicBezTo>
                    <a:pt x="35391" y="15382"/>
                    <a:pt x="35625" y="15466"/>
                    <a:pt x="35860" y="15570"/>
                  </a:cubicBezTo>
                  <a:cubicBezTo>
                    <a:pt x="36794" y="15904"/>
                    <a:pt x="37828" y="16304"/>
                    <a:pt x="38395" y="17138"/>
                  </a:cubicBezTo>
                  <a:cubicBezTo>
                    <a:pt x="38628" y="17505"/>
                    <a:pt x="38795" y="17905"/>
                    <a:pt x="39062" y="18239"/>
                  </a:cubicBezTo>
                  <a:cubicBezTo>
                    <a:pt x="39391" y="18584"/>
                    <a:pt x="39833" y="18727"/>
                    <a:pt x="40297" y="18727"/>
                  </a:cubicBezTo>
                  <a:cubicBezTo>
                    <a:pt x="40774" y="18727"/>
                    <a:pt x="41274" y="18576"/>
                    <a:pt x="41697" y="18339"/>
                  </a:cubicBezTo>
                  <a:cubicBezTo>
                    <a:pt x="42531" y="17872"/>
                    <a:pt x="43231" y="17038"/>
                    <a:pt x="43432" y="16037"/>
                  </a:cubicBezTo>
                  <a:cubicBezTo>
                    <a:pt x="43632" y="15070"/>
                    <a:pt x="43332" y="13936"/>
                    <a:pt x="42564" y="13336"/>
                  </a:cubicBezTo>
                  <a:cubicBezTo>
                    <a:pt x="43632" y="12635"/>
                    <a:pt x="44299" y="11301"/>
                    <a:pt x="44199" y="9966"/>
                  </a:cubicBezTo>
                  <a:cubicBezTo>
                    <a:pt x="44165" y="9533"/>
                    <a:pt x="44065" y="9099"/>
                    <a:pt x="44099" y="8666"/>
                  </a:cubicBezTo>
                  <a:cubicBezTo>
                    <a:pt x="44132" y="8332"/>
                    <a:pt x="44266" y="7998"/>
                    <a:pt x="44299" y="7698"/>
                  </a:cubicBezTo>
                  <a:cubicBezTo>
                    <a:pt x="44366" y="6798"/>
                    <a:pt x="43832" y="5964"/>
                    <a:pt x="43231" y="5296"/>
                  </a:cubicBezTo>
                  <a:cubicBezTo>
                    <a:pt x="42431" y="4429"/>
                    <a:pt x="41497" y="3695"/>
                    <a:pt x="40363" y="3462"/>
                  </a:cubicBezTo>
                  <a:cubicBezTo>
                    <a:pt x="40159" y="3419"/>
                    <a:pt x="39948" y="3397"/>
                    <a:pt x="39736" y="3397"/>
                  </a:cubicBezTo>
                  <a:cubicBezTo>
                    <a:pt x="38803" y="3397"/>
                    <a:pt x="37844" y="3814"/>
                    <a:pt x="37327" y="4629"/>
                  </a:cubicBezTo>
                  <a:cubicBezTo>
                    <a:pt x="37394" y="2728"/>
                    <a:pt x="35593" y="1260"/>
                    <a:pt x="33825" y="860"/>
                  </a:cubicBezTo>
                  <a:cubicBezTo>
                    <a:pt x="33326" y="745"/>
                    <a:pt x="32813" y="688"/>
                    <a:pt x="32298" y="688"/>
                  </a:cubicBezTo>
                  <a:cubicBezTo>
                    <a:pt x="31024" y="688"/>
                    <a:pt x="29738" y="1038"/>
                    <a:pt x="28621" y="1727"/>
                  </a:cubicBezTo>
                  <a:cubicBezTo>
                    <a:pt x="27387" y="2461"/>
                    <a:pt x="26286" y="3829"/>
                    <a:pt x="26453" y="5330"/>
                  </a:cubicBezTo>
                  <a:cubicBezTo>
                    <a:pt x="25786" y="5363"/>
                    <a:pt x="25152" y="5397"/>
                    <a:pt x="24485" y="5430"/>
                  </a:cubicBezTo>
                  <a:cubicBezTo>
                    <a:pt x="24331" y="5434"/>
                    <a:pt x="24173" y="5438"/>
                    <a:pt x="24013" y="5438"/>
                  </a:cubicBezTo>
                  <a:cubicBezTo>
                    <a:pt x="22992" y="5438"/>
                    <a:pt x="21888" y="5303"/>
                    <a:pt x="21282" y="4496"/>
                  </a:cubicBezTo>
                  <a:cubicBezTo>
                    <a:pt x="20749" y="3795"/>
                    <a:pt x="20749" y="2861"/>
                    <a:pt x="20582" y="2027"/>
                  </a:cubicBezTo>
                  <a:cubicBezTo>
                    <a:pt x="20449" y="1160"/>
                    <a:pt x="20048" y="226"/>
                    <a:pt x="19248" y="26"/>
                  </a:cubicBezTo>
                  <a:cubicBezTo>
                    <a:pt x="19172" y="9"/>
                    <a:pt x="19096" y="0"/>
                    <a:pt x="19021"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7520187" y="2730072"/>
              <a:ext cx="1504171" cy="611686"/>
            </a:xfrm>
            <a:custGeom>
              <a:rect b="b" l="l" r="r" t="t"/>
              <a:pathLst>
                <a:path extrusionOk="0" h="14447" w="35526">
                  <a:moveTo>
                    <a:pt x="15247" y="1"/>
                  </a:moveTo>
                  <a:cubicBezTo>
                    <a:pt x="14611" y="1"/>
                    <a:pt x="14051" y="519"/>
                    <a:pt x="14144" y="980"/>
                  </a:cubicBezTo>
                  <a:cubicBezTo>
                    <a:pt x="14170" y="1122"/>
                    <a:pt x="14244" y="1253"/>
                    <a:pt x="14352" y="1367"/>
                  </a:cubicBezTo>
                  <a:lnTo>
                    <a:pt x="14352" y="1367"/>
                  </a:lnTo>
                  <a:cubicBezTo>
                    <a:pt x="14206" y="1391"/>
                    <a:pt x="14066" y="1429"/>
                    <a:pt x="13943" y="1480"/>
                  </a:cubicBezTo>
                  <a:cubicBezTo>
                    <a:pt x="13210" y="1780"/>
                    <a:pt x="12709" y="2414"/>
                    <a:pt x="12676" y="3015"/>
                  </a:cubicBezTo>
                  <a:cubicBezTo>
                    <a:pt x="12642" y="3648"/>
                    <a:pt x="13043" y="4282"/>
                    <a:pt x="13743" y="4649"/>
                  </a:cubicBezTo>
                  <a:cubicBezTo>
                    <a:pt x="14210" y="4883"/>
                    <a:pt x="14844" y="5116"/>
                    <a:pt x="14844" y="5516"/>
                  </a:cubicBezTo>
                  <a:cubicBezTo>
                    <a:pt x="14877" y="5750"/>
                    <a:pt x="14677" y="5950"/>
                    <a:pt x="14477" y="6117"/>
                  </a:cubicBezTo>
                  <a:cubicBezTo>
                    <a:pt x="13543" y="6951"/>
                    <a:pt x="12509" y="7685"/>
                    <a:pt x="11408" y="8385"/>
                  </a:cubicBezTo>
                  <a:cubicBezTo>
                    <a:pt x="10808" y="7918"/>
                    <a:pt x="10174" y="7451"/>
                    <a:pt x="9340" y="7284"/>
                  </a:cubicBezTo>
                  <a:cubicBezTo>
                    <a:pt x="9202" y="7255"/>
                    <a:pt x="9056" y="7242"/>
                    <a:pt x="8908" y="7242"/>
                  </a:cubicBezTo>
                  <a:cubicBezTo>
                    <a:pt x="8301" y="7242"/>
                    <a:pt x="7665" y="7475"/>
                    <a:pt x="7424" y="7871"/>
                  </a:cubicBezTo>
                  <a:lnTo>
                    <a:pt x="7424" y="7871"/>
                  </a:lnTo>
                  <a:cubicBezTo>
                    <a:pt x="7443" y="7516"/>
                    <a:pt x="6872" y="7195"/>
                    <a:pt x="6371" y="7084"/>
                  </a:cubicBezTo>
                  <a:cubicBezTo>
                    <a:pt x="6108" y="7035"/>
                    <a:pt x="5840" y="7012"/>
                    <a:pt x="5572" y="7012"/>
                  </a:cubicBezTo>
                  <a:cubicBezTo>
                    <a:pt x="5213" y="7012"/>
                    <a:pt x="4855" y="7054"/>
                    <a:pt x="4516" y="7131"/>
                  </a:cubicBezTo>
                  <a:lnTo>
                    <a:pt x="4516" y="7131"/>
                  </a:lnTo>
                  <a:cubicBezTo>
                    <a:pt x="3686" y="7234"/>
                    <a:pt x="2877" y="7426"/>
                    <a:pt x="2102" y="7685"/>
                  </a:cubicBezTo>
                  <a:cubicBezTo>
                    <a:pt x="1368" y="7951"/>
                    <a:pt x="634" y="8318"/>
                    <a:pt x="334" y="8885"/>
                  </a:cubicBezTo>
                  <a:cubicBezTo>
                    <a:pt x="0" y="9452"/>
                    <a:pt x="300" y="10220"/>
                    <a:pt x="1068" y="10420"/>
                  </a:cubicBezTo>
                  <a:cubicBezTo>
                    <a:pt x="1225" y="10459"/>
                    <a:pt x="1382" y="10473"/>
                    <a:pt x="1541" y="10473"/>
                  </a:cubicBezTo>
                  <a:cubicBezTo>
                    <a:pt x="1787" y="10473"/>
                    <a:pt x="2038" y="10440"/>
                    <a:pt x="2302" y="10420"/>
                  </a:cubicBezTo>
                  <a:cubicBezTo>
                    <a:pt x="2947" y="10342"/>
                    <a:pt x="3603" y="10309"/>
                    <a:pt x="4257" y="10309"/>
                  </a:cubicBezTo>
                  <a:cubicBezTo>
                    <a:pt x="4720" y="10309"/>
                    <a:pt x="5182" y="10325"/>
                    <a:pt x="5637" y="10353"/>
                  </a:cubicBezTo>
                  <a:cubicBezTo>
                    <a:pt x="5971" y="10386"/>
                    <a:pt x="6338" y="10420"/>
                    <a:pt x="6605" y="10553"/>
                  </a:cubicBezTo>
                  <a:cubicBezTo>
                    <a:pt x="7305" y="10820"/>
                    <a:pt x="7472" y="11487"/>
                    <a:pt x="7639" y="12054"/>
                  </a:cubicBezTo>
                  <a:cubicBezTo>
                    <a:pt x="7839" y="12621"/>
                    <a:pt x="8206" y="13255"/>
                    <a:pt x="8973" y="13389"/>
                  </a:cubicBezTo>
                  <a:cubicBezTo>
                    <a:pt x="9029" y="13395"/>
                    <a:pt x="9086" y="13398"/>
                    <a:pt x="9142" y="13398"/>
                  </a:cubicBezTo>
                  <a:cubicBezTo>
                    <a:pt x="9683" y="13398"/>
                    <a:pt x="10196" y="13114"/>
                    <a:pt x="10408" y="12721"/>
                  </a:cubicBezTo>
                  <a:cubicBezTo>
                    <a:pt x="10608" y="12288"/>
                    <a:pt x="10474" y="11787"/>
                    <a:pt x="10141" y="11387"/>
                  </a:cubicBezTo>
                  <a:cubicBezTo>
                    <a:pt x="9874" y="11087"/>
                    <a:pt x="9574" y="10620"/>
                    <a:pt x="10007" y="10453"/>
                  </a:cubicBezTo>
                  <a:cubicBezTo>
                    <a:pt x="10141" y="10420"/>
                    <a:pt x="10307" y="10420"/>
                    <a:pt x="10474" y="10420"/>
                  </a:cubicBezTo>
                  <a:cubicBezTo>
                    <a:pt x="11542" y="10553"/>
                    <a:pt x="12743" y="10720"/>
                    <a:pt x="13243" y="11454"/>
                  </a:cubicBezTo>
                  <a:cubicBezTo>
                    <a:pt x="13710" y="12088"/>
                    <a:pt x="13376" y="12955"/>
                    <a:pt x="13810" y="13622"/>
                  </a:cubicBezTo>
                  <a:cubicBezTo>
                    <a:pt x="14231" y="14212"/>
                    <a:pt x="15172" y="14447"/>
                    <a:pt x="16096" y="14447"/>
                  </a:cubicBezTo>
                  <a:cubicBezTo>
                    <a:pt x="16270" y="14447"/>
                    <a:pt x="16443" y="14439"/>
                    <a:pt x="16612" y="14423"/>
                  </a:cubicBezTo>
                  <a:cubicBezTo>
                    <a:pt x="17746" y="14289"/>
                    <a:pt x="18847" y="13822"/>
                    <a:pt x="19314" y="13055"/>
                  </a:cubicBezTo>
                  <a:cubicBezTo>
                    <a:pt x="19748" y="12254"/>
                    <a:pt x="19281" y="11187"/>
                    <a:pt x="18213" y="10920"/>
                  </a:cubicBezTo>
                  <a:cubicBezTo>
                    <a:pt x="18352" y="10659"/>
                    <a:pt x="18690" y="10553"/>
                    <a:pt x="19063" y="10553"/>
                  </a:cubicBezTo>
                  <a:cubicBezTo>
                    <a:pt x="19405" y="10553"/>
                    <a:pt x="19776" y="10643"/>
                    <a:pt x="20048" y="10787"/>
                  </a:cubicBezTo>
                  <a:cubicBezTo>
                    <a:pt x="20648" y="11120"/>
                    <a:pt x="21082" y="11621"/>
                    <a:pt x="21749" y="11754"/>
                  </a:cubicBezTo>
                  <a:cubicBezTo>
                    <a:pt x="21923" y="11798"/>
                    <a:pt x="22100" y="11816"/>
                    <a:pt x="22277" y="11816"/>
                  </a:cubicBezTo>
                  <a:cubicBezTo>
                    <a:pt x="22778" y="11816"/>
                    <a:pt x="23282" y="11668"/>
                    <a:pt x="23750" y="11521"/>
                  </a:cubicBezTo>
                  <a:cubicBezTo>
                    <a:pt x="25018" y="11154"/>
                    <a:pt x="26386" y="10687"/>
                    <a:pt x="26986" y="9786"/>
                  </a:cubicBezTo>
                  <a:cubicBezTo>
                    <a:pt x="27220" y="9386"/>
                    <a:pt x="27420" y="8852"/>
                    <a:pt x="27987" y="8785"/>
                  </a:cubicBezTo>
                  <a:cubicBezTo>
                    <a:pt x="28031" y="8779"/>
                    <a:pt x="28076" y="8776"/>
                    <a:pt x="28121" y="8776"/>
                  </a:cubicBezTo>
                  <a:cubicBezTo>
                    <a:pt x="28309" y="8776"/>
                    <a:pt x="28498" y="8825"/>
                    <a:pt x="28687" y="8852"/>
                  </a:cubicBezTo>
                  <a:cubicBezTo>
                    <a:pt x="29454" y="9052"/>
                    <a:pt x="30288" y="9286"/>
                    <a:pt x="30722" y="9786"/>
                  </a:cubicBezTo>
                  <a:cubicBezTo>
                    <a:pt x="30922" y="9953"/>
                    <a:pt x="31056" y="10220"/>
                    <a:pt x="31289" y="10386"/>
                  </a:cubicBezTo>
                  <a:cubicBezTo>
                    <a:pt x="31539" y="10587"/>
                    <a:pt x="31898" y="10670"/>
                    <a:pt x="32273" y="10670"/>
                  </a:cubicBezTo>
                  <a:cubicBezTo>
                    <a:pt x="32648" y="10670"/>
                    <a:pt x="33040" y="10587"/>
                    <a:pt x="33357" y="10453"/>
                  </a:cubicBezTo>
                  <a:cubicBezTo>
                    <a:pt x="34058" y="10186"/>
                    <a:pt x="34591" y="9686"/>
                    <a:pt x="34758" y="9152"/>
                  </a:cubicBezTo>
                  <a:cubicBezTo>
                    <a:pt x="34925" y="8585"/>
                    <a:pt x="34692" y="7951"/>
                    <a:pt x="34058" y="7584"/>
                  </a:cubicBezTo>
                  <a:cubicBezTo>
                    <a:pt x="34925" y="7218"/>
                    <a:pt x="35459" y="6417"/>
                    <a:pt x="35392" y="5683"/>
                  </a:cubicBezTo>
                  <a:cubicBezTo>
                    <a:pt x="35359" y="5416"/>
                    <a:pt x="35259" y="5183"/>
                    <a:pt x="35292" y="4916"/>
                  </a:cubicBezTo>
                  <a:cubicBezTo>
                    <a:pt x="35325" y="4749"/>
                    <a:pt x="35425" y="4549"/>
                    <a:pt x="35459" y="4382"/>
                  </a:cubicBezTo>
                  <a:cubicBezTo>
                    <a:pt x="35525" y="3848"/>
                    <a:pt x="35092" y="3381"/>
                    <a:pt x="34591" y="3015"/>
                  </a:cubicBezTo>
                  <a:cubicBezTo>
                    <a:pt x="33991" y="2514"/>
                    <a:pt x="33190" y="2114"/>
                    <a:pt x="32323" y="1980"/>
                  </a:cubicBezTo>
                  <a:cubicBezTo>
                    <a:pt x="32147" y="1954"/>
                    <a:pt x="31965" y="1941"/>
                    <a:pt x="31783" y="1941"/>
                  </a:cubicBezTo>
                  <a:cubicBezTo>
                    <a:pt x="31037" y="1941"/>
                    <a:pt x="30290" y="2165"/>
                    <a:pt x="29888" y="2648"/>
                  </a:cubicBezTo>
                  <a:cubicBezTo>
                    <a:pt x="29921" y="1547"/>
                    <a:pt x="28487" y="713"/>
                    <a:pt x="27086" y="479"/>
                  </a:cubicBezTo>
                  <a:cubicBezTo>
                    <a:pt x="26696" y="414"/>
                    <a:pt x="26296" y="383"/>
                    <a:pt x="25895" y="383"/>
                  </a:cubicBezTo>
                  <a:cubicBezTo>
                    <a:pt x="24855" y="383"/>
                    <a:pt x="23807" y="594"/>
                    <a:pt x="22916" y="980"/>
                  </a:cubicBezTo>
                  <a:cubicBezTo>
                    <a:pt x="21916" y="1413"/>
                    <a:pt x="21048" y="2181"/>
                    <a:pt x="21182" y="3048"/>
                  </a:cubicBezTo>
                  <a:cubicBezTo>
                    <a:pt x="20648" y="3048"/>
                    <a:pt x="20148" y="3081"/>
                    <a:pt x="19614" y="3081"/>
                  </a:cubicBezTo>
                  <a:cubicBezTo>
                    <a:pt x="19432" y="3088"/>
                    <a:pt x="19244" y="3093"/>
                    <a:pt x="19057" y="3093"/>
                  </a:cubicBezTo>
                  <a:cubicBezTo>
                    <a:pt x="18282" y="3093"/>
                    <a:pt x="17502" y="3004"/>
                    <a:pt x="17046" y="2548"/>
                  </a:cubicBezTo>
                  <a:cubicBezTo>
                    <a:pt x="16612" y="2181"/>
                    <a:pt x="16612" y="1647"/>
                    <a:pt x="16479" y="1147"/>
                  </a:cubicBezTo>
                  <a:cubicBezTo>
                    <a:pt x="16378" y="680"/>
                    <a:pt x="16045" y="112"/>
                    <a:pt x="15411" y="12"/>
                  </a:cubicBezTo>
                  <a:cubicBezTo>
                    <a:pt x="15356" y="5"/>
                    <a:pt x="15302" y="1"/>
                    <a:pt x="15247"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6983516" y="3529214"/>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6983516" y="3529214"/>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6999012" y="3495385"/>
              <a:ext cx="1008454" cy="451387"/>
            </a:xfrm>
            <a:custGeom>
              <a:rect b="b" l="l" r="r" t="t"/>
              <a:pathLst>
                <a:path extrusionOk="0" h="10661" w="23818">
                  <a:moveTo>
                    <a:pt x="13986" y="0"/>
                  </a:moveTo>
                  <a:cubicBezTo>
                    <a:pt x="12320" y="0"/>
                    <a:pt x="10651" y="295"/>
                    <a:pt x="9079" y="877"/>
                  </a:cubicBezTo>
                  <a:lnTo>
                    <a:pt x="9079" y="877"/>
                  </a:lnTo>
                  <a:cubicBezTo>
                    <a:pt x="7850" y="709"/>
                    <a:pt x="6611" y="619"/>
                    <a:pt x="5369" y="619"/>
                  </a:cubicBezTo>
                  <a:cubicBezTo>
                    <a:pt x="4736" y="619"/>
                    <a:pt x="4103" y="643"/>
                    <a:pt x="3470" y="690"/>
                  </a:cubicBezTo>
                  <a:cubicBezTo>
                    <a:pt x="2670" y="723"/>
                    <a:pt x="1869" y="823"/>
                    <a:pt x="1202" y="1257"/>
                  </a:cubicBezTo>
                  <a:cubicBezTo>
                    <a:pt x="501" y="1691"/>
                    <a:pt x="1" y="2525"/>
                    <a:pt x="168" y="3325"/>
                  </a:cubicBezTo>
                  <a:cubicBezTo>
                    <a:pt x="381" y="4299"/>
                    <a:pt x="1454" y="4773"/>
                    <a:pt x="2425" y="4773"/>
                  </a:cubicBezTo>
                  <a:cubicBezTo>
                    <a:pt x="2519" y="4773"/>
                    <a:pt x="2612" y="4768"/>
                    <a:pt x="2703" y="4760"/>
                  </a:cubicBezTo>
                  <a:cubicBezTo>
                    <a:pt x="3770" y="4693"/>
                    <a:pt x="4771" y="4226"/>
                    <a:pt x="5805" y="4226"/>
                  </a:cubicBezTo>
                  <a:cubicBezTo>
                    <a:pt x="6039" y="4226"/>
                    <a:pt x="6272" y="4259"/>
                    <a:pt x="6439" y="4393"/>
                  </a:cubicBezTo>
                  <a:cubicBezTo>
                    <a:pt x="6873" y="4760"/>
                    <a:pt x="6606" y="5527"/>
                    <a:pt x="6172" y="5894"/>
                  </a:cubicBezTo>
                  <a:cubicBezTo>
                    <a:pt x="5772" y="6294"/>
                    <a:pt x="5205" y="6561"/>
                    <a:pt x="5038" y="7128"/>
                  </a:cubicBezTo>
                  <a:cubicBezTo>
                    <a:pt x="4804" y="7862"/>
                    <a:pt x="5438" y="8662"/>
                    <a:pt x="6172" y="8863"/>
                  </a:cubicBezTo>
                  <a:cubicBezTo>
                    <a:pt x="6411" y="8942"/>
                    <a:pt x="6657" y="8971"/>
                    <a:pt x="6908" y="8971"/>
                  </a:cubicBezTo>
                  <a:cubicBezTo>
                    <a:pt x="7395" y="8971"/>
                    <a:pt x="7901" y="8862"/>
                    <a:pt x="8407" y="8796"/>
                  </a:cubicBezTo>
                  <a:cubicBezTo>
                    <a:pt x="8657" y="8750"/>
                    <a:pt x="8918" y="8720"/>
                    <a:pt x="9178" y="8720"/>
                  </a:cubicBezTo>
                  <a:cubicBezTo>
                    <a:pt x="9682" y="8720"/>
                    <a:pt x="10179" y="8833"/>
                    <a:pt x="10575" y="9163"/>
                  </a:cubicBezTo>
                  <a:cubicBezTo>
                    <a:pt x="11009" y="9563"/>
                    <a:pt x="11276" y="10230"/>
                    <a:pt x="11843" y="10364"/>
                  </a:cubicBezTo>
                  <a:cubicBezTo>
                    <a:pt x="11932" y="10391"/>
                    <a:pt x="12020" y="10404"/>
                    <a:pt x="12106" y="10404"/>
                  </a:cubicBezTo>
                  <a:cubicBezTo>
                    <a:pt x="12753" y="10404"/>
                    <a:pt x="13275" y="9677"/>
                    <a:pt x="13511" y="9029"/>
                  </a:cubicBezTo>
                  <a:cubicBezTo>
                    <a:pt x="13811" y="8262"/>
                    <a:pt x="14078" y="7361"/>
                    <a:pt x="14778" y="7061"/>
                  </a:cubicBezTo>
                  <a:cubicBezTo>
                    <a:pt x="14927" y="6995"/>
                    <a:pt x="15082" y="6966"/>
                    <a:pt x="15238" y="6966"/>
                  </a:cubicBezTo>
                  <a:cubicBezTo>
                    <a:pt x="15714" y="6966"/>
                    <a:pt x="16203" y="7235"/>
                    <a:pt x="16579" y="7562"/>
                  </a:cubicBezTo>
                  <a:cubicBezTo>
                    <a:pt x="17046" y="8029"/>
                    <a:pt x="17380" y="8629"/>
                    <a:pt x="17814" y="9163"/>
                  </a:cubicBezTo>
                  <a:cubicBezTo>
                    <a:pt x="18530" y="10038"/>
                    <a:pt x="19626" y="10660"/>
                    <a:pt x="20716" y="10660"/>
                  </a:cubicBezTo>
                  <a:cubicBezTo>
                    <a:pt x="20996" y="10660"/>
                    <a:pt x="21277" y="10619"/>
                    <a:pt x="21550" y="10530"/>
                  </a:cubicBezTo>
                  <a:cubicBezTo>
                    <a:pt x="22917" y="10130"/>
                    <a:pt x="23818" y="8396"/>
                    <a:pt x="23184" y="7061"/>
                  </a:cubicBezTo>
                  <a:cubicBezTo>
                    <a:pt x="22684" y="6094"/>
                    <a:pt x="21550" y="5660"/>
                    <a:pt x="20549" y="5327"/>
                  </a:cubicBezTo>
                  <a:cubicBezTo>
                    <a:pt x="21416" y="4760"/>
                    <a:pt x="21516" y="3359"/>
                    <a:pt x="20949" y="2458"/>
                  </a:cubicBezTo>
                  <a:cubicBezTo>
                    <a:pt x="20382" y="1557"/>
                    <a:pt x="19415" y="1057"/>
                    <a:pt x="18414" y="723"/>
                  </a:cubicBezTo>
                  <a:cubicBezTo>
                    <a:pt x="16988" y="240"/>
                    <a:pt x="15488" y="0"/>
                    <a:pt x="13986"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099316" y="3521466"/>
              <a:ext cx="806492" cy="257385"/>
            </a:xfrm>
            <a:custGeom>
              <a:rect b="b" l="l" r="r" t="t"/>
              <a:pathLst>
                <a:path extrusionOk="0" h="6079" w="19048">
                  <a:moveTo>
                    <a:pt x="11190" y="1"/>
                  </a:moveTo>
                  <a:cubicBezTo>
                    <a:pt x="9844" y="1"/>
                    <a:pt x="8501" y="170"/>
                    <a:pt x="7235" y="504"/>
                  </a:cubicBezTo>
                  <a:lnTo>
                    <a:pt x="7235" y="504"/>
                  </a:lnTo>
                  <a:cubicBezTo>
                    <a:pt x="6277" y="414"/>
                    <a:pt x="5309" y="371"/>
                    <a:pt x="4337" y="371"/>
                  </a:cubicBezTo>
                  <a:cubicBezTo>
                    <a:pt x="3815" y="371"/>
                    <a:pt x="3292" y="383"/>
                    <a:pt x="2769" y="408"/>
                  </a:cubicBezTo>
                  <a:cubicBezTo>
                    <a:pt x="2135" y="441"/>
                    <a:pt x="1468" y="474"/>
                    <a:pt x="934" y="708"/>
                  </a:cubicBezTo>
                  <a:cubicBezTo>
                    <a:pt x="401" y="975"/>
                    <a:pt x="0" y="1442"/>
                    <a:pt x="134" y="1909"/>
                  </a:cubicBezTo>
                  <a:cubicBezTo>
                    <a:pt x="291" y="2476"/>
                    <a:pt x="1193" y="2745"/>
                    <a:pt x="2023" y="2745"/>
                  </a:cubicBezTo>
                  <a:cubicBezTo>
                    <a:pt x="2072" y="2745"/>
                    <a:pt x="2121" y="2744"/>
                    <a:pt x="2169" y="2743"/>
                  </a:cubicBezTo>
                  <a:cubicBezTo>
                    <a:pt x="3002" y="2676"/>
                    <a:pt x="3803" y="2409"/>
                    <a:pt x="4637" y="2409"/>
                  </a:cubicBezTo>
                  <a:cubicBezTo>
                    <a:pt x="4804" y="2409"/>
                    <a:pt x="5004" y="2442"/>
                    <a:pt x="5137" y="2509"/>
                  </a:cubicBezTo>
                  <a:cubicBezTo>
                    <a:pt x="5504" y="2709"/>
                    <a:pt x="5271" y="3143"/>
                    <a:pt x="4937" y="3376"/>
                  </a:cubicBezTo>
                  <a:cubicBezTo>
                    <a:pt x="4604" y="3577"/>
                    <a:pt x="4170" y="3743"/>
                    <a:pt x="4003" y="4077"/>
                  </a:cubicBezTo>
                  <a:cubicBezTo>
                    <a:pt x="3836" y="4477"/>
                    <a:pt x="4337" y="4944"/>
                    <a:pt x="4904" y="5044"/>
                  </a:cubicBezTo>
                  <a:cubicBezTo>
                    <a:pt x="5120" y="5092"/>
                    <a:pt x="5336" y="5110"/>
                    <a:pt x="5552" y="5110"/>
                  </a:cubicBezTo>
                  <a:cubicBezTo>
                    <a:pt x="5936" y="5110"/>
                    <a:pt x="6321" y="5054"/>
                    <a:pt x="6705" y="5011"/>
                  </a:cubicBezTo>
                  <a:cubicBezTo>
                    <a:pt x="6897" y="4989"/>
                    <a:pt x="7097" y="4975"/>
                    <a:pt x="7294" y="4975"/>
                  </a:cubicBezTo>
                  <a:cubicBezTo>
                    <a:pt x="7712" y="4975"/>
                    <a:pt x="8122" y="5040"/>
                    <a:pt x="8440" y="5244"/>
                  </a:cubicBezTo>
                  <a:cubicBezTo>
                    <a:pt x="8807" y="5445"/>
                    <a:pt x="9007" y="5811"/>
                    <a:pt x="9474" y="5912"/>
                  </a:cubicBezTo>
                  <a:cubicBezTo>
                    <a:pt x="9545" y="5927"/>
                    <a:pt x="9615" y="5935"/>
                    <a:pt x="9683" y="5935"/>
                  </a:cubicBezTo>
                  <a:cubicBezTo>
                    <a:pt x="10189" y="5935"/>
                    <a:pt x="10602" y="5527"/>
                    <a:pt x="10808" y="5144"/>
                  </a:cubicBezTo>
                  <a:cubicBezTo>
                    <a:pt x="11042" y="4711"/>
                    <a:pt x="11242" y="4210"/>
                    <a:pt x="11809" y="4044"/>
                  </a:cubicBezTo>
                  <a:cubicBezTo>
                    <a:pt x="11947" y="3997"/>
                    <a:pt x="12091" y="3977"/>
                    <a:pt x="12234" y="3977"/>
                  </a:cubicBezTo>
                  <a:cubicBezTo>
                    <a:pt x="12608" y="3977"/>
                    <a:pt x="12978" y="4117"/>
                    <a:pt x="13243" y="4310"/>
                  </a:cubicBezTo>
                  <a:cubicBezTo>
                    <a:pt x="13643" y="4577"/>
                    <a:pt x="13910" y="4944"/>
                    <a:pt x="14244" y="5211"/>
                  </a:cubicBezTo>
                  <a:cubicBezTo>
                    <a:pt x="14834" y="5720"/>
                    <a:pt x="15725" y="6079"/>
                    <a:pt x="16606" y="6079"/>
                  </a:cubicBezTo>
                  <a:cubicBezTo>
                    <a:pt x="16822" y="6079"/>
                    <a:pt x="17036" y="6057"/>
                    <a:pt x="17246" y="6012"/>
                  </a:cubicBezTo>
                  <a:cubicBezTo>
                    <a:pt x="18313" y="5778"/>
                    <a:pt x="19047" y="4777"/>
                    <a:pt x="18547" y="4044"/>
                  </a:cubicBezTo>
                  <a:cubicBezTo>
                    <a:pt x="18147" y="3476"/>
                    <a:pt x="17246" y="3243"/>
                    <a:pt x="16412" y="3043"/>
                  </a:cubicBezTo>
                  <a:cubicBezTo>
                    <a:pt x="17146" y="2709"/>
                    <a:pt x="17213" y="1909"/>
                    <a:pt x="16746" y="1408"/>
                  </a:cubicBezTo>
                  <a:cubicBezTo>
                    <a:pt x="16312" y="908"/>
                    <a:pt x="15511" y="608"/>
                    <a:pt x="14744" y="408"/>
                  </a:cubicBezTo>
                  <a:cubicBezTo>
                    <a:pt x="13592" y="135"/>
                    <a:pt x="12390" y="1"/>
                    <a:pt x="11190"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7722099" y="3654159"/>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7722099" y="3654159"/>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7763211" y="3634513"/>
              <a:ext cx="960356" cy="550928"/>
            </a:xfrm>
            <a:custGeom>
              <a:rect b="b" l="l" r="r" t="t"/>
              <a:pathLst>
                <a:path extrusionOk="0" h="13012" w="22682">
                  <a:moveTo>
                    <a:pt x="18418" y="1"/>
                  </a:moveTo>
                  <a:cubicBezTo>
                    <a:pt x="16857" y="1"/>
                    <a:pt x="15266" y="1057"/>
                    <a:pt x="15209" y="2641"/>
                  </a:cubicBezTo>
                  <a:cubicBezTo>
                    <a:pt x="15209" y="3075"/>
                    <a:pt x="15309" y="3542"/>
                    <a:pt x="15109" y="3909"/>
                  </a:cubicBezTo>
                  <a:cubicBezTo>
                    <a:pt x="14842" y="4342"/>
                    <a:pt x="14242" y="4442"/>
                    <a:pt x="13741" y="4442"/>
                  </a:cubicBezTo>
                  <a:cubicBezTo>
                    <a:pt x="13513" y="4454"/>
                    <a:pt x="13284" y="4460"/>
                    <a:pt x="13053" y="4460"/>
                  </a:cubicBezTo>
                  <a:cubicBezTo>
                    <a:pt x="11933" y="4460"/>
                    <a:pt x="10795" y="4306"/>
                    <a:pt x="9772" y="3809"/>
                  </a:cubicBezTo>
                  <a:cubicBezTo>
                    <a:pt x="8938" y="3408"/>
                    <a:pt x="8204" y="2741"/>
                    <a:pt x="7337" y="2441"/>
                  </a:cubicBezTo>
                  <a:cubicBezTo>
                    <a:pt x="7065" y="2336"/>
                    <a:pt x="6763" y="2281"/>
                    <a:pt x="6464" y="2281"/>
                  </a:cubicBezTo>
                  <a:cubicBezTo>
                    <a:pt x="5809" y="2281"/>
                    <a:pt x="5166" y="2546"/>
                    <a:pt x="4868" y="3141"/>
                  </a:cubicBezTo>
                  <a:cubicBezTo>
                    <a:pt x="4821" y="3246"/>
                    <a:pt x="4800" y="3374"/>
                    <a:pt x="4805" y="3504"/>
                  </a:cubicBezTo>
                  <a:lnTo>
                    <a:pt x="4805" y="3504"/>
                  </a:lnTo>
                  <a:cubicBezTo>
                    <a:pt x="4325" y="3060"/>
                    <a:pt x="3668" y="2833"/>
                    <a:pt x="3010" y="2833"/>
                  </a:cubicBezTo>
                  <a:cubicBezTo>
                    <a:pt x="2331" y="2833"/>
                    <a:pt x="1651" y="3076"/>
                    <a:pt x="1166" y="3575"/>
                  </a:cubicBezTo>
                  <a:cubicBezTo>
                    <a:pt x="50" y="4690"/>
                    <a:pt x="1" y="6628"/>
                    <a:pt x="813" y="7991"/>
                  </a:cubicBezTo>
                  <a:lnTo>
                    <a:pt x="813" y="7991"/>
                  </a:lnTo>
                  <a:cubicBezTo>
                    <a:pt x="643" y="8189"/>
                    <a:pt x="523" y="8446"/>
                    <a:pt x="499" y="8712"/>
                  </a:cubicBezTo>
                  <a:cubicBezTo>
                    <a:pt x="432" y="9346"/>
                    <a:pt x="732" y="10046"/>
                    <a:pt x="1232" y="10413"/>
                  </a:cubicBezTo>
                  <a:cubicBezTo>
                    <a:pt x="1624" y="10689"/>
                    <a:pt x="2071" y="10778"/>
                    <a:pt x="2544" y="10778"/>
                  </a:cubicBezTo>
                  <a:cubicBezTo>
                    <a:pt x="3380" y="10778"/>
                    <a:pt x="4298" y="10502"/>
                    <a:pt x="5139" y="10502"/>
                  </a:cubicBezTo>
                  <a:cubicBezTo>
                    <a:pt x="5604" y="10502"/>
                    <a:pt x="6045" y="10586"/>
                    <a:pt x="6436" y="10847"/>
                  </a:cubicBezTo>
                  <a:cubicBezTo>
                    <a:pt x="7137" y="11314"/>
                    <a:pt x="7470" y="12248"/>
                    <a:pt x="8171" y="12682"/>
                  </a:cubicBezTo>
                  <a:cubicBezTo>
                    <a:pt x="8529" y="12926"/>
                    <a:pt x="8935" y="13011"/>
                    <a:pt x="9354" y="13011"/>
                  </a:cubicBezTo>
                  <a:cubicBezTo>
                    <a:pt x="9793" y="13011"/>
                    <a:pt x="10246" y="12917"/>
                    <a:pt x="10672" y="12815"/>
                  </a:cubicBezTo>
                  <a:cubicBezTo>
                    <a:pt x="11240" y="12682"/>
                    <a:pt x="11873" y="12448"/>
                    <a:pt x="12140" y="11914"/>
                  </a:cubicBezTo>
                  <a:cubicBezTo>
                    <a:pt x="12641" y="10914"/>
                    <a:pt x="11606" y="9679"/>
                    <a:pt x="11973" y="8612"/>
                  </a:cubicBezTo>
                  <a:cubicBezTo>
                    <a:pt x="12206" y="7915"/>
                    <a:pt x="12937" y="7598"/>
                    <a:pt x="13673" y="7598"/>
                  </a:cubicBezTo>
                  <a:cubicBezTo>
                    <a:pt x="13888" y="7598"/>
                    <a:pt x="14104" y="7625"/>
                    <a:pt x="14308" y="7678"/>
                  </a:cubicBezTo>
                  <a:cubicBezTo>
                    <a:pt x="15209" y="7912"/>
                    <a:pt x="15976" y="8445"/>
                    <a:pt x="16910" y="8612"/>
                  </a:cubicBezTo>
                  <a:cubicBezTo>
                    <a:pt x="17123" y="8651"/>
                    <a:pt x="17336" y="8668"/>
                    <a:pt x="17549" y="8668"/>
                  </a:cubicBezTo>
                  <a:cubicBezTo>
                    <a:pt x="18236" y="8668"/>
                    <a:pt x="18924" y="8490"/>
                    <a:pt x="19612" y="8312"/>
                  </a:cubicBezTo>
                  <a:cubicBezTo>
                    <a:pt x="20313" y="8112"/>
                    <a:pt x="21013" y="7912"/>
                    <a:pt x="21614" y="7511"/>
                  </a:cubicBezTo>
                  <a:cubicBezTo>
                    <a:pt x="22214" y="7078"/>
                    <a:pt x="22681" y="6377"/>
                    <a:pt x="22614" y="5610"/>
                  </a:cubicBezTo>
                  <a:cubicBezTo>
                    <a:pt x="22555" y="4962"/>
                    <a:pt x="22003" y="4341"/>
                    <a:pt x="21393" y="4341"/>
                  </a:cubicBezTo>
                  <a:cubicBezTo>
                    <a:pt x="21312" y="4341"/>
                    <a:pt x="21229" y="4352"/>
                    <a:pt x="21147" y="4376"/>
                  </a:cubicBezTo>
                  <a:cubicBezTo>
                    <a:pt x="21747" y="3675"/>
                    <a:pt x="21780" y="2541"/>
                    <a:pt x="21347" y="1707"/>
                  </a:cubicBezTo>
                  <a:cubicBezTo>
                    <a:pt x="20946" y="873"/>
                    <a:pt x="20113" y="339"/>
                    <a:pt x="19245" y="106"/>
                  </a:cubicBezTo>
                  <a:cubicBezTo>
                    <a:pt x="18976" y="35"/>
                    <a:pt x="18697" y="1"/>
                    <a:pt x="18418"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7857736" y="3749129"/>
              <a:ext cx="768302" cy="314840"/>
            </a:xfrm>
            <a:custGeom>
              <a:rect b="b" l="l" r="r" t="t"/>
              <a:pathLst>
                <a:path extrusionOk="0" h="7436" w="18146">
                  <a:moveTo>
                    <a:pt x="14743" y="1"/>
                  </a:moveTo>
                  <a:cubicBezTo>
                    <a:pt x="13511" y="1"/>
                    <a:pt x="12203" y="619"/>
                    <a:pt x="12174" y="1527"/>
                  </a:cubicBezTo>
                  <a:cubicBezTo>
                    <a:pt x="12174" y="1761"/>
                    <a:pt x="12241" y="2027"/>
                    <a:pt x="12074" y="2228"/>
                  </a:cubicBezTo>
                  <a:cubicBezTo>
                    <a:pt x="11874" y="2494"/>
                    <a:pt x="11407" y="2528"/>
                    <a:pt x="11007" y="2528"/>
                  </a:cubicBezTo>
                  <a:cubicBezTo>
                    <a:pt x="10805" y="2534"/>
                    <a:pt x="10604" y="2538"/>
                    <a:pt x="10403" y="2538"/>
                  </a:cubicBezTo>
                  <a:cubicBezTo>
                    <a:pt x="9507" y="2538"/>
                    <a:pt x="8628" y="2461"/>
                    <a:pt x="7838" y="2161"/>
                  </a:cubicBezTo>
                  <a:cubicBezTo>
                    <a:pt x="7137" y="1927"/>
                    <a:pt x="6570" y="1560"/>
                    <a:pt x="5870" y="1394"/>
                  </a:cubicBezTo>
                  <a:cubicBezTo>
                    <a:pt x="5648" y="1330"/>
                    <a:pt x="5403" y="1297"/>
                    <a:pt x="5161" y="1297"/>
                  </a:cubicBezTo>
                  <a:cubicBezTo>
                    <a:pt x="4638" y="1297"/>
                    <a:pt x="4130" y="1452"/>
                    <a:pt x="3902" y="1794"/>
                  </a:cubicBezTo>
                  <a:cubicBezTo>
                    <a:pt x="3857" y="1848"/>
                    <a:pt x="3836" y="1916"/>
                    <a:pt x="3836" y="1986"/>
                  </a:cubicBezTo>
                  <a:lnTo>
                    <a:pt x="3836" y="1986"/>
                  </a:lnTo>
                  <a:cubicBezTo>
                    <a:pt x="3459" y="1740"/>
                    <a:pt x="2941" y="1617"/>
                    <a:pt x="2421" y="1617"/>
                  </a:cubicBezTo>
                  <a:cubicBezTo>
                    <a:pt x="1872" y="1617"/>
                    <a:pt x="1322" y="1754"/>
                    <a:pt x="933" y="2027"/>
                  </a:cubicBezTo>
                  <a:cubicBezTo>
                    <a:pt x="39" y="2666"/>
                    <a:pt x="1" y="3794"/>
                    <a:pt x="643" y="4562"/>
                  </a:cubicBezTo>
                  <a:lnTo>
                    <a:pt x="643" y="4562"/>
                  </a:lnTo>
                  <a:cubicBezTo>
                    <a:pt x="498" y="4671"/>
                    <a:pt x="390" y="4815"/>
                    <a:pt x="366" y="4963"/>
                  </a:cubicBezTo>
                  <a:cubicBezTo>
                    <a:pt x="332" y="5363"/>
                    <a:pt x="566" y="5730"/>
                    <a:pt x="1000" y="5964"/>
                  </a:cubicBezTo>
                  <a:cubicBezTo>
                    <a:pt x="1309" y="6123"/>
                    <a:pt x="1661" y="6174"/>
                    <a:pt x="2033" y="6174"/>
                  </a:cubicBezTo>
                  <a:cubicBezTo>
                    <a:pt x="2708" y="6174"/>
                    <a:pt x="3450" y="6006"/>
                    <a:pt x="4129" y="6006"/>
                  </a:cubicBezTo>
                  <a:cubicBezTo>
                    <a:pt x="4489" y="6006"/>
                    <a:pt x="4831" y="6053"/>
                    <a:pt x="5136" y="6197"/>
                  </a:cubicBezTo>
                  <a:cubicBezTo>
                    <a:pt x="5703" y="6464"/>
                    <a:pt x="5970" y="6998"/>
                    <a:pt x="6537" y="7265"/>
                  </a:cubicBezTo>
                  <a:cubicBezTo>
                    <a:pt x="6808" y="7392"/>
                    <a:pt x="7124" y="7436"/>
                    <a:pt x="7454" y="7436"/>
                  </a:cubicBezTo>
                  <a:cubicBezTo>
                    <a:pt x="7814" y="7436"/>
                    <a:pt x="8190" y="7383"/>
                    <a:pt x="8538" y="7331"/>
                  </a:cubicBezTo>
                  <a:cubicBezTo>
                    <a:pt x="9005" y="7231"/>
                    <a:pt x="9506" y="7098"/>
                    <a:pt x="9706" y="6798"/>
                  </a:cubicBezTo>
                  <a:cubicBezTo>
                    <a:pt x="10106" y="6230"/>
                    <a:pt x="9272" y="5530"/>
                    <a:pt x="9572" y="4930"/>
                  </a:cubicBezTo>
                  <a:cubicBezTo>
                    <a:pt x="9751" y="4522"/>
                    <a:pt x="10338" y="4348"/>
                    <a:pt x="10917" y="4348"/>
                  </a:cubicBezTo>
                  <a:cubicBezTo>
                    <a:pt x="11097" y="4348"/>
                    <a:pt x="11275" y="4364"/>
                    <a:pt x="11440" y="4396"/>
                  </a:cubicBezTo>
                  <a:cubicBezTo>
                    <a:pt x="12141" y="4529"/>
                    <a:pt x="12808" y="4829"/>
                    <a:pt x="13508" y="4930"/>
                  </a:cubicBezTo>
                  <a:cubicBezTo>
                    <a:pt x="13688" y="4954"/>
                    <a:pt x="13867" y="4964"/>
                    <a:pt x="14046" y="4964"/>
                  </a:cubicBezTo>
                  <a:cubicBezTo>
                    <a:pt x="14601" y="4964"/>
                    <a:pt x="15155" y="4864"/>
                    <a:pt x="15710" y="4763"/>
                  </a:cubicBezTo>
                  <a:cubicBezTo>
                    <a:pt x="16244" y="4629"/>
                    <a:pt x="16811" y="4529"/>
                    <a:pt x="17311" y="4296"/>
                  </a:cubicBezTo>
                  <a:cubicBezTo>
                    <a:pt x="17778" y="4062"/>
                    <a:pt x="18145" y="3629"/>
                    <a:pt x="18112" y="3228"/>
                  </a:cubicBezTo>
                  <a:cubicBezTo>
                    <a:pt x="18052" y="2840"/>
                    <a:pt x="17592" y="2479"/>
                    <a:pt x="17089" y="2479"/>
                  </a:cubicBezTo>
                  <a:cubicBezTo>
                    <a:pt x="17030" y="2479"/>
                    <a:pt x="16971" y="2484"/>
                    <a:pt x="16911" y="2494"/>
                  </a:cubicBezTo>
                  <a:cubicBezTo>
                    <a:pt x="17411" y="2094"/>
                    <a:pt x="17445" y="1460"/>
                    <a:pt x="17078" y="993"/>
                  </a:cubicBezTo>
                  <a:cubicBezTo>
                    <a:pt x="16744" y="526"/>
                    <a:pt x="16077" y="193"/>
                    <a:pt x="15376" y="59"/>
                  </a:cubicBezTo>
                  <a:cubicBezTo>
                    <a:pt x="15172" y="20"/>
                    <a:pt x="14959" y="1"/>
                    <a:pt x="1474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3"/>
          <p:cNvGrpSpPr/>
          <p:nvPr/>
        </p:nvGrpSpPr>
        <p:grpSpPr>
          <a:xfrm>
            <a:off x="-12850" y="1205875"/>
            <a:ext cx="2755533" cy="4030891"/>
            <a:chOff x="-12850" y="1205375"/>
            <a:chExt cx="2755533" cy="4030891"/>
          </a:xfrm>
        </p:grpSpPr>
        <p:sp>
          <p:nvSpPr>
            <p:cNvPr id="105" name="Google Shape;105;p13"/>
            <p:cNvSpPr/>
            <p:nvPr/>
          </p:nvSpPr>
          <p:spPr>
            <a:xfrm flipH="1">
              <a:off x="1189055" y="2552456"/>
              <a:ext cx="672317" cy="2437725"/>
            </a:xfrm>
            <a:custGeom>
              <a:rect b="b" l="l" r="r" t="t"/>
              <a:pathLst>
                <a:path extrusionOk="0" h="57575" w="15879">
                  <a:moveTo>
                    <a:pt x="0" y="0"/>
                  </a:moveTo>
                  <a:cubicBezTo>
                    <a:pt x="33" y="2502"/>
                    <a:pt x="234" y="5004"/>
                    <a:pt x="667" y="7472"/>
                  </a:cubicBezTo>
                  <a:cubicBezTo>
                    <a:pt x="1068" y="9974"/>
                    <a:pt x="1735" y="12409"/>
                    <a:pt x="2535" y="14778"/>
                  </a:cubicBezTo>
                  <a:cubicBezTo>
                    <a:pt x="2936" y="15978"/>
                    <a:pt x="3336" y="17146"/>
                    <a:pt x="3769" y="18313"/>
                  </a:cubicBezTo>
                  <a:cubicBezTo>
                    <a:pt x="4203" y="19481"/>
                    <a:pt x="4637" y="20648"/>
                    <a:pt x="5104" y="21816"/>
                  </a:cubicBezTo>
                  <a:cubicBezTo>
                    <a:pt x="5571" y="22983"/>
                    <a:pt x="6038" y="24118"/>
                    <a:pt x="6438" y="25252"/>
                  </a:cubicBezTo>
                  <a:cubicBezTo>
                    <a:pt x="6838" y="26386"/>
                    <a:pt x="7205" y="27553"/>
                    <a:pt x="7539" y="28721"/>
                  </a:cubicBezTo>
                  <a:cubicBezTo>
                    <a:pt x="7872" y="29922"/>
                    <a:pt x="8206" y="31123"/>
                    <a:pt x="8573" y="32323"/>
                  </a:cubicBezTo>
                  <a:cubicBezTo>
                    <a:pt x="8940" y="33558"/>
                    <a:pt x="9373" y="34759"/>
                    <a:pt x="9807" y="35926"/>
                  </a:cubicBezTo>
                  <a:cubicBezTo>
                    <a:pt x="10674" y="38261"/>
                    <a:pt x="11542" y="40529"/>
                    <a:pt x="11942" y="42764"/>
                  </a:cubicBezTo>
                  <a:cubicBezTo>
                    <a:pt x="12342" y="45033"/>
                    <a:pt x="12342" y="47334"/>
                    <a:pt x="12075" y="49703"/>
                  </a:cubicBezTo>
                  <a:cubicBezTo>
                    <a:pt x="11842" y="52038"/>
                    <a:pt x="11342" y="54406"/>
                    <a:pt x="10808" y="56841"/>
                  </a:cubicBezTo>
                  <a:lnTo>
                    <a:pt x="14844" y="57575"/>
                  </a:lnTo>
                  <a:cubicBezTo>
                    <a:pt x="15211" y="55106"/>
                    <a:pt x="15611" y="52571"/>
                    <a:pt x="15711" y="49969"/>
                  </a:cubicBezTo>
                  <a:cubicBezTo>
                    <a:pt x="15878" y="47401"/>
                    <a:pt x="15745" y="44699"/>
                    <a:pt x="15111" y="42097"/>
                  </a:cubicBezTo>
                  <a:cubicBezTo>
                    <a:pt x="14477" y="39495"/>
                    <a:pt x="13410" y="37127"/>
                    <a:pt x="12409" y="34892"/>
                  </a:cubicBezTo>
                  <a:cubicBezTo>
                    <a:pt x="11909" y="33758"/>
                    <a:pt x="11442" y="32624"/>
                    <a:pt x="11041" y="31490"/>
                  </a:cubicBezTo>
                  <a:cubicBezTo>
                    <a:pt x="10608" y="30355"/>
                    <a:pt x="10241" y="29188"/>
                    <a:pt x="9807" y="28020"/>
                  </a:cubicBezTo>
                  <a:cubicBezTo>
                    <a:pt x="9407" y="26820"/>
                    <a:pt x="8973" y="25619"/>
                    <a:pt x="8473" y="24451"/>
                  </a:cubicBezTo>
                  <a:cubicBezTo>
                    <a:pt x="7972" y="23284"/>
                    <a:pt x="7439" y="22149"/>
                    <a:pt x="6905" y="21049"/>
                  </a:cubicBezTo>
                  <a:cubicBezTo>
                    <a:pt x="5871" y="18814"/>
                    <a:pt x="4837" y="16545"/>
                    <a:pt x="3936" y="14277"/>
                  </a:cubicBezTo>
                  <a:cubicBezTo>
                    <a:pt x="3036" y="11976"/>
                    <a:pt x="2235" y="9674"/>
                    <a:pt x="1668" y="7272"/>
                  </a:cubicBezTo>
                  <a:cubicBezTo>
                    <a:pt x="1068" y="4904"/>
                    <a:pt x="734" y="2469"/>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flipH="1">
              <a:off x="1165047" y="1627375"/>
              <a:ext cx="576290" cy="3268182"/>
            </a:xfrm>
            <a:custGeom>
              <a:rect b="b" l="l" r="r" t="t"/>
              <a:pathLst>
                <a:path extrusionOk="0" h="77189" w="13611">
                  <a:moveTo>
                    <a:pt x="534" y="0"/>
                  </a:moveTo>
                  <a:lnTo>
                    <a:pt x="0" y="67"/>
                  </a:lnTo>
                  <a:cubicBezTo>
                    <a:pt x="668" y="6505"/>
                    <a:pt x="1301" y="12943"/>
                    <a:pt x="2002" y="19381"/>
                  </a:cubicBezTo>
                  <a:cubicBezTo>
                    <a:pt x="2702" y="25819"/>
                    <a:pt x="3436" y="32257"/>
                    <a:pt x="4337" y="38661"/>
                  </a:cubicBezTo>
                  <a:cubicBezTo>
                    <a:pt x="4804" y="41864"/>
                    <a:pt x="5271" y="45099"/>
                    <a:pt x="5871" y="48302"/>
                  </a:cubicBezTo>
                  <a:cubicBezTo>
                    <a:pt x="6405" y="51504"/>
                    <a:pt x="7039" y="54706"/>
                    <a:pt x="7839" y="57875"/>
                  </a:cubicBezTo>
                  <a:lnTo>
                    <a:pt x="8440" y="60243"/>
                  </a:lnTo>
                  <a:cubicBezTo>
                    <a:pt x="8607" y="60977"/>
                    <a:pt x="8773" y="61711"/>
                    <a:pt x="8873" y="62512"/>
                  </a:cubicBezTo>
                  <a:cubicBezTo>
                    <a:pt x="9007" y="63279"/>
                    <a:pt x="9107" y="64046"/>
                    <a:pt x="9207" y="64847"/>
                  </a:cubicBezTo>
                  <a:lnTo>
                    <a:pt x="9374" y="66048"/>
                  </a:lnTo>
                  <a:lnTo>
                    <a:pt x="9441" y="66648"/>
                  </a:lnTo>
                  <a:lnTo>
                    <a:pt x="9507" y="67215"/>
                  </a:lnTo>
                  <a:cubicBezTo>
                    <a:pt x="9841" y="70117"/>
                    <a:pt x="9307" y="73086"/>
                    <a:pt x="8273" y="75888"/>
                  </a:cubicBezTo>
                  <a:lnTo>
                    <a:pt x="12142" y="77189"/>
                  </a:lnTo>
                  <a:cubicBezTo>
                    <a:pt x="13143" y="73887"/>
                    <a:pt x="13610" y="70284"/>
                    <a:pt x="13010" y="66748"/>
                  </a:cubicBezTo>
                  <a:lnTo>
                    <a:pt x="12910" y="66114"/>
                  </a:lnTo>
                  <a:lnTo>
                    <a:pt x="12810" y="65514"/>
                  </a:lnTo>
                  <a:lnTo>
                    <a:pt x="12576" y="64313"/>
                  </a:lnTo>
                  <a:cubicBezTo>
                    <a:pt x="12443" y="63512"/>
                    <a:pt x="12276" y="62712"/>
                    <a:pt x="12109" y="61878"/>
                  </a:cubicBezTo>
                  <a:cubicBezTo>
                    <a:pt x="11909" y="61077"/>
                    <a:pt x="11709" y="60243"/>
                    <a:pt x="11475" y="59410"/>
                  </a:cubicBezTo>
                  <a:lnTo>
                    <a:pt x="11108" y="58242"/>
                  </a:lnTo>
                  <a:lnTo>
                    <a:pt x="10741" y="57108"/>
                  </a:lnTo>
                  <a:cubicBezTo>
                    <a:pt x="9874" y="54039"/>
                    <a:pt x="9107" y="50937"/>
                    <a:pt x="8406" y="47801"/>
                  </a:cubicBezTo>
                  <a:cubicBezTo>
                    <a:pt x="7706" y="44666"/>
                    <a:pt x="7106" y="41497"/>
                    <a:pt x="6505" y="38328"/>
                  </a:cubicBezTo>
                  <a:cubicBezTo>
                    <a:pt x="5338" y="31957"/>
                    <a:pt x="4337" y="25585"/>
                    <a:pt x="3370" y="19214"/>
                  </a:cubicBezTo>
                  <a:cubicBezTo>
                    <a:pt x="2369" y="12810"/>
                    <a:pt x="1468" y="6405"/>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flipH="1">
              <a:off x="857149" y="1946575"/>
              <a:ext cx="495801" cy="2528121"/>
            </a:xfrm>
            <a:custGeom>
              <a:rect b="b" l="l" r="r" t="t"/>
              <a:pathLst>
                <a:path extrusionOk="0" h="59710" w="11710">
                  <a:moveTo>
                    <a:pt x="11175" y="0"/>
                  </a:moveTo>
                  <a:cubicBezTo>
                    <a:pt x="10608" y="2502"/>
                    <a:pt x="10175" y="5004"/>
                    <a:pt x="9708" y="7472"/>
                  </a:cubicBezTo>
                  <a:cubicBezTo>
                    <a:pt x="9241" y="9974"/>
                    <a:pt x="8774" y="12476"/>
                    <a:pt x="8240" y="14944"/>
                  </a:cubicBezTo>
                  <a:cubicBezTo>
                    <a:pt x="7706" y="17413"/>
                    <a:pt x="7139" y="19881"/>
                    <a:pt x="6439" y="22283"/>
                  </a:cubicBezTo>
                  <a:cubicBezTo>
                    <a:pt x="6105" y="23484"/>
                    <a:pt x="5705" y="24684"/>
                    <a:pt x="5204" y="25752"/>
                  </a:cubicBezTo>
                  <a:cubicBezTo>
                    <a:pt x="4637" y="26853"/>
                    <a:pt x="4037" y="27987"/>
                    <a:pt x="3470" y="29154"/>
                  </a:cubicBezTo>
                  <a:cubicBezTo>
                    <a:pt x="2903" y="30322"/>
                    <a:pt x="2369" y="31523"/>
                    <a:pt x="1969" y="32824"/>
                  </a:cubicBezTo>
                  <a:cubicBezTo>
                    <a:pt x="1535" y="34091"/>
                    <a:pt x="1268" y="35425"/>
                    <a:pt x="1135" y="36760"/>
                  </a:cubicBezTo>
                  <a:cubicBezTo>
                    <a:pt x="968" y="38061"/>
                    <a:pt x="868" y="39362"/>
                    <a:pt x="835" y="40629"/>
                  </a:cubicBezTo>
                  <a:lnTo>
                    <a:pt x="668" y="44465"/>
                  </a:lnTo>
                  <a:lnTo>
                    <a:pt x="1" y="59676"/>
                  </a:lnTo>
                  <a:lnTo>
                    <a:pt x="4070" y="59709"/>
                  </a:lnTo>
                  <a:lnTo>
                    <a:pt x="3703" y="44499"/>
                  </a:lnTo>
                  <a:lnTo>
                    <a:pt x="3603" y="40663"/>
                  </a:lnTo>
                  <a:cubicBezTo>
                    <a:pt x="3570" y="39428"/>
                    <a:pt x="3570" y="38194"/>
                    <a:pt x="3637" y="36960"/>
                  </a:cubicBezTo>
                  <a:cubicBezTo>
                    <a:pt x="3703" y="35759"/>
                    <a:pt x="3837" y="34591"/>
                    <a:pt x="4137" y="33424"/>
                  </a:cubicBezTo>
                  <a:cubicBezTo>
                    <a:pt x="4404" y="32256"/>
                    <a:pt x="4804" y="31122"/>
                    <a:pt x="5271" y="29955"/>
                  </a:cubicBezTo>
                  <a:cubicBezTo>
                    <a:pt x="5738" y="28787"/>
                    <a:pt x="6272" y="27653"/>
                    <a:pt x="6772" y="26452"/>
                  </a:cubicBezTo>
                  <a:cubicBezTo>
                    <a:pt x="7273" y="25185"/>
                    <a:pt x="7639" y="23951"/>
                    <a:pt x="7940" y="22683"/>
                  </a:cubicBezTo>
                  <a:cubicBezTo>
                    <a:pt x="8573" y="20181"/>
                    <a:pt x="9007" y="17679"/>
                    <a:pt x="9441" y="15178"/>
                  </a:cubicBezTo>
                  <a:cubicBezTo>
                    <a:pt x="9841" y="12642"/>
                    <a:pt x="10208" y="10141"/>
                    <a:pt x="10575" y="7639"/>
                  </a:cubicBezTo>
                  <a:cubicBezTo>
                    <a:pt x="10942" y="5104"/>
                    <a:pt x="11275" y="2602"/>
                    <a:pt x="11709" y="100"/>
                  </a:cubicBezTo>
                  <a:lnTo>
                    <a:pt x="1117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flipH="1">
              <a:off x="475834" y="2881521"/>
              <a:ext cx="838967" cy="1579028"/>
            </a:xfrm>
            <a:custGeom>
              <a:rect b="b" l="l" r="r" t="t"/>
              <a:pathLst>
                <a:path extrusionOk="0" h="37294" w="19815">
                  <a:moveTo>
                    <a:pt x="19314" y="1"/>
                  </a:moveTo>
                  <a:cubicBezTo>
                    <a:pt x="17846" y="3403"/>
                    <a:pt x="15378" y="6372"/>
                    <a:pt x="12276" y="8240"/>
                  </a:cubicBezTo>
                  <a:cubicBezTo>
                    <a:pt x="10741" y="9207"/>
                    <a:pt x="9040" y="9941"/>
                    <a:pt x="7339" y="10842"/>
                  </a:cubicBezTo>
                  <a:cubicBezTo>
                    <a:pt x="6472" y="11275"/>
                    <a:pt x="5604" y="11742"/>
                    <a:pt x="4804" y="12309"/>
                  </a:cubicBezTo>
                  <a:cubicBezTo>
                    <a:pt x="4370" y="12576"/>
                    <a:pt x="3970" y="12876"/>
                    <a:pt x="3570" y="13210"/>
                  </a:cubicBezTo>
                  <a:cubicBezTo>
                    <a:pt x="3169" y="13510"/>
                    <a:pt x="2802" y="13844"/>
                    <a:pt x="2402" y="14277"/>
                  </a:cubicBezTo>
                  <a:cubicBezTo>
                    <a:pt x="2035" y="14678"/>
                    <a:pt x="1702" y="15145"/>
                    <a:pt x="1435" y="15678"/>
                  </a:cubicBezTo>
                  <a:cubicBezTo>
                    <a:pt x="1134" y="16212"/>
                    <a:pt x="968" y="16813"/>
                    <a:pt x="901" y="17380"/>
                  </a:cubicBezTo>
                  <a:cubicBezTo>
                    <a:pt x="801" y="17913"/>
                    <a:pt x="768" y="18447"/>
                    <a:pt x="734" y="18947"/>
                  </a:cubicBezTo>
                  <a:lnTo>
                    <a:pt x="701" y="20348"/>
                  </a:lnTo>
                  <a:lnTo>
                    <a:pt x="467" y="26019"/>
                  </a:lnTo>
                  <a:lnTo>
                    <a:pt x="0" y="37294"/>
                  </a:lnTo>
                  <a:lnTo>
                    <a:pt x="4070" y="37294"/>
                  </a:lnTo>
                  <a:lnTo>
                    <a:pt x="3670" y="26019"/>
                  </a:lnTo>
                  <a:lnTo>
                    <a:pt x="3436" y="20348"/>
                  </a:lnTo>
                  <a:lnTo>
                    <a:pt x="3369" y="18947"/>
                  </a:lnTo>
                  <a:cubicBezTo>
                    <a:pt x="3369" y="18514"/>
                    <a:pt x="3369" y="18080"/>
                    <a:pt x="3403" y="17713"/>
                  </a:cubicBezTo>
                  <a:cubicBezTo>
                    <a:pt x="3436" y="17346"/>
                    <a:pt x="3503" y="17013"/>
                    <a:pt x="3603" y="16713"/>
                  </a:cubicBezTo>
                  <a:cubicBezTo>
                    <a:pt x="3736" y="16379"/>
                    <a:pt x="3936" y="16079"/>
                    <a:pt x="4170" y="15779"/>
                  </a:cubicBezTo>
                  <a:cubicBezTo>
                    <a:pt x="4403" y="15478"/>
                    <a:pt x="4704" y="15145"/>
                    <a:pt x="5037" y="14845"/>
                  </a:cubicBezTo>
                  <a:cubicBezTo>
                    <a:pt x="5337" y="14544"/>
                    <a:pt x="5671" y="14277"/>
                    <a:pt x="6005" y="14011"/>
                  </a:cubicBezTo>
                  <a:cubicBezTo>
                    <a:pt x="6705" y="13443"/>
                    <a:pt x="7472" y="12943"/>
                    <a:pt x="8240" y="12476"/>
                  </a:cubicBezTo>
                  <a:cubicBezTo>
                    <a:pt x="9807" y="11475"/>
                    <a:pt x="11509" y="10575"/>
                    <a:pt x="13076" y="9441"/>
                  </a:cubicBezTo>
                  <a:cubicBezTo>
                    <a:pt x="16245" y="7139"/>
                    <a:pt x="18580" y="3803"/>
                    <a:pt x="19814" y="201"/>
                  </a:cubicBezTo>
                  <a:lnTo>
                    <a:pt x="19314" y="1"/>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flipH="1">
              <a:off x="1132571" y="1798258"/>
              <a:ext cx="306542" cy="3438008"/>
            </a:xfrm>
            <a:custGeom>
              <a:rect b="b" l="l" r="r" t="t"/>
              <a:pathLst>
                <a:path extrusionOk="0" h="81200" w="7240">
                  <a:moveTo>
                    <a:pt x="2803" y="1"/>
                  </a:moveTo>
                  <a:lnTo>
                    <a:pt x="568" y="1268"/>
                  </a:lnTo>
                  <a:cubicBezTo>
                    <a:pt x="2069" y="7039"/>
                    <a:pt x="435" y="13177"/>
                    <a:pt x="201" y="19214"/>
                  </a:cubicBezTo>
                  <a:cubicBezTo>
                    <a:pt x="134" y="21916"/>
                    <a:pt x="334" y="24618"/>
                    <a:pt x="535" y="27320"/>
                  </a:cubicBezTo>
                  <a:cubicBezTo>
                    <a:pt x="1002" y="33625"/>
                    <a:pt x="1435" y="39929"/>
                    <a:pt x="1902" y="46234"/>
                  </a:cubicBezTo>
                  <a:cubicBezTo>
                    <a:pt x="2069" y="48302"/>
                    <a:pt x="2236" y="50403"/>
                    <a:pt x="2069" y="52471"/>
                  </a:cubicBezTo>
                  <a:cubicBezTo>
                    <a:pt x="1836" y="55874"/>
                    <a:pt x="1369" y="59510"/>
                    <a:pt x="2069" y="62879"/>
                  </a:cubicBezTo>
                  <a:cubicBezTo>
                    <a:pt x="2770" y="66115"/>
                    <a:pt x="635" y="69217"/>
                    <a:pt x="668" y="72519"/>
                  </a:cubicBezTo>
                  <a:cubicBezTo>
                    <a:pt x="735" y="75421"/>
                    <a:pt x="501" y="78323"/>
                    <a:pt x="1" y="81192"/>
                  </a:cubicBezTo>
                  <a:cubicBezTo>
                    <a:pt x="289" y="81197"/>
                    <a:pt x="577" y="81200"/>
                    <a:pt x="864" y="81200"/>
                  </a:cubicBezTo>
                  <a:cubicBezTo>
                    <a:pt x="2477" y="81200"/>
                    <a:pt x="4086" y="81113"/>
                    <a:pt x="5672" y="80858"/>
                  </a:cubicBezTo>
                  <a:cubicBezTo>
                    <a:pt x="6539" y="78390"/>
                    <a:pt x="6872" y="75655"/>
                    <a:pt x="6973" y="72986"/>
                  </a:cubicBezTo>
                  <a:cubicBezTo>
                    <a:pt x="7073" y="69217"/>
                    <a:pt x="6739" y="65447"/>
                    <a:pt x="6872" y="61678"/>
                  </a:cubicBezTo>
                  <a:cubicBezTo>
                    <a:pt x="6973" y="59376"/>
                    <a:pt x="7239" y="57041"/>
                    <a:pt x="7006" y="54740"/>
                  </a:cubicBezTo>
                  <a:cubicBezTo>
                    <a:pt x="6839" y="52905"/>
                    <a:pt x="6372" y="51104"/>
                    <a:pt x="5972" y="49269"/>
                  </a:cubicBezTo>
                  <a:cubicBezTo>
                    <a:pt x="5538" y="47201"/>
                    <a:pt x="5238" y="45066"/>
                    <a:pt x="4938" y="42965"/>
                  </a:cubicBezTo>
                  <a:cubicBezTo>
                    <a:pt x="3804" y="34725"/>
                    <a:pt x="2770" y="26386"/>
                    <a:pt x="3237" y="18080"/>
                  </a:cubicBezTo>
                  <a:cubicBezTo>
                    <a:pt x="3570" y="12009"/>
                    <a:pt x="4671" y="5738"/>
                    <a:pt x="280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flipH="1">
              <a:off x="660860" y="3844750"/>
              <a:ext cx="652544" cy="773975"/>
            </a:xfrm>
            <a:custGeom>
              <a:rect b="b" l="l" r="r" t="t"/>
              <a:pathLst>
                <a:path extrusionOk="0" h="18280" w="15412">
                  <a:moveTo>
                    <a:pt x="15212" y="0"/>
                  </a:moveTo>
                  <a:cubicBezTo>
                    <a:pt x="14211" y="334"/>
                    <a:pt x="13377" y="1034"/>
                    <a:pt x="12743" y="1835"/>
                  </a:cubicBezTo>
                  <a:cubicBezTo>
                    <a:pt x="12076" y="2635"/>
                    <a:pt x="11576" y="3569"/>
                    <a:pt x="11175" y="4470"/>
                  </a:cubicBezTo>
                  <a:cubicBezTo>
                    <a:pt x="10775" y="5404"/>
                    <a:pt x="10441" y="6305"/>
                    <a:pt x="10041" y="7139"/>
                  </a:cubicBezTo>
                  <a:cubicBezTo>
                    <a:pt x="9641" y="7973"/>
                    <a:pt x="9174" y="8673"/>
                    <a:pt x="8573" y="9307"/>
                  </a:cubicBezTo>
                  <a:cubicBezTo>
                    <a:pt x="7373" y="10574"/>
                    <a:pt x="5805" y="11475"/>
                    <a:pt x="4104" y="12075"/>
                  </a:cubicBezTo>
                  <a:cubicBezTo>
                    <a:pt x="3637" y="12276"/>
                    <a:pt x="3070" y="12476"/>
                    <a:pt x="2502" y="12909"/>
                  </a:cubicBezTo>
                  <a:cubicBezTo>
                    <a:pt x="1869" y="13310"/>
                    <a:pt x="1402" y="13910"/>
                    <a:pt x="1035" y="14511"/>
                  </a:cubicBezTo>
                  <a:cubicBezTo>
                    <a:pt x="368" y="15711"/>
                    <a:pt x="201" y="16912"/>
                    <a:pt x="1" y="17913"/>
                  </a:cubicBezTo>
                  <a:lnTo>
                    <a:pt x="3737" y="18280"/>
                  </a:lnTo>
                  <a:cubicBezTo>
                    <a:pt x="3770" y="17346"/>
                    <a:pt x="3837" y="16545"/>
                    <a:pt x="4037" y="16012"/>
                  </a:cubicBezTo>
                  <a:cubicBezTo>
                    <a:pt x="4137" y="15745"/>
                    <a:pt x="4237" y="15545"/>
                    <a:pt x="4404" y="15378"/>
                  </a:cubicBezTo>
                  <a:cubicBezTo>
                    <a:pt x="4604" y="15178"/>
                    <a:pt x="4904" y="14978"/>
                    <a:pt x="5338" y="14744"/>
                  </a:cubicBezTo>
                  <a:cubicBezTo>
                    <a:pt x="7172" y="13777"/>
                    <a:pt x="8940" y="12442"/>
                    <a:pt x="10208" y="10641"/>
                  </a:cubicBezTo>
                  <a:cubicBezTo>
                    <a:pt x="10842" y="9774"/>
                    <a:pt x="11342" y="8740"/>
                    <a:pt x="11642" y="7772"/>
                  </a:cubicBezTo>
                  <a:cubicBezTo>
                    <a:pt x="11943" y="6805"/>
                    <a:pt x="12176" y="5838"/>
                    <a:pt x="12410" y="4937"/>
                  </a:cubicBezTo>
                  <a:cubicBezTo>
                    <a:pt x="12676" y="4003"/>
                    <a:pt x="12977" y="3136"/>
                    <a:pt x="13477" y="2369"/>
                  </a:cubicBezTo>
                  <a:cubicBezTo>
                    <a:pt x="13944" y="1568"/>
                    <a:pt x="14578" y="867"/>
                    <a:pt x="15412" y="467"/>
                  </a:cubicBezTo>
                  <a:lnTo>
                    <a:pt x="152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flipH="1">
              <a:off x="275270" y="2943675"/>
              <a:ext cx="1022596" cy="1588936"/>
            </a:xfrm>
            <a:custGeom>
              <a:rect b="b" l="l" r="r" t="t"/>
              <a:pathLst>
                <a:path extrusionOk="0" h="37528" w="24152">
                  <a:moveTo>
                    <a:pt x="23651" y="0"/>
                  </a:moveTo>
                  <a:cubicBezTo>
                    <a:pt x="22884" y="4070"/>
                    <a:pt x="19448" y="7372"/>
                    <a:pt x="15578" y="8173"/>
                  </a:cubicBezTo>
                  <a:cubicBezTo>
                    <a:pt x="15111" y="8273"/>
                    <a:pt x="14611" y="8306"/>
                    <a:pt x="14111" y="8340"/>
                  </a:cubicBezTo>
                  <a:cubicBezTo>
                    <a:pt x="13974" y="8349"/>
                    <a:pt x="13831" y="8353"/>
                    <a:pt x="13686" y="8353"/>
                  </a:cubicBezTo>
                  <a:cubicBezTo>
                    <a:pt x="13334" y="8353"/>
                    <a:pt x="12963" y="8330"/>
                    <a:pt x="12610" y="8306"/>
                  </a:cubicBezTo>
                  <a:cubicBezTo>
                    <a:pt x="12076" y="8290"/>
                    <a:pt x="11534" y="8265"/>
                    <a:pt x="10979" y="8265"/>
                  </a:cubicBezTo>
                  <a:cubicBezTo>
                    <a:pt x="10425" y="8265"/>
                    <a:pt x="9858" y="8290"/>
                    <a:pt x="9274" y="8373"/>
                  </a:cubicBezTo>
                  <a:cubicBezTo>
                    <a:pt x="8073" y="8573"/>
                    <a:pt x="7006" y="9040"/>
                    <a:pt x="6005" y="9574"/>
                  </a:cubicBezTo>
                  <a:cubicBezTo>
                    <a:pt x="5538" y="9841"/>
                    <a:pt x="5071" y="10141"/>
                    <a:pt x="4604" y="10441"/>
                  </a:cubicBezTo>
                  <a:cubicBezTo>
                    <a:pt x="4137" y="10708"/>
                    <a:pt x="3670" y="11041"/>
                    <a:pt x="3203" y="11442"/>
                  </a:cubicBezTo>
                  <a:cubicBezTo>
                    <a:pt x="2736" y="11875"/>
                    <a:pt x="2302" y="12376"/>
                    <a:pt x="1969" y="12909"/>
                  </a:cubicBezTo>
                  <a:cubicBezTo>
                    <a:pt x="1635" y="13477"/>
                    <a:pt x="1402" y="14044"/>
                    <a:pt x="1235" y="14644"/>
                  </a:cubicBezTo>
                  <a:cubicBezTo>
                    <a:pt x="868" y="15812"/>
                    <a:pt x="768" y="16946"/>
                    <a:pt x="701" y="18047"/>
                  </a:cubicBezTo>
                  <a:cubicBezTo>
                    <a:pt x="568" y="20181"/>
                    <a:pt x="501" y="22316"/>
                    <a:pt x="534" y="24484"/>
                  </a:cubicBezTo>
                  <a:cubicBezTo>
                    <a:pt x="534" y="26653"/>
                    <a:pt x="701" y="28788"/>
                    <a:pt x="701" y="30822"/>
                  </a:cubicBezTo>
                  <a:cubicBezTo>
                    <a:pt x="734" y="32857"/>
                    <a:pt x="568" y="34792"/>
                    <a:pt x="1" y="36526"/>
                  </a:cubicBezTo>
                  <a:lnTo>
                    <a:pt x="3637" y="37527"/>
                  </a:lnTo>
                  <a:cubicBezTo>
                    <a:pt x="4204" y="35192"/>
                    <a:pt x="4204" y="32857"/>
                    <a:pt x="4037" y="30689"/>
                  </a:cubicBezTo>
                  <a:cubicBezTo>
                    <a:pt x="3903" y="28487"/>
                    <a:pt x="3603" y="26419"/>
                    <a:pt x="3470" y="24351"/>
                  </a:cubicBezTo>
                  <a:cubicBezTo>
                    <a:pt x="3303" y="22283"/>
                    <a:pt x="3236" y="20181"/>
                    <a:pt x="3236" y="18113"/>
                  </a:cubicBezTo>
                  <a:cubicBezTo>
                    <a:pt x="3236" y="17113"/>
                    <a:pt x="3270" y="16112"/>
                    <a:pt x="3470" y="15245"/>
                  </a:cubicBezTo>
                  <a:cubicBezTo>
                    <a:pt x="3670" y="14344"/>
                    <a:pt x="4037" y="13610"/>
                    <a:pt x="4637" y="13010"/>
                  </a:cubicBezTo>
                  <a:cubicBezTo>
                    <a:pt x="4937" y="12709"/>
                    <a:pt x="5338" y="12409"/>
                    <a:pt x="5738" y="12109"/>
                  </a:cubicBezTo>
                  <a:cubicBezTo>
                    <a:pt x="6172" y="11775"/>
                    <a:pt x="6572" y="11508"/>
                    <a:pt x="7006" y="11242"/>
                  </a:cubicBezTo>
                  <a:cubicBezTo>
                    <a:pt x="7840" y="10675"/>
                    <a:pt x="8673" y="10274"/>
                    <a:pt x="9574" y="10074"/>
                  </a:cubicBezTo>
                  <a:cubicBezTo>
                    <a:pt x="10508" y="9874"/>
                    <a:pt x="11509" y="9841"/>
                    <a:pt x="12576" y="9841"/>
                  </a:cubicBezTo>
                  <a:cubicBezTo>
                    <a:pt x="13110" y="9807"/>
                    <a:pt x="13677" y="9807"/>
                    <a:pt x="14211" y="9741"/>
                  </a:cubicBezTo>
                  <a:cubicBezTo>
                    <a:pt x="14778" y="9674"/>
                    <a:pt x="15345" y="9607"/>
                    <a:pt x="15879" y="9440"/>
                  </a:cubicBezTo>
                  <a:cubicBezTo>
                    <a:pt x="20248" y="8239"/>
                    <a:pt x="23617" y="4403"/>
                    <a:pt x="24151" y="67"/>
                  </a:cubicBezTo>
                  <a:lnTo>
                    <a:pt x="2365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flipH="1">
              <a:off x="913672" y="1962071"/>
              <a:ext cx="389824" cy="2487221"/>
            </a:xfrm>
            <a:custGeom>
              <a:rect b="b" l="l" r="r" t="t"/>
              <a:pathLst>
                <a:path extrusionOk="0" h="58744" w="9207">
                  <a:moveTo>
                    <a:pt x="5070" y="1"/>
                  </a:moveTo>
                  <a:lnTo>
                    <a:pt x="4570" y="101"/>
                  </a:lnTo>
                  <a:cubicBezTo>
                    <a:pt x="5004" y="2603"/>
                    <a:pt x="5938" y="5038"/>
                    <a:pt x="7172" y="7240"/>
                  </a:cubicBezTo>
                  <a:cubicBezTo>
                    <a:pt x="7472" y="7807"/>
                    <a:pt x="7739" y="8340"/>
                    <a:pt x="7906" y="8874"/>
                  </a:cubicBezTo>
                  <a:cubicBezTo>
                    <a:pt x="8073" y="9441"/>
                    <a:pt x="8139" y="9975"/>
                    <a:pt x="8106" y="10575"/>
                  </a:cubicBezTo>
                  <a:cubicBezTo>
                    <a:pt x="8039" y="11142"/>
                    <a:pt x="7939" y="11743"/>
                    <a:pt x="7806" y="12343"/>
                  </a:cubicBezTo>
                  <a:cubicBezTo>
                    <a:pt x="7672" y="12944"/>
                    <a:pt x="7572" y="13544"/>
                    <a:pt x="7405" y="14144"/>
                  </a:cubicBezTo>
                  <a:cubicBezTo>
                    <a:pt x="6238" y="18981"/>
                    <a:pt x="4403" y="23651"/>
                    <a:pt x="2869" y="28488"/>
                  </a:cubicBezTo>
                  <a:cubicBezTo>
                    <a:pt x="2102" y="30923"/>
                    <a:pt x="1435" y="33392"/>
                    <a:pt x="968" y="35927"/>
                  </a:cubicBezTo>
                  <a:cubicBezTo>
                    <a:pt x="501" y="38462"/>
                    <a:pt x="267" y="41064"/>
                    <a:pt x="167" y="43599"/>
                  </a:cubicBezTo>
                  <a:cubicBezTo>
                    <a:pt x="67" y="46167"/>
                    <a:pt x="67" y="48703"/>
                    <a:pt x="67" y="51204"/>
                  </a:cubicBezTo>
                  <a:lnTo>
                    <a:pt x="0" y="58743"/>
                  </a:lnTo>
                  <a:lnTo>
                    <a:pt x="3736" y="58643"/>
                  </a:lnTo>
                  <a:lnTo>
                    <a:pt x="3403" y="51138"/>
                  </a:lnTo>
                  <a:cubicBezTo>
                    <a:pt x="3269" y="48602"/>
                    <a:pt x="3136" y="46101"/>
                    <a:pt x="3102" y="43632"/>
                  </a:cubicBezTo>
                  <a:cubicBezTo>
                    <a:pt x="3069" y="41164"/>
                    <a:pt x="3136" y="38729"/>
                    <a:pt x="3469" y="36294"/>
                  </a:cubicBezTo>
                  <a:cubicBezTo>
                    <a:pt x="3770" y="33892"/>
                    <a:pt x="4303" y="31490"/>
                    <a:pt x="4904" y="29055"/>
                  </a:cubicBezTo>
                  <a:cubicBezTo>
                    <a:pt x="6138" y="24252"/>
                    <a:pt x="7739" y="19448"/>
                    <a:pt x="8673" y="14445"/>
                  </a:cubicBezTo>
                  <a:cubicBezTo>
                    <a:pt x="8806" y="13811"/>
                    <a:pt x="8907" y="13177"/>
                    <a:pt x="9007" y="12543"/>
                  </a:cubicBezTo>
                  <a:cubicBezTo>
                    <a:pt x="9107" y="11910"/>
                    <a:pt x="9173" y="11276"/>
                    <a:pt x="9207" y="10609"/>
                  </a:cubicBezTo>
                  <a:cubicBezTo>
                    <a:pt x="9207" y="9908"/>
                    <a:pt x="9107" y="9208"/>
                    <a:pt x="8840" y="8574"/>
                  </a:cubicBezTo>
                  <a:cubicBezTo>
                    <a:pt x="8606" y="7907"/>
                    <a:pt x="8273" y="7340"/>
                    <a:pt x="7973" y="6806"/>
                  </a:cubicBezTo>
                  <a:cubicBezTo>
                    <a:pt x="6605" y="4704"/>
                    <a:pt x="5638" y="2436"/>
                    <a:pt x="507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flipH="1">
              <a:off x="569067" y="1922526"/>
              <a:ext cx="727401" cy="2422229"/>
            </a:xfrm>
            <a:custGeom>
              <a:rect b="b" l="l" r="r" t="t"/>
              <a:pathLst>
                <a:path extrusionOk="0" h="57209" w="17180">
                  <a:moveTo>
                    <a:pt x="16980" y="1"/>
                  </a:moveTo>
                  <a:lnTo>
                    <a:pt x="16479" y="34"/>
                  </a:lnTo>
                  <a:cubicBezTo>
                    <a:pt x="16546" y="2536"/>
                    <a:pt x="15579" y="5005"/>
                    <a:pt x="13978" y="6806"/>
                  </a:cubicBezTo>
                  <a:cubicBezTo>
                    <a:pt x="13577" y="7273"/>
                    <a:pt x="13110" y="7673"/>
                    <a:pt x="12643" y="8073"/>
                  </a:cubicBezTo>
                  <a:cubicBezTo>
                    <a:pt x="12143" y="8440"/>
                    <a:pt x="11609" y="8741"/>
                    <a:pt x="11076" y="9074"/>
                  </a:cubicBezTo>
                  <a:cubicBezTo>
                    <a:pt x="10508" y="9408"/>
                    <a:pt x="9941" y="9741"/>
                    <a:pt x="9408" y="10208"/>
                  </a:cubicBezTo>
                  <a:cubicBezTo>
                    <a:pt x="8874" y="10675"/>
                    <a:pt x="8440" y="11209"/>
                    <a:pt x="8040" y="11776"/>
                  </a:cubicBezTo>
                  <a:cubicBezTo>
                    <a:pt x="7273" y="12944"/>
                    <a:pt x="6839" y="14245"/>
                    <a:pt x="6506" y="15512"/>
                  </a:cubicBezTo>
                  <a:cubicBezTo>
                    <a:pt x="6172" y="16813"/>
                    <a:pt x="5939" y="18081"/>
                    <a:pt x="5705" y="19315"/>
                  </a:cubicBezTo>
                  <a:cubicBezTo>
                    <a:pt x="5205" y="21783"/>
                    <a:pt x="4604" y="24252"/>
                    <a:pt x="3837" y="26620"/>
                  </a:cubicBezTo>
                  <a:cubicBezTo>
                    <a:pt x="3070" y="28988"/>
                    <a:pt x="2002" y="31323"/>
                    <a:pt x="1235" y="33859"/>
                  </a:cubicBezTo>
                  <a:cubicBezTo>
                    <a:pt x="835" y="35159"/>
                    <a:pt x="535" y="36494"/>
                    <a:pt x="401" y="37861"/>
                  </a:cubicBezTo>
                  <a:cubicBezTo>
                    <a:pt x="234" y="39196"/>
                    <a:pt x="201" y="40530"/>
                    <a:pt x="201" y="41831"/>
                  </a:cubicBezTo>
                  <a:lnTo>
                    <a:pt x="234" y="43766"/>
                  </a:lnTo>
                  <a:cubicBezTo>
                    <a:pt x="234" y="44399"/>
                    <a:pt x="234" y="45033"/>
                    <a:pt x="234" y="45667"/>
                  </a:cubicBezTo>
                  <a:cubicBezTo>
                    <a:pt x="234" y="46935"/>
                    <a:pt x="201" y="48169"/>
                    <a:pt x="168" y="49470"/>
                  </a:cubicBezTo>
                  <a:cubicBezTo>
                    <a:pt x="101" y="52005"/>
                    <a:pt x="1" y="54573"/>
                    <a:pt x="34" y="57209"/>
                  </a:cubicBezTo>
                  <a:lnTo>
                    <a:pt x="3770" y="57042"/>
                  </a:lnTo>
                  <a:cubicBezTo>
                    <a:pt x="3604" y="54540"/>
                    <a:pt x="3570" y="52038"/>
                    <a:pt x="3503" y="49470"/>
                  </a:cubicBezTo>
                  <a:cubicBezTo>
                    <a:pt x="3470" y="48169"/>
                    <a:pt x="3437" y="46901"/>
                    <a:pt x="3370" y="45600"/>
                  </a:cubicBezTo>
                  <a:cubicBezTo>
                    <a:pt x="3370" y="44933"/>
                    <a:pt x="3303" y="44299"/>
                    <a:pt x="3270" y="43632"/>
                  </a:cubicBezTo>
                  <a:lnTo>
                    <a:pt x="3137" y="41764"/>
                  </a:lnTo>
                  <a:cubicBezTo>
                    <a:pt x="3070" y="40497"/>
                    <a:pt x="3070" y="39296"/>
                    <a:pt x="3137" y="38095"/>
                  </a:cubicBezTo>
                  <a:cubicBezTo>
                    <a:pt x="3203" y="36894"/>
                    <a:pt x="3370" y="35727"/>
                    <a:pt x="3670" y="34526"/>
                  </a:cubicBezTo>
                  <a:cubicBezTo>
                    <a:pt x="4271" y="32157"/>
                    <a:pt x="5205" y="29756"/>
                    <a:pt x="5872" y="27220"/>
                  </a:cubicBezTo>
                  <a:cubicBezTo>
                    <a:pt x="6539" y="24685"/>
                    <a:pt x="7039" y="22150"/>
                    <a:pt x="7406" y="19582"/>
                  </a:cubicBezTo>
                  <a:cubicBezTo>
                    <a:pt x="7606" y="18314"/>
                    <a:pt x="7740" y="17047"/>
                    <a:pt x="7973" y="15846"/>
                  </a:cubicBezTo>
                  <a:cubicBezTo>
                    <a:pt x="8207" y="14645"/>
                    <a:pt x="8574" y="13477"/>
                    <a:pt x="9174" y="12477"/>
                  </a:cubicBezTo>
                  <a:cubicBezTo>
                    <a:pt x="9441" y="11976"/>
                    <a:pt x="9808" y="11509"/>
                    <a:pt x="10242" y="11109"/>
                  </a:cubicBezTo>
                  <a:cubicBezTo>
                    <a:pt x="10642" y="10709"/>
                    <a:pt x="11142" y="10342"/>
                    <a:pt x="11676" y="10008"/>
                  </a:cubicBezTo>
                  <a:cubicBezTo>
                    <a:pt x="12176" y="9641"/>
                    <a:pt x="12743" y="9274"/>
                    <a:pt x="13277" y="8841"/>
                  </a:cubicBezTo>
                  <a:cubicBezTo>
                    <a:pt x="13777" y="8407"/>
                    <a:pt x="14244" y="7940"/>
                    <a:pt x="14645" y="7406"/>
                  </a:cubicBezTo>
                  <a:cubicBezTo>
                    <a:pt x="16313" y="5305"/>
                    <a:pt x="17180" y="2636"/>
                    <a:pt x="1698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flipH="1">
              <a:off x="1187657" y="3704902"/>
              <a:ext cx="579084" cy="792393"/>
            </a:xfrm>
            <a:custGeom>
              <a:rect b="b" l="l" r="r" t="t"/>
              <a:pathLst>
                <a:path extrusionOk="0" h="18715" w="13677">
                  <a:moveTo>
                    <a:pt x="434" y="1"/>
                  </a:moveTo>
                  <a:lnTo>
                    <a:pt x="0" y="234"/>
                  </a:lnTo>
                  <a:cubicBezTo>
                    <a:pt x="367" y="1135"/>
                    <a:pt x="667" y="2069"/>
                    <a:pt x="934" y="3036"/>
                  </a:cubicBezTo>
                  <a:cubicBezTo>
                    <a:pt x="1067" y="3503"/>
                    <a:pt x="1201" y="3970"/>
                    <a:pt x="1301" y="4437"/>
                  </a:cubicBezTo>
                  <a:lnTo>
                    <a:pt x="1468" y="5171"/>
                  </a:lnTo>
                  <a:cubicBezTo>
                    <a:pt x="1501" y="5371"/>
                    <a:pt x="1534" y="5672"/>
                    <a:pt x="1735" y="6072"/>
                  </a:cubicBezTo>
                  <a:cubicBezTo>
                    <a:pt x="1835" y="6239"/>
                    <a:pt x="2035" y="6439"/>
                    <a:pt x="2235" y="6572"/>
                  </a:cubicBezTo>
                  <a:cubicBezTo>
                    <a:pt x="2402" y="6672"/>
                    <a:pt x="2602" y="6739"/>
                    <a:pt x="2769" y="6772"/>
                  </a:cubicBezTo>
                  <a:lnTo>
                    <a:pt x="3536" y="6972"/>
                  </a:lnTo>
                  <a:cubicBezTo>
                    <a:pt x="4003" y="7073"/>
                    <a:pt x="4437" y="7206"/>
                    <a:pt x="4870" y="7373"/>
                  </a:cubicBezTo>
                  <a:cubicBezTo>
                    <a:pt x="5771" y="7673"/>
                    <a:pt x="6571" y="8073"/>
                    <a:pt x="7205" y="8640"/>
                  </a:cubicBezTo>
                  <a:cubicBezTo>
                    <a:pt x="8506" y="9708"/>
                    <a:pt x="9273" y="11376"/>
                    <a:pt x="9640" y="13077"/>
                  </a:cubicBezTo>
                  <a:cubicBezTo>
                    <a:pt x="9974" y="14845"/>
                    <a:pt x="9974" y="16713"/>
                    <a:pt x="9940" y="18714"/>
                  </a:cubicBezTo>
                  <a:lnTo>
                    <a:pt x="13676" y="18481"/>
                  </a:lnTo>
                  <a:cubicBezTo>
                    <a:pt x="13410" y="16513"/>
                    <a:pt x="13176" y="14378"/>
                    <a:pt x="12442" y="12276"/>
                  </a:cubicBezTo>
                  <a:cubicBezTo>
                    <a:pt x="12075" y="11209"/>
                    <a:pt x="11575" y="10208"/>
                    <a:pt x="10908" y="9274"/>
                  </a:cubicBezTo>
                  <a:cubicBezTo>
                    <a:pt x="10241" y="8340"/>
                    <a:pt x="9407" y="7506"/>
                    <a:pt x="8439" y="6906"/>
                  </a:cubicBezTo>
                  <a:cubicBezTo>
                    <a:pt x="7439" y="6272"/>
                    <a:pt x="6371" y="5905"/>
                    <a:pt x="5337" y="5705"/>
                  </a:cubicBezTo>
                  <a:cubicBezTo>
                    <a:pt x="4803" y="5605"/>
                    <a:pt x="4270" y="5505"/>
                    <a:pt x="3769" y="5471"/>
                  </a:cubicBezTo>
                  <a:lnTo>
                    <a:pt x="3069" y="5405"/>
                  </a:lnTo>
                  <a:cubicBezTo>
                    <a:pt x="2969" y="5371"/>
                    <a:pt x="2902" y="5371"/>
                    <a:pt x="2902" y="5371"/>
                  </a:cubicBezTo>
                  <a:cubicBezTo>
                    <a:pt x="2869" y="5371"/>
                    <a:pt x="2869" y="5371"/>
                    <a:pt x="2835" y="5338"/>
                  </a:cubicBezTo>
                  <a:cubicBezTo>
                    <a:pt x="2769" y="5305"/>
                    <a:pt x="2702" y="5104"/>
                    <a:pt x="2635" y="4838"/>
                  </a:cubicBezTo>
                  <a:lnTo>
                    <a:pt x="2368" y="4137"/>
                  </a:lnTo>
                  <a:cubicBezTo>
                    <a:pt x="2168" y="3637"/>
                    <a:pt x="2001" y="3170"/>
                    <a:pt x="1801" y="2703"/>
                  </a:cubicBezTo>
                  <a:cubicBezTo>
                    <a:pt x="1401" y="1802"/>
                    <a:pt x="934" y="868"/>
                    <a:pt x="43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flipH="1">
              <a:off x="1179192" y="2727573"/>
              <a:ext cx="1060702" cy="1754189"/>
            </a:xfrm>
            <a:custGeom>
              <a:rect b="b" l="l" r="r" t="t"/>
              <a:pathLst>
                <a:path extrusionOk="0" h="41431" w="25052">
                  <a:moveTo>
                    <a:pt x="167" y="1"/>
                  </a:moveTo>
                  <a:lnTo>
                    <a:pt x="167" y="1"/>
                  </a:lnTo>
                  <a:cubicBezTo>
                    <a:pt x="0" y="1068"/>
                    <a:pt x="67" y="2169"/>
                    <a:pt x="301" y="3236"/>
                  </a:cubicBezTo>
                  <a:cubicBezTo>
                    <a:pt x="534" y="4304"/>
                    <a:pt x="934" y="5304"/>
                    <a:pt x="1401" y="6272"/>
                  </a:cubicBezTo>
                  <a:cubicBezTo>
                    <a:pt x="1902" y="7239"/>
                    <a:pt x="2536" y="8140"/>
                    <a:pt x="3203" y="9007"/>
                  </a:cubicBezTo>
                  <a:cubicBezTo>
                    <a:pt x="3903" y="9841"/>
                    <a:pt x="4670" y="10642"/>
                    <a:pt x="5638" y="11275"/>
                  </a:cubicBezTo>
                  <a:cubicBezTo>
                    <a:pt x="6138" y="11609"/>
                    <a:pt x="6672" y="11876"/>
                    <a:pt x="7272" y="12009"/>
                  </a:cubicBezTo>
                  <a:cubicBezTo>
                    <a:pt x="7687" y="12124"/>
                    <a:pt x="8118" y="12160"/>
                    <a:pt x="8532" y="12160"/>
                  </a:cubicBezTo>
                  <a:cubicBezTo>
                    <a:pt x="8717" y="12160"/>
                    <a:pt x="8898" y="12153"/>
                    <a:pt x="9074" y="12143"/>
                  </a:cubicBezTo>
                  <a:cubicBezTo>
                    <a:pt x="9505" y="12116"/>
                    <a:pt x="9915" y="12067"/>
                    <a:pt x="10286" y="12067"/>
                  </a:cubicBezTo>
                  <a:cubicBezTo>
                    <a:pt x="10373" y="12067"/>
                    <a:pt x="10458" y="12070"/>
                    <a:pt x="10541" y="12076"/>
                  </a:cubicBezTo>
                  <a:cubicBezTo>
                    <a:pt x="11075" y="12109"/>
                    <a:pt x="11075" y="12143"/>
                    <a:pt x="11375" y="12443"/>
                  </a:cubicBezTo>
                  <a:cubicBezTo>
                    <a:pt x="11642" y="12710"/>
                    <a:pt x="11909" y="13143"/>
                    <a:pt x="12109" y="13544"/>
                  </a:cubicBezTo>
                  <a:cubicBezTo>
                    <a:pt x="12343" y="13977"/>
                    <a:pt x="12543" y="14444"/>
                    <a:pt x="12709" y="14911"/>
                  </a:cubicBezTo>
                  <a:cubicBezTo>
                    <a:pt x="13110" y="15845"/>
                    <a:pt x="13410" y="16813"/>
                    <a:pt x="13744" y="17813"/>
                  </a:cubicBezTo>
                  <a:lnTo>
                    <a:pt x="14211" y="19314"/>
                  </a:lnTo>
                  <a:cubicBezTo>
                    <a:pt x="14344" y="19848"/>
                    <a:pt x="14577" y="20415"/>
                    <a:pt x="14744" y="20882"/>
                  </a:cubicBezTo>
                  <a:cubicBezTo>
                    <a:pt x="15145" y="21883"/>
                    <a:pt x="15545" y="22850"/>
                    <a:pt x="15945" y="23818"/>
                  </a:cubicBezTo>
                  <a:cubicBezTo>
                    <a:pt x="16746" y="25786"/>
                    <a:pt x="17580" y="27720"/>
                    <a:pt x="18313" y="29655"/>
                  </a:cubicBezTo>
                  <a:cubicBezTo>
                    <a:pt x="19081" y="31590"/>
                    <a:pt x="19748" y="33525"/>
                    <a:pt x="20248" y="35459"/>
                  </a:cubicBezTo>
                  <a:cubicBezTo>
                    <a:pt x="20749" y="37427"/>
                    <a:pt x="21115" y="39395"/>
                    <a:pt x="21349" y="41430"/>
                  </a:cubicBezTo>
                  <a:lnTo>
                    <a:pt x="25052" y="40863"/>
                  </a:lnTo>
                  <a:cubicBezTo>
                    <a:pt x="24685" y="38728"/>
                    <a:pt x="24151" y="36593"/>
                    <a:pt x="23450" y="34492"/>
                  </a:cubicBezTo>
                  <a:cubicBezTo>
                    <a:pt x="22783" y="32424"/>
                    <a:pt x="21916" y="30422"/>
                    <a:pt x="21015" y="28488"/>
                  </a:cubicBezTo>
                  <a:cubicBezTo>
                    <a:pt x="20115" y="26553"/>
                    <a:pt x="19147" y="24685"/>
                    <a:pt x="18247" y="22784"/>
                  </a:cubicBezTo>
                  <a:cubicBezTo>
                    <a:pt x="17780" y="21850"/>
                    <a:pt x="17313" y="20916"/>
                    <a:pt x="16879" y="19982"/>
                  </a:cubicBezTo>
                  <a:cubicBezTo>
                    <a:pt x="16679" y="19481"/>
                    <a:pt x="16479" y="19081"/>
                    <a:pt x="16279" y="18581"/>
                  </a:cubicBezTo>
                  <a:lnTo>
                    <a:pt x="15745" y="17113"/>
                  </a:lnTo>
                  <a:cubicBezTo>
                    <a:pt x="15345" y="16112"/>
                    <a:pt x="14944" y="15111"/>
                    <a:pt x="14477" y="14144"/>
                  </a:cubicBezTo>
                  <a:cubicBezTo>
                    <a:pt x="14244" y="13644"/>
                    <a:pt x="13977" y="13143"/>
                    <a:pt x="13710" y="12643"/>
                  </a:cubicBezTo>
                  <a:cubicBezTo>
                    <a:pt x="13410" y="12176"/>
                    <a:pt x="13076" y="11676"/>
                    <a:pt x="12576" y="11209"/>
                  </a:cubicBezTo>
                  <a:cubicBezTo>
                    <a:pt x="12343" y="11008"/>
                    <a:pt x="12042" y="10775"/>
                    <a:pt x="11642" y="10608"/>
                  </a:cubicBezTo>
                  <a:cubicBezTo>
                    <a:pt x="11542" y="10575"/>
                    <a:pt x="11409" y="10541"/>
                    <a:pt x="11308" y="10508"/>
                  </a:cubicBezTo>
                  <a:lnTo>
                    <a:pt x="11075" y="10475"/>
                  </a:lnTo>
                  <a:lnTo>
                    <a:pt x="10575" y="10475"/>
                  </a:lnTo>
                  <a:cubicBezTo>
                    <a:pt x="9941" y="10475"/>
                    <a:pt x="9407" y="10575"/>
                    <a:pt x="8907" y="10642"/>
                  </a:cubicBezTo>
                  <a:cubicBezTo>
                    <a:pt x="8657" y="10675"/>
                    <a:pt x="8431" y="10692"/>
                    <a:pt x="8215" y="10692"/>
                  </a:cubicBezTo>
                  <a:cubicBezTo>
                    <a:pt x="7998" y="10692"/>
                    <a:pt x="7789" y="10675"/>
                    <a:pt x="7572" y="10642"/>
                  </a:cubicBezTo>
                  <a:cubicBezTo>
                    <a:pt x="7139" y="10575"/>
                    <a:pt x="6705" y="10408"/>
                    <a:pt x="6305" y="10175"/>
                  </a:cubicBezTo>
                  <a:cubicBezTo>
                    <a:pt x="5504" y="9708"/>
                    <a:pt x="4737" y="9007"/>
                    <a:pt x="4037" y="8273"/>
                  </a:cubicBezTo>
                  <a:cubicBezTo>
                    <a:pt x="3369" y="7506"/>
                    <a:pt x="2736" y="6705"/>
                    <a:pt x="2202" y="5838"/>
                  </a:cubicBezTo>
                  <a:cubicBezTo>
                    <a:pt x="1668" y="4971"/>
                    <a:pt x="1268" y="4037"/>
                    <a:pt x="968" y="3069"/>
                  </a:cubicBezTo>
                  <a:cubicBezTo>
                    <a:pt x="701" y="2069"/>
                    <a:pt x="567" y="1068"/>
                    <a:pt x="634" y="34"/>
                  </a:cubicBezTo>
                  <a:lnTo>
                    <a:pt x="16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flipH="1">
              <a:off x="1180587" y="1534143"/>
              <a:ext cx="771181" cy="2980101"/>
            </a:xfrm>
            <a:custGeom>
              <a:rect b="b" l="l" r="r" t="t"/>
              <a:pathLst>
                <a:path extrusionOk="0" h="70385" w="18214">
                  <a:moveTo>
                    <a:pt x="501" y="1"/>
                  </a:moveTo>
                  <a:lnTo>
                    <a:pt x="0" y="34"/>
                  </a:lnTo>
                  <a:cubicBezTo>
                    <a:pt x="267" y="3070"/>
                    <a:pt x="567" y="6172"/>
                    <a:pt x="1735" y="9074"/>
                  </a:cubicBezTo>
                  <a:cubicBezTo>
                    <a:pt x="2335" y="10542"/>
                    <a:pt x="3203" y="11909"/>
                    <a:pt x="4337" y="13043"/>
                  </a:cubicBezTo>
                  <a:cubicBezTo>
                    <a:pt x="4904" y="13611"/>
                    <a:pt x="5538" y="14044"/>
                    <a:pt x="6005" y="14545"/>
                  </a:cubicBezTo>
                  <a:cubicBezTo>
                    <a:pt x="6505" y="15045"/>
                    <a:pt x="6738" y="15545"/>
                    <a:pt x="6838" y="16212"/>
                  </a:cubicBezTo>
                  <a:cubicBezTo>
                    <a:pt x="6939" y="16846"/>
                    <a:pt x="6872" y="17613"/>
                    <a:pt x="6905" y="18381"/>
                  </a:cubicBezTo>
                  <a:cubicBezTo>
                    <a:pt x="6905" y="19148"/>
                    <a:pt x="6939" y="19915"/>
                    <a:pt x="6972" y="20682"/>
                  </a:cubicBezTo>
                  <a:cubicBezTo>
                    <a:pt x="7039" y="22250"/>
                    <a:pt x="7172" y="23784"/>
                    <a:pt x="7372" y="25319"/>
                  </a:cubicBezTo>
                  <a:cubicBezTo>
                    <a:pt x="7839" y="28321"/>
                    <a:pt x="8106" y="31290"/>
                    <a:pt x="8406" y="34325"/>
                  </a:cubicBezTo>
                  <a:cubicBezTo>
                    <a:pt x="8540" y="35860"/>
                    <a:pt x="8673" y="37327"/>
                    <a:pt x="8840" y="38895"/>
                  </a:cubicBezTo>
                  <a:cubicBezTo>
                    <a:pt x="9007" y="40463"/>
                    <a:pt x="9274" y="41964"/>
                    <a:pt x="9574" y="43465"/>
                  </a:cubicBezTo>
                  <a:lnTo>
                    <a:pt x="11208" y="52438"/>
                  </a:lnTo>
                  <a:lnTo>
                    <a:pt x="14544" y="70384"/>
                  </a:lnTo>
                  <a:lnTo>
                    <a:pt x="18213" y="69617"/>
                  </a:lnTo>
                  <a:lnTo>
                    <a:pt x="14077" y="51838"/>
                  </a:lnTo>
                  <a:lnTo>
                    <a:pt x="12042" y="42965"/>
                  </a:lnTo>
                  <a:cubicBezTo>
                    <a:pt x="11709" y="41497"/>
                    <a:pt x="11375" y="40029"/>
                    <a:pt x="11142" y="38562"/>
                  </a:cubicBezTo>
                  <a:cubicBezTo>
                    <a:pt x="10908" y="37127"/>
                    <a:pt x="10708" y="35593"/>
                    <a:pt x="10508" y="34092"/>
                  </a:cubicBezTo>
                  <a:cubicBezTo>
                    <a:pt x="10107" y="31090"/>
                    <a:pt x="9640" y="28021"/>
                    <a:pt x="9073" y="25052"/>
                  </a:cubicBezTo>
                  <a:cubicBezTo>
                    <a:pt x="8807" y="23584"/>
                    <a:pt x="8606" y="22083"/>
                    <a:pt x="8473" y="20582"/>
                  </a:cubicBezTo>
                  <a:cubicBezTo>
                    <a:pt x="8406" y="19848"/>
                    <a:pt x="8340" y="19081"/>
                    <a:pt x="8306" y="18347"/>
                  </a:cubicBezTo>
                  <a:cubicBezTo>
                    <a:pt x="8273" y="17613"/>
                    <a:pt x="8306" y="16846"/>
                    <a:pt x="8139" y="15979"/>
                  </a:cubicBezTo>
                  <a:cubicBezTo>
                    <a:pt x="8039" y="15579"/>
                    <a:pt x="7906" y="15112"/>
                    <a:pt x="7706" y="14711"/>
                  </a:cubicBezTo>
                  <a:cubicBezTo>
                    <a:pt x="7472" y="14311"/>
                    <a:pt x="7172" y="13977"/>
                    <a:pt x="6872" y="13677"/>
                  </a:cubicBezTo>
                  <a:cubicBezTo>
                    <a:pt x="6271" y="13110"/>
                    <a:pt x="5604" y="12710"/>
                    <a:pt x="5104" y="12243"/>
                  </a:cubicBezTo>
                  <a:cubicBezTo>
                    <a:pt x="4036" y="11275"/>
                    <a:pt x="3203" y="10041"/>
                    <a:pt x="2569" y="8707"/>
                  </a:cubicBezTo>
                  <a:cubicBezTo>
                    <a:pt x="1335" y="6038"/>
                    <a:pt x="868" y="3003"/>
                    <a:pt x="501"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flipH="1">
              <a:off x="1206030" y="2454990"/>
              <a:ext cx="162459" cy="2695872"/>
            </a:xfrm>
            <a:custGeom>
              <a:rect b="b" l="l" r="r" t="t"/>
              <a:pathLst>
                <a:path extrusionOk="0" h="63672" w="3837">
                  <a:moveTo>
                    <a:pt x="1502" y="1"/>
                  </a:moveTo>
                  <a:cubicBezTo>
                    <a:pt x="1802" y="1035"/>
                    <a:pt x="1902" y="2136"/>
                    <a:pt x="1869" y="3170"/>
                  </a:cubicBezTo>
                  <a:cubicBezTo>
                    <a:pt x="1835" y="4237"/>
                    <a:pt x="1669" y="5238"/>
                    <a:pt x="1535" y="6238"/>
                  </a:cubicBezTo>
                  <a:cubicBezTo>
                    <a:pt x="1368" y="7306"/>
                    <a:pt x="1368" y="8340"/>
                    <a:pt x="1368" y="9374"/>
                  </a:cubicBezTo>
                  <a:cubicBezTo>
                    <a:pt x="1368" y="10408"/>
                    <a:pt x="1335" y="11476"/>
                    <a:pt x="1435" y="12543"/>
                  </a:cubicBezTo>
                  <a:cubicBezTo>
                    <a:pt x="1535" y="13544"/>
                    <a:pt x="1702" y="14544"/>
                    <a:pt x="1802" y="15512"/>
                  </a:cubicBezTo>
                  <a:cubicBezTo>
                    <a:pt x="1869" y="16512"/>
                    <a:pt x="2002" y="17513"/>
                    <a:pt x="2036" y="18514"/>
                  </a:cubicBezTo>
                  <a:cubicBezTo>
                    <a:pt x="2102" y="19548"/>
                    <a:pt x="1969" y="20615"/>
                    <a:pt x="1969" y="21683"/>
                  </a:cubicBezTo>
                  <a:cubicBezTo>
                    <a:pt x="1969" y="22750"/>
                    <a:pt x="1969" y="23818"/>
                    <a:pt x="1935" y="24885"/>
                  </a:cubicBezTo>
                  <a:cubicBezTo>
                    <a:pt x="1935" y="25919"/>
                    <a:pt x="2036" y="26987"/>
                    <a:pt x="2069" y="28054"/>
                  </a:cubicBezTo>
                  <a:cubicBezTo>
                    <a:pt x="2136" y="29122"/>
                    <a:pt x="2302" y="30189"/>
                    <a:pt x="2436" y="31190"/>
                  </a:cubicBezTo>
                  <a:cubicBezTo>
                    <a:pt x="2569" y="32224"/>
                    <a:pt x="2669" y="33258"/>
                    <a:pt x="2703" y="34259"/>
                  </a:cubicBezTo>
                  <a:cubicBezTo>
                    <a:pt x="2703" y="35259"/>
                    <a:pt x="2636" y="36193"/>
                    <a:pt x="2402" y="37161"/>
                  </a:cubicBezTo>
                  <a:cubicBezTo>
                    <a:pt x="2269" y="37661"/>
                    <a:pt x="2136" y="38161"/>
                    <a:pt x="2036" y="38728"/>
                  </a:cubicBezTo>
                  <a:cubicBezTo>
                    <a:pt x="1969" y="39262"/>
                    <a:pt x="1935" y="39863"/>
                    <a:pt x="1935" y="40430"/>
                  </a:cubicBezTo>
                  <a:cubicBezTo>
                    <a:pt x="1935" y="41530"/>
                    <a:pt x="2036" y="42598"/>
                    <a:pt x="2136" y="43599"/>
                  </a:cubicBezTo>
                  <a:cubicBezTo>
                    <a:pt x="2169" y="44099"/>
                    <a:pt x="2202" y="44566"/>
                    <a:pt x="2202" y="45033"/>
                  </a:cubicBezTo>
                  <a:cubicBezTo>
                    <a:pt x="2202" y="45533"/>
                    <a:pt x="2169" y="46000"/>
                    <a:pt x="2069" y="46501"/>
                  </a:cubicBezTo>
                  <a:cubicBezTo>
                    <a:pt x="1869" y="47468"/>
                    <a:pt x="1402" y="48435"/>
                    <a:pt x="1135" y="49436"/>
                  </a:cubicBezTo>
                  <a:cubicBezTo>
                    <a:pt x="868" y="50370"/>
                    <a:pt x="701" y="51304"/>
                    <a:pt x="534" y="52238"/>
                  </a:cubicBezTo>
                  <a:cubicBezTo>
                    <a:pt x="401" y="53205"/>
                    <a:pt x="234" y="54139"/>
                    <a:pt x="168" y="55073"/>
                  </a:cubicBezTo>
                  <a:cubicBezTo>
                    <a:pt x="67" y="56041"/>
                    <a:pt x="101" y="56975"/>
                    <a:pt x="101" y="57909"/>
                  </a:cubicBezTo>
                  <a:cubicBezTo>
                    <a:pt x="67" y="58843"/>
                    <a:pt x="1" y="59810"/>
                    <a:pt x="34" y="60744"/>
                  </a:cubicBezTo>
                  <a:lnTo>
                    <a:pt x="101" y="63546"/>
                  </a:lnTo>
                  <a:cubicBezTo>
                    <a:pt x="101" y="63630"/>
                    <a:pt x="168" y="63671"/>
                    <a:pt x="234" y="63671"/>
                  </a:cubicBezTo>
                  <a:cubicBezTo>
                    <a:pt x="301" y="63671"/>
                    <a:pt x="368" y="63630"/>
                    <a:pt x="368" y="63546"/>
                  </a:cubicBezTo>
                  <a:cubicBezTo>
                    <a:pt x="434" y="62512"/>
                    <a:pt x="434" y="61478"/>
                    <a:pt x="468" y="60444"/>
                  </a:cubicBezTo>
                  <a:cubicBezTo>
                    <a:pt x="501" y="59410"/>
                    <a:pt x="434" y="58376"/>
                    <a:pt x="501" y="57342"/>
                  </a:cubicBezTo>
                  <a:cubicBezTo>
                    <a:pt x="568" y="56308"/>
                    <a:pt x="735" y="55307"/>
                    <a:pt x="868" y="54273"/>
                  </a:cubicBezTo>
                  <a:cubicBezTo>
                    <a:pt x="968" y="53239"/>
                    <a:pt x="1135" y="52205"/>
                    <a:pt x="1368" y="51204"/>
                  </a:cubicBezTo>
                  <a:cubicBezTo>
                    <a:pt x="1635" y="50170"/>
                    <a:pt x="1935" y="49169"/>
                    <a:pt x="2236" y="48168"/>
                  </a:cubicBezTo>
                  <a:cubicBezTo>
                    <a:pt x="2503" y="47168"/>
                    <a:pt x="2836" y="46134"/>
                    <a:pt x="2936" y="45100"/>
                  </a:cubicBezTo>
                  <a:cubicBezTo>
                    <a:pt x="3036" y="44032"/>
                    <a:pt x="2869" y="42998"/>
                    <a:pt x="2769" y="41931"/>
                  </a:cubicBezTo>
                  <a:cubicBezTo>
                    <a:pt x="2669" y="40897"/>
                    <a:pt x="2636" y="39863"/>
                    <a:pt x="2903" y="38862"/>
                  </a:cubicBezTo>
                  <a:cubicBezTo>
                    <a:pt x="3136" y="37861"/>
                    <a:pt x="3403" y="36827"/>
                    <a:pt x="3537" y="35760"/>
                  </a:cubicBezTo>
                  <a:cubicBezTo>
                    <a:pt x="3703" y="34692"/>
                    <a:pt x="3837" y="33625"/>
                    <a:pt x="3770" y="32557"/>
                  </a:cubicBezTo>
                  <a:cubicBezTo>
                    <a:pt x="3670" y="31523"/>
                    <a:pt x="3503" y="30456"/>
                    <a:pt x="3437" y="29455"/>
                  </a:cubicBezTo>
                  <a:cubicBezTo>
                    <a:pt x="3336" y="28421"/>
                    <a:pt x="3336" y="27387"/>
                    <a:pt x="3303" y="26353"/>
                  </a:cubicBezTo>
                  <a:cubicBezTo>
                    <a:pt x="3303" y="25319"/>
                    <a:pt x="3303" y="24285"/>
                    <a:pt x="3270" y="23251"/>
                  </a:cubicBezTo>
                  <a:cubicBezTo>
                    <a:pt x="3270" y="22217"/>
                    <a:pt x="3170" y="21182"/>
                    <a:pt x="3103" y="20115"/>
                  </a:cubicBezTo>
                  <a:cubicBezTo>
                    <a:pt x="3036" y="19081"/>
                    <a:pt x="2970" y="18014"/>
                    <a:pt x="2803" y="16979"/>
                  </a:cubicBezTo>
                  <a:cubicBezTo>
                    <a:pt x="2669" y="15945"/>
                    <a:pt x="2436" y="14911"/>
                    <a:pt x="2269" y="13911"/>
                  </a:cubicBezTo>
                  <a:cubicBezTo>
                    <a:pt x="2102" y="12776"/>
                    <a:pt x="1935" y="11676"/>
                    <a:pt x="1835" y="10575"/>
                  </a:cubicBezTo>
                  <a:cubicBezTo>
                    <a:pt x="1769" y="9474"/>
                    <a:pt x="1735" y="8407"/>
                    <a:pt x="1769" y="7306"/>
                  </a:cubicBezTo>
                  <a:cubicBezTo>
                    <a:pt x="1835" y="6138"/>
                    <a:pt x="1869" y="4938"/>
                    <a:pt x="1935" y="3737"/>
                  </a:cubicBezTo>
                  <a:cubicBezTo>
                    <a:pt x="1969" y="2536"/>
                    <a:pt x="1902" y="1235"/>
                    <a:pt x="150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flipH="1">
              <a:off x="1155180" y="3894160"/>
              <a:ext cx="145523" cy="1217360"/>
            </a:xfrm>
            <a:custGeom>
              <a:rect b="b" l="l" r="r" t="t"/>
              <a:pathLst>
                <a:path extrusionOk="0" h="28752" w="3437">
                  <a:moveTo>
                    <a:pt x="2569" y="1"/>
                  </a:moveTo>
                  <a:lnTo>
                    <a:pt x="2569" y="1"/>
                  </a:lnTo>
                  <a:cubicBezTo>
                    <a:pt x="2603" y="468"/>
                    <a:pt x="2703" y="935"/>
                    <a:pt x="2770" y="1368"/>
                  </a:cubicBezTo>
                  <a:cubicBezTo>
                    <a:pt x="2836" y="1835"/>
                    <a:pt x="2870" y="2302"/>
                    <a:pt x="2903" y="2736"/>
                  </a:cubicBezTo>
                  <a:cubicBezTo>
                    <a:pt x="2936" y="3236"/>
                    <a:pt x="3036" y="3737"/>
                    <a:pt x="3003" y="4204"/>
                  </a:cubicBezTo>
                  <a:cubicBezTo>
                    <a:pt x="3003" y="4704"/>
                    <a:pt x="2836" y="5171"/>
                    <a:pt x="2803" y="5671"/>
                  </a:cubicBezTo>
                  <a:cubicBezTo>
                    <a:pt x="2736" y="6138"/>
                    <a:pt x="2703" y="6572"/>
                    <a:pt x="2636" y="7039"/>
                  </a:cubicBezTo>
                  <a:cubicBezTo>
                    <a:pt x="2536" y="7473"/>
                    <a:pt x="2469" y="7906"/>
                    <a:pt x="2403" y="8373"/>
                  </a:cubicBezTo>
                  <a:cubicBezTo>
                    <a:pt x="2303" y="8840"/>
                    <a:pt x="2102" y="9274"/>
                    <a:pt x="2036" y="9741"/>
                  </a:cubicBezTo>
                  <a:cubicBezTo>
                    <a:pt x="1936" y="10208"/>
                    <a:pt x="1836" y="10675"/>
                    <a:pt x="1735" y="11109"/>
                  </a:cubicBezTo>
                  <a:cubicBezTo>
                    <a:pt x="1602" y="11576"/>
                    <a:pt x="1569" y="12043"/>
                    <a:pt x="1435" y="12476"/>
                  </a:cubicBezTo>
                  <a:cubicBezTo>
                    <a:pt x="1302" y="12943"/>
                    <a:pt x="1268" y="13410"/>
                    <a:pt x="1135" y="13877"/>
                  </a:cubicBezTo>
                  <a:cubicBezTo>
                    <a:pt x="1035" y="14344"/>
                    <a:pt x="902" y="14811"/>
                    <a:pt x="801" y="15278"/>
                  </a:cubicBezTo>
                  <a:cubicBezTo>
                    <a:pt x="735" y="15745"/>
                    <a:pt x="701" y="16246"/>
                    <a:pt x="635" y="16713"/>
                  </a:cubicBezTo>
                  <a:cubicBezTo>
                    <a:pt x="568" y="17180"/>
                    <a:pt x="601" y="17680"/>
                    <a:pt x="535" y="18147"/>
                  </a:cubicBezTo>
                  <a:cubicBezTo>
                    <a:pt x="501" y="18614"/>
                    <a:pt x="368" y="19081"/>
                    <a:pt x="334" y="19548"/>
                  </a:cubicBezTo>
                  <a:cubicBezTo>
                    <a:pt x="301" y="20015"/>
                    <a:pt x="401" y="20515"/>
                    <a:pt x="368" y="20982"/>
                  </a:cubicBezTo>
                  <a:cubicBezTo>
                    <a:pt x="334" y="21449"/>
                    <a:pt x="134" y="21916"/>
                    <a:pt x="101" y="22383"/>
                  </a:cubicBezTo>
                  <a:cubicBezTo>
                    <a:pt x="101" y="22784"/>
                    <a:pt x="101" y="23217"/>
                    <a:pt x="68" y="23651"/>
                  </a:cubicBezTo>
                  <a:cubicBezTo>
                    <a:pt x="68" y="24051"/>
                    <a:pt x="1" y="24485"/>
                    <a:pt x="1" y="24885"/>
                  </a:cubicBezTo>
                  <a:cubicBezTo>
                    <a:pt x="1" y="25319"/>
                    <a:pt x="68" y="25752"/>
                    <a:pt x="68" y="26153"/>
                  </a:cubicBezTo>
                  <a:cubicBezTo>
                    <a:pt x="68" y="26586"/>
                    <a:pt x="1" y="26987"/>
                    <a:pt x="1" y="27420"/>
                  </a:cubicBezTo>
                  <a:cubicBezTo>
                    <a:pt x="1" y="27854"/>
                    <a:pt x="34" y="28254"/>
                    <a:pt x="34" y="28688"/>
                  </a:cubicBezTo>
                  <a:cubicBezTo>
                    <a:pt x="34" y="28724"/>
                    <a:pt x="115" y="28751"/>
                    <a:pt x="187" y="28751"/>
                  </a:cubicBezTo>
                  <a:cubicBezTo>
                    <a:pt x="247" y="28751"/>
                    <a:pt x="301" y="28733"/>
                    <a:pt x="301" y="28688"/>
                  </a:cubicBezTo>
                  <a:cubicBezTo>
                    <a:pt x="401" y="28254"/>
                    <a:pt x="401" y="27787"/>
                    <a:pt x="435" y="27320"/>
                  </a:cubicBezTo>
                  <a:cubicBezTo>
                    <a:pt x="501" y="26853"/>
                    <a:pt x="435" y="26386"/>
                    <a:pt x="468" y="25919"/>
                  </a:cubicBezTo>
                  <a:cubicBezTo>
                    <a:pt x="501" y="25452"/>
                    <a:pt x="601" y="24985"/>
                    <a:pt x="635" y="24552"/>
                  </a:cubicBezTo>
                  <a:cubicBezTo>
                    <a:pt x="668" y="24085"/>
                    <a:pt x="668" y="23618"/>
                    <a:pt x="735" y="23151"/>
                  </a:cubicBezTo>
                  <a:cubicBezTo>
                    <a:pt x="768" y="22684"/>
                    <a:pt x="801" y="22217"/>
                    <a:pt x="868" y="21716"/>
                  </a:cubicBezTo>
                  <a:cubicBezTo>
                    <a:pt x="902" y="21249"/>
                    <a:pt x="1035" y="20782"/>
                    <a:pt x="1068" y="20315"/>
                  </a:cubicBezTo>
                  <a:cubicBezTo>
                    <a:pt x="1135" y="19848"/>
                    <a:pt x="1135" y="19381"/>
                    <a:pt x="1202" y="18914"/>
                  </a:cubicBezTo>
                  <a:cubicBezTo>
                    <a:pt x="1268" y="18414"/>
                    <a:pt x="1369" y="17947"/>
                    <a:pt x="1435" y="17480"/>
                  </a:cubicBezTo>
                  <a:cubicBezTo>
                    <a:pt x="1502" y="17046"/>
                    <a:pt x="1502" y="16546"/>
                    <a:pt x="1602" y="16079"/>
                  </a:cubicBezTo>
                  <a:cubicBezTo>
                    <a:pt x="1702" y="15645"/>
                    <a:pt x="1969" y="15212"/>
                    <a:pt x="2102" y="14778"/>
                  </a:cubicBezTo>
                  <a:cubicBezTo>
                    <a:pt x="2236" y="14311"/>
                    <a:pt x="2336" y="13877"/>
                    <a:pt x="2469" y="13410"/>
                  </a:cubicBezTo>
                  <a:cubicBezTo>
                    <a:pt x="2603" y="12943"/>
                    <a:pt x="2736" y="12510"/>
                    <a:pt x="2870" y="12043"/>
                  </a:cubicBezTo>
                  <a:cubicBezTo>
                    <a:pt x="3003" y="11576"/>
                    <a:pt x="3103" y="11109"/>
                    <a:pt x="3170" y="10642"/>
                  </a:cubicBezTo>
                  <a:cubicBezTo>
                    <a:pt x="3237" y="10141"/>
                    <a:pt x="3237" y="9674"/>
                    <a:pt x="3270" y="9207"/>
                  </a:cubicBezTo>
                  <a:cubicBezTo>
                    <a:pt x="3303" y="8707"/>
                    <a:pt x="3370" y="8240"/>
                    <a:pt x="3370" y="7773"/>
                  </a:cubicBezTo>
                  <a:cubicBezTo>
                    <a:pt x="3403" y="7273"/>
                    <a:pt x="3370" y="6806"/>
                    <a:pt x="3403" y="6339"/>
                  </a:cubicBezTo>
                  <a:cubicBezTo>
                    <a:pt x="3403" y="5805"/>
                    <a:pt x="3437" y="5271"/>
                    <a:pt x="3437" y="4737"/>
                  </a:cubicBezTo>
                  <a:cubicBezTo>
                    <a:pt x="3437" y="4237"/>
                    <a:pt x="3370" y="3703"/>
                    <a:pt x="3303" y="3203"/>
                  </a:cubicBezTo>
                  <a:cubicBezTo>
                    <a:pt x="3203" y="2636"/>
                    <a:pt x="3003" y="2136"/>
                    <a:pt x="2870" y="1602"/>
                  </a:cubicBezTo>
                  <a:cubicBezTo>
                    <a:pt x="2770" y="1068"/>
                    <a:pt x="2669" y="534"/>
                    <a:pt x="256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flipH="1">
              <a:off x="924976" y="4316457"/>
              <a:ext cx="271188" cy="117875"/>
            </a:xfrm>
            <a:custGeom>
              <a:rect b="b" l="l" r="r" t="t"/>
              <a:pathLst>
                <a:path extrusionOk="0" h="2784" w="6405">
                  <a:moveTo>
                    <a:pt x="6405" y="0"/>
                  </a:moveTo>
                  <a:lnTo>
                    <a:pt x="6405" y="0"/>
                  </a:lnTo>
                  <a:cubicBezTo>
                    <a:pt x="6305" y="34"/>
                    <a:pt x="6238" y="101"/>
                    <a:pt x="6138" y="201"/>
                  </a:cubicBezTo>
                  <a:cubicBezTo>
                    <a:pt x="6071" y="267"/>
                    <a:pt x="5971" y="334"/>
                    <a:pt x="5871" y="367"/>
                  </a:cubicBezTo>
                  <a:cubicBezTo>
                    <a:pt x="5738" y="434"/>
                    <a:pt x="5704" y="534"/>
                    <a:pt x="5571" y="568"/>
                  </a:cubicBezTo>
                  <a:cubicBezTo>
                    <a:pt x="5544" y="574"/>
                    <a:pt x="5515" y="577"/>
                    <a:pt x="5484" y="577"/>
                  </a:cubicBezTo>
                  <a:cubicBezTo>
                    <a:pt x="5359" y="577"/>
                    <a:pt x="5204" y="534"/>
                    <a:pt x="5071" y="534"/>
                  </a:cubicBezTo>
                  <a:cubicBezTo>
                    <a:pt x="4964" y="534"/>
                    <a:pt x="4878" y="577"/>
                    <a:pt x="4780" y="577"/>
                  </a:cubicBezTo>
                  <a:cubicBezTo>
                    <a:pt x="4756" y="577"/>
                    <a:pt x="4730" y="574"/>
                    <a:pt x="4704" y="568"/>
                  </a:cubicBezTo>
                  <a:cubicBezTo>
                    <a:pt x="4570" y="568"/>
                    <a:pt x="4437" y="601"/>
                    <a:pt x="4303" y="634"/>
                  </a:cubicBezTo>
                  <a:cubicBezTo>
                    <a:pt x="4223" y="634"/>
                    <a:pt x="4079" y="592"/>
                    <a:pt x="3956" y="592"/>
                  </a:cubicBezTo>
                  <a:cubicBezTo>
                    <a:pt x="3926" y="592"/>
                    <a:pt x="3896" y="594"/>
                    <a:pt x="3870" y="601"/>
                  </a:cubicBezTo>
                  <a:cubicBezTo>
                    <a:pt x="3770" y="668"/>
                    <a:pt x="3670" y="701"/>
                    <a:pt x="3570" y="734"/>
                  </a:cubicBezTo>
                  <a:cubicBezTo>
                    <a:pt x="3469" y="768"/>
                    <a:pt x="3403" y="868"/>
                    <a:pt x="3303" y="934"/>
                  </a:cubicBezTo>
                  <a:cubicBezTo>
                    <a:pt x="3203" y="968"/>
                    <a:pt x="3136" y="1068"/>
                    <a:pt x="3036" y="1101"/>
                  </a:cubicBezTo>
                  <a:cubicBezTo>
                    <a:pt x="2936" y="1168"/>
                    <a:pt x="2802" y="1168"/>
                    <a:pt x="2702" y="1235"/>
                  </a:cubicBezTo>
                  <a:cubicBezTo>
                    <a:pt x="2636" y="1268"/>
                    <a:pt x="2535" y="1335"/>
                    <a:pt x="2435" y="1401"/>
                  </a:cubicBezTo>
                  <a:cubicBezTo>
                    <a:pt x="2335" y="1435"/>
                    <a:pt x="2269" y="1535"/>
                    <a:pt x="2169" y="1602"/>
                  </a:cubicBezTo>
                  <a:cubicBezTo>
                    <a:pt x="2153" y="1609"/>
                    <a:pt x="2133" y="1612"/>
                    <a:pt x="2110" y="1612"/>
                  </a:cubicBezTo>
                  <a:cubicBezTo>
                    <a:pt x="2068" y="1612"/>
                    <a:pt x="2016" y="1604"/>
                    <a:pt x="1965" y="1604"/>
                  </a:cubicBezTo>
                  <a:cubicBezTo>
                    <a:pt x="1918" y="1604"/>
                    <a:pt x="1872" y="1610"/>
                    <a:pt x="1835" y="1635"/>
                  </a:cubicBezTo>
                  <a:cubicBezTo>
                    <a:pt x="1768" y="1668"/>
                    <a:pt x="1702" y="1802"/>
                    <a:pt x="1601" y="1868"/>
                  </a:cubicBezTo>
                  <a:cubicBezTo>
                    <a:pt x="1587" y="1873"/>
                    <a:pt x="1571" y="1875"/>
                    <a:pt x="1556" y="1875"/>
                  </a:cubicBezTo>
                  <a:cubicBezTo>
                    <a:pt x="1479" y="1875"/>
                    <a:pt x="1390" y="1828"/>
                    <a:pt x="1314" y="1828"/>
                  </a:cubicBezTo>
                  <a:cubicBezTo>
                    <a:pt x="1298" y="1828"/>
                    <a:pt x="1283" y="1830"/>
                    <a:pt x="1268" y="1835"/>
                  </a:cubicBezTo>
                  <a:cubicBezTo>
                    <a:pt x="1168" y="1868"/>
                    <a:pt x="1101" y="1935"/>
                    <a:pt x="1034" y="1969"/>
                  </a:cubicBezTo>
                  <a:cubicBezTo>
                    <a:pt x="934" y="2002"/>
                    <a:pt x="834" y="2002"/>
                    <a:pt x="768" y="2035"/>
                  </a:cubicBezTo>
                  <a:cubicBezTo>
                    <a:pt x="667" y="2102"/>
                    <a:pt x="601" y="2202"/>
                    <a:pt x="534" y="2235"/>
                  </a:cubicBezTo>
                  <a:cubicBezTo>
                    <a:pt x="434" y="2302"/>
                    <a:pt x="367" y="2302"/>
                    <a:pt x="267" y="2335"/>
                  </a:cubicBezTo>
                  <a:cubicBezTo>
                    <a:pt x="200" y="2369"/>
                    <a:pt x="100" y="2436"/>
                    <a:pt x="0" y="2469"/>
                  </a:cubicBezTo>
                  <a:cubicBezTo>
                    <a:pt x="0" y="2502"/>
                    <a:pt x="34" y="2769"/>
                    <a:pt x="67" y="2769"/>
                  </a:cubicBezTo>
                  <a:cubicBezTo>
                    <a:pt x="100" y="2780"/>
                    <a:pt x="134" y="2784"/>
                    <a:pt x="167" y="2784"/>
                  </a:cubicBezTo>
                  <a:cubicBezTo>
                    <a:pt x="234" y="2784"/>
                    <a:pt x="301" y="2769"/>
                    <a:pt x="367" y="2769"/>
                  </a:cubicBezTo>
                  <a:cubicBezTo>
                    <a:pt x="501" y="2769"/>
                    <a:pt x="567" y="2669"/>
                    <a:pt x="667" y="2636"/>
                  </a:cubicBezTo>
                  <a:cubicBezTo>
                    <a:pt x="734" y="2619"/>
                    <a:pt x="793" y="2619"/>
                    <a:pt x="851" y="2619"/>
                  </a:cubicBezTo>
                  <a:cubicBezTo>
                    <a:pt x="909" y="2619"/>
                    <a:pt x="968" y="2619"/>
                    <a:pt x="1034" y="2602"/>
                  </a:cubicBezTo>
                  <a:cubicBezTo>
                    <a:pt x="1134" y="2569"/>
                    <a:pt x="1235" y="2536"/>
                    <a:pt x="1335" y="2502"/>
                  </a:cubicBezTo>
                  <a:cubicBezTo>
                    <a:pt x="1435" y="2502"/>
                    <a:pt x="1568" y="2469"/>
                    <a:pt x="1668" y="2436"/>
                  </a:cubicBezTo>
                  <a:cubicBezTo>
                    <a:pt x="1702" y="2424"/>
                    <a:pt x="1739" y="2421"/>
                    <a:pt x="1778" y="2421"/>
                  </a:cubicBezTo>
                  <a:cubicBezTo>
                    <a:pt x="1857" y="2421"/>
                    <a:pt x="1946" y="2436"/>
                    <a:pt x="2035" y="2436"/>
                  </a:cubicBezTo>
                  <a:cubicBezTo>
                    <a:pt x="2135" y="2402"/>
                    <a:pt x="2235" y="2335"/>
                    <a:pt x="2369" y="2302"/>
                  </a:cubicBezTo>
                  <a:cubicBezTo>
                    <a:pt x="2469" y="2269"/>
                    <a:pt x="2602" y="2269"/>
                    <a:pt x="2736" y="2269"/>
                  </a:cubicBezTo>
                  <a:cubicBezTo>
                    <a:pt x="2836" y="2235"/>
                    <a:pt x="2902" y="2135"/>
                    <a:pt x="3036" y="2102"/>
                  </a:cubicBezTo>
                  <a:cubicBezTo>
                    <a:pt x="3051" y="2098"/>
                    <a:pt x="3067" y="2097"/>
                    <a:pt x="3083" y="2097"/>
                  </a:cubicBezTo>
                  <a:cubicBezTo>
                    <a:pt x="3197" y="2097"/>
                    <a:pt x="3342" y="2174"/>
                    <a:pt x="3455" y="2174"/>
                  </a:cubicBezTo>
                  <a:cubicBezTo>
                    <a:pt x="3472" y="2174"/>
                    <a:pt x="3488" y="2172"/>
                    <a:pt x="3503" y="2169"/>
                  </a:cubicBezTo>
                  <a:cubicBezTo>
                    <a:pt x="3603" y="2135"/>
                    <a:pt x="3703" y="2069"/>
                    <a:pt x="3836" y="2035"/>
                  </a:cubicBezTo>
                  <a:cubicBezTo>
                    <a:pt x="3936" y="2002"/>
                    <a:pt x="4070" y="1969"/>
                    <a:pt x="4203" y="1935"/>
                  </a:cubicBezTo>
                  <a:cubicBezTo>
                    <a:pt x="4303" y="1902"/>
                    <a:pt x="4403" y="1835"/>
                    <a:pt x="4504" y="1735"/>
                  </a:cubicBezTo>
                  <a:cubicBezTo>
                    <a:pt x="4570" y="1668"/>
                    <a:pt x="4637" y="1568"/>
                    <a:pt x="4737" y="1502"/>
                  </a:cubicBezTo>
                  <a:cubicBezTo>
                    <a:pt x="4804" y="1401"/>
                    <a:pt x="4937" y="1368"/>
                    <a:pt x="5037" y="1301"/>
                  </a:cubicBezTo>
                  <a:cubicBezTo>
                    <a:pt x="5137" y="1235"/>
                    <a:pt x="5204" y="1135"/>
                    <a:pt x="5304" y="1101"/>
                  </a:cubicBezTo>
                  <a:cubicBezTo>
                    <a:pt x="5438" y="1068"/>
                    <a:pt x="5571" y="1035"/>
                    <a:pt x="5704" y="968"/>
                  </a:cubicBezTo>
                  <a:cubicBezTo>
                    <a:pt x="5804" y="901"/>
                    <a:pt x="5905" y="834"/>
                    <a:pt x="6005" y="734"/>
                  </a:cubicBezTo>
                  <a:cubicBezTo>
                    <a:pt x="6071" y="634"/>
                    <a:pt x="6071" y="434"/>
                    <a:pt x="6138" y="301"/>
                  </a:cubicBezTo>
                  <a:cubicBezTo>
                    <a:pt x="6238" y="201"/>
                    <a:pt x="6305" y="67"/>
                    <a:pt x="640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flipH="1">
              <a:off x="1304894" y="1979049"/>
              <a:ext cx="90438" cy="670412"/>
            </a:xfrm>
            <a:custGeom>
              <a:rect b="b" l="l" r="r" t="t"/>
              <a:pathLst>
                <a:path extrusionOk="0" h="15834" w="2136">
                  <a:moveTo>
                    <a:pt x="1569" y="0"/>
                  </a:moveTo>
                  <a:cubicBezTo>
                    <a:pt x="1569" y="267"/>
                    <a:pt x="1635" y="501"/>
                    <a:pt x="1669" y="767"/>
                  </a:cubicBezTo>
                  <a:cubicBezTo>
                    <a:pt x="1702" y="1001"/>
                    <a:pt x="1702" y="1268"/>
                    <a:pt x="1702" y="1535"/>
                  </a:cubicBezTo>
                  <a:cubicBezTo>
                    <a:pt x="1702" y="1802"/>
                    <a:pt x="1769" y="2068"/>
                    <a:pt x="1736" y="2335"/>
                  </a:cubicBezTo>
                  <a:cubicBezTo>
                    <a:pt x="1669" y="2602"/>
                    <a:pt x="1502" y="2869"/>
                    <a:pt x="1435" y="3136"/>
                  </a:cubicBezTo>
                  <a:cubicBezTo>
                    <a:pt x="1335" y="3403"/>
                    <a:pt x="1302" y="3636"/>
                    <a:pt x="1235" y="3870"/>
                  </a:cubicBezTo>
                  <a:cubicBezTo>
                    <a:pt x="1135" y="4137"/>
                    <a:pt x="1068" y="4370"/>
                    <a:pt x="1002" y="4604"/>
                  </a:cubicBezTo>
                  <a:cubicBezTo>
                    <a:pt x="935" y="4870"/>
                    <a:pt x="735" y="5137"/>
                    <a:pt x="701" y="5371"/>
                  </a:cubicBezTo>
                  <a:cubicBezTo>
                    <a:pt x="668" y="5638"/>
                    <a:pt x="635" y="5905"/>
                    <a:pt x="601" y="6171"/>
                  </a:cubicBezTo>
                  <a:cubicBezTo>
                    <a:pt x="535" y="6405"/>
                    <a:pt x="568" y="6672"/>
                    <a:pt x="535" y="6905"/>
                  </a:cubicBezTo>
                  <a:cubicBezTo>
                    <a:pt x="501" y="7172"/>
                    <a:pt x="535" y="7439"/>
                    <a:pt x="501" y="7672"/>
                  </a:cubicBezTo>
                  <a:cubicBezTo>
                    <a:pt x="468" y="7939"/>
                    <a:pt x="401" y="8173"/>
                    <a:pt x="368" y="8440"/>
                  </a:cubicBezTo>
                  <a:cubicBezTo>
                    <a:pt x="335" y="8707"/>
                    <a:pt x="335" y="8940"/>
                    <a:pt x="301" y="9207"/>
                  </a:cubicBezTo>
                  <a:cubicBezTo>
                    <a:pt x="301" y="9474"/>
                    <a:pt x="335" y="9741"/>
                    <a:pt x="301" y="9974"/>
                  </a:cubicBezTo>
                  <a:cubicBezTo>
                    <a:pt x="268" y="10241"/>
                    <a:pt x="134" y="10474"/>
                    <a:pt x="134" y="10741"/>
                  </a:cubicBezTo>
                  <a:cubicBezTo>
                    <a:pt x="101" y="11008"/>
                    <a:pt x="201" y="11275"/>
                    <a:pt x="201" y="11542"/>
                  </a:cubicBezTo>
                  <a:cubicBezTo>
                    <a:pt x="168" y="11775"/>
                    <a:pt x="1" y="12042"/>
                    <a:pt x="1" y="12309"/>
                  </a:cubicBezTo>
                  <a:cubicBezTo>
                    <a:pt x="1" y="12543"/>
                    <a:pt x="1" y="12776"/>
                    <a:pt x="34" y="13010"/>
                  </a:cubicBezTo>
                  <a:cubicBezTo>
                    <a:pt x="34" y="13243"/>
                    <a:pt x="1" y="13477"/>
                    <a:pt x="1" y="13710"/>
                  </a:cubicBezTo>
                  <a:cubicBezTo>
                    <a:pt x="34" y="13944"/>
                    <a:pt x="134" y="14177"/>
                    <a:pt x="134" y="14411"/>
                  </a:cubicBezTo>
                  <a:cubicBezTo>
                    <a:pt x="168" y="14644"/>
                    <a:pt x="168" y="14878"/>
                    <a:pt x="201" y="15111"/>
                  </a:cubicBezTo>
                  <a:cubicBezTo>
                    <a:pt x="234" y="15345"/>
                    <a:pt x="301" y="15578"/>
                    <a:pt x="301" y="15812"/>
                  </a:cubicBezTo>
                  <a:cubicBezTo>
                    <a:pt x="315" y="15825"/>
                    <a:pt x="369" y="15834"/>
                    <a:pt x="427" y="15834"/>
                  </a:cubicBezTo>
                  <a:cubicBezTo>
                    <a:pt x="510" y="15834"/>
                    <a:pt x="601" y="15817"/>
                    <a:pt x="601" y="15778"/>
                  </a:cubicBezTo>
                  <a:cubicBezTo>
                    <a:pt x="635" y="15545"/>
                    <a:pt x="601" y="15278"/>
                    <a:pt x="601" y="15011"/>
                  </a:cubicBezTo>
                  <a:cubicBezTo>
                    <a:pt x="601" y="14778"/>
                    <a:pt x="535" y="14511"/>
                    <a:pt x="535" y="14277"/>
                  </a:cubicBezTo>
                  <a:cubicBezTo>
                    <a:pt x="535" y="14010"/>
                    <a:pt x="601" y="13743"/>
                    <a:pt x="601" y="13510"/>
                  </a:cubicBezTo>
                  <a:cubicBezTo>
                    <a:pt x="601" y="13243"/>
                    <a:pt x="601" y="12976"/>
                    <a:pt x="635" y="12743"/>
                  </a:cubicBezTo>
                  <a:cubicBezTo>
                    <a:pt x="668" y="12476"/>
                    <a:pt x="701" y="12209"/>
                    <a:pt x="735" y="11976"/>
                  </a:cubicBezTo>
                  <a:cubicBezTo>
                    <a:pt x="768" y="11709"/>
                    <a:pt x="868" y="11442"/>
                    <a:pt x="902" y="11208"/>
                  </a:cubicBezTo>
                  <a:cubicBezTo>
                    <a:pt x="935" y="10941"/>
                    <a:pt x="935" y="10675"/>
                    <a:pt x="1002" y="10408"/>
                  </a:cubicBezTo>
                  <a:cubicBezTo>
                    <a:pt x="1035" y="10174"/>
                    <a:pt x="1102" y="9907"/>
                    <a:pt x="1168" y="9674"/>
                  </a:cubicBezTo>
                  <a:cubicBezTo>
                    <a:pt x="1235" y="9407"/>
                    <a:pt x="1168" y="9140"/>
                    <a:pt x="1235" y="8873"/>
                  </a:cubicBezTo>
                  <a:cubicBezTo>
                    <a:pt x="1302" y="8640"/>
                    <a:pt x="1535" y="8406"/>
                    <a:pt x="1602" y="8139"/>
                  </a:cubicBezTo>
                  <a:cubicBezTo>
                    <a:pt x="1669" y="7906"/>
                    <a:pt x="1669" y="7639"/>
                    <a:pt x="1736" y="7372"/>
                  </a:cubicBezTo>
                  <a:cubicBezTo>
                    <a:pt x="1802" y="7139"/>
                    <a:pt x="1836" y="6872"/>
                    <a:pt x="1902" y="6605"/>
                  </a:cubicBezTo>
                  <a:cubicBezTo>
                    <a:pt x="1936" y="6372"/>
                    <a:pt x="1936" y="6105"/>
                    <a:pt x="1969" y="5838"/>
                  </a:cubicBezTo>
                  <a:cubicBezTo>
                    <a:pt x="1969" y="5571"/>
                    <a:pt x="1936" y="5337"/>
                    <a:pt x="1936" y="5071"/>
                  </a:cubicBezTo>
                  <a:cubicBezTo>
                    <a:pt x="1936" y="4804"/>
                    <a:pt x="1969" y="4537"/>
                    <a:pt x="2002" y="4303"/>
                  </a:cubicBezTo>
                  <a:cubicBezTo>
                    <a:pt x="2002" y="4037"/>
                    <a:pt x="1969" y="3770"/>
                    <a:pt x="2002" y="3503"/>
                  </a:cubicBezTo>
                  <a:cubicBezTo>
                    <a:pt x="2036" y="3236"/>
                    <a:pt x="2102" y="2936"/>
                    <a:pt x="2102" y="2636"/>
                  </a:cubicBezTo>
                  <a:cubicBezTo>
                    <a:pt x="2136" y="2369"/>
                    <a:pt x="2136" y="2068"/>
                    <a:pt x="2069" y="1768"/>
                  </a:cubicBezTo>
                  <a:cubicBezTo>
                    <a:pt x="2002" y="1468"/>
                    <a:pt x="1869" y="1201"/>
                    <a:pt x="1769" y="901"/>
                  </a:cubicBezTo>
                  <a:cubicBezTo>
                    <a:pt x="1702" y="601"/>
                    <a:pt x="1602" y="300"/>
                    <a:pt x="156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flipH="1">
              <a:off x="422152" y="1205375"/>
              <a:ext cx="1724551" cy="674857"/>
            </a:xfrm>
            <a:custGeom>
              <a:rect b="b" l="l" r="r" t="t"/>
              <a:pathLst>
                <a:path extrusionOk="0" h="15939" w="40731">
                  <a:moveTo>
                    <a:pt x="17463" y="0"/>
                  </a:moveTo>
                  <a:cubicBezTo>
                    <a:pt x="16953" y="0"/>
                    <a:pt x="16446" y="145"/>
                    <a:pt x="16012" y="427"/>
                  </a:cubicBezTo>
                  <a:cubicBezTo>
                    <a:pt x="15512" y="761"/>
                    <a:pt x="15112" y="1395"/>
                    <a:pt x="15212" y="1995"/>
                  </a:cubicBezTo>
                  <a:cubicBezTo>
                    <a:pt x="15279" y="2262"/>
                    <a:pt x="15445" y="2529"/>
                    <a:pt x="15412" y="2829"/>
                  </a:cubicBezTo>
                  <a:cubicBezTo>
                    <a:pt x="15412" y="3196"/>
                    <a:pt x="15078" y="3496"/>
                    <a:pt x="14745" y="3629"/>
                  </a:cubicBezTo>
                  <a:cubicBezTo>
                    <a:pt x="14272" y="3862"/>
                    <a:pt x="13786" y="3954"/>
                    <a:pt x="13292" y="3954"/>
                  </a:cubicBezTo>
                  <a:cubicBezTo>
                    <a:pt x="11725" y="3954"/>
                    <a:pt x="10071" y="3033"/>
                    <a:pt x="8474" y="2729"/>
                  </a:cubicBezTo>
                  <a:cubicBezTo>
                    <a:pt x="8100" y="2663"/>
                    <a:pt x="7722" y="2630"/>
                    <a:pt x="7345" y="2630"/>
                  </a:cubicBezTo>
                  <a:cubicBezTo>
                    <a:pt x="5632" y="2630"/>
                    <a:pt x="3927" y="3300"/>
                    <a:pt x="2670" y="4530"/>
                  </a:cubicBezTo>
                  <a:cubicBezTo>
                    <a:pt x="2767" y="4664"/>
                    <a:pt x="2901" y="4763"/>
                    <a:pt x="3048" y="4822"/>
                  </a:cubicBezTo>
                  <a:lnTo>
                    <a:pt x="3048" y="4822"/>
                  </a:lnTo>
                  <a:cubicBezTo>
                    <a:pt x="2196" y="5090"/>
                    <a:pt x="1476" y="5974"/>
                    <a:pt x="935" y="6798"/>
                  </a:cubicBezTo>
                  <a:cubicBezTo>
                    <a:pt x="468" y="7466"/>
                    <a:pt x="1" y="8199"/>
                    <a:pt x="34" y="9000"/>
                  </a:cubicBezTo>
                  <a:cubicBezTo>
                    <a:pt x="88" y="9677"/>
                    <a:pt x="648" y="10310"/>
                    <a:pt x="1232" y="10310"/>
                  </a:cubicBezTo>
                  <a:cubicBezTo>
                    <a:pt x="1367" y="10310"/>
                    <a:pt x="1504" y="10276"/>
                    <a:pt x="1635" y="10201"/>
                  </a:cubicBezTo>
                  <a:cubicBezTo>
                    <a:pt x="2052" y="9951"/>
                    <a:pt x="2446" y="9354"/>
                    <a:pt x="2835" y="9354"/>
                  </a:cubicBezTo>
                  <a:cubicBezTo>
                    <a:pt x="2914" y="9354"/>
                    <a:pt x="2992" y="9378"/>
                    <a:pt x="3070" y="9434"/>
                  </a:cubicBezTo>
                  <a:cubicBezTo>
                    <a:pt x="3237" y="9600"/>
                    <a:pt x="3270" y="9867"/>
                    <a:pt x="3370" y="10101"/>
                  </a:cubicBezTo>
                  <a:cubicBezTo>
                    <a:pt x="3592" y="10671"/>
                    <a:pt x="4205" y="10971"/>
                    <a:pt x="4780" y="10971"/>
                  </a:cubicBezTo>
                  <a:cubicBezTo>
                    <a:pt x="4811" y="10971"/>
                    <a:pt x="4841" y="10970"/>
                    <a:pt x="4871" y="10968"/>
                  </a:cubicBezTo>
                  <a:cubicBezTo>
                    <a:pt x="5472" y="10935"/>
                    <a:pt x="6039" y="10634"/>
                    <a:pt x="6606" y="10368"/>
                  </a:cubicBezTo>
                  <a:cubicBezTo>
                    <a:pt x="6761" y="10290"/>
                    <a:pt x="6916" y="10213"/>
                    <a:pt x="7071" y="10213"/>
                  </a:cubicBezTo>
                  <a:cubicBezTo>
                    <a:pt x="7116" y="10213"/>
                    <a:pt x="7161" y="10219"/>
                    <a:pt x="7206" y="10234"/>
                  </a:cubicBezTo>
                  <a:cubicBezTo>
                    <a:pt x="7573" y="10368"/>
                    <a:pt x="7640" y="10868"/>
                    <a:pt x="7640" y="11268"/>
                  </a:cubicBezTo>
                  <a:cubicBezTo>
                    <a:pt x="7673" y="12369"/>
                    <a:pt x="7940" y="13637"/>
                    <a:pt x="8874" y="14204"/>
                  </a:cubicBezTo>
                  <a:cubicBezTo>
                    <a:pt x="9228" y="14411"/>
                    <a:pt x="9608" y="14494"/>
                    <a:pt x="9999" y="14494"/>
                  </a:cubicBezTo>
                  <a:cubicBezTo>
                    <a:pt x="10677" y="14494"/>
                    <a:pt x="11387" y="14245"/>
                    <a:pt x="12043" y="13970"/>
                  </a:cubicBezTo>
                  <a:cubicBezTo>
                    <a:pt x="12710" y="13703"/>
                    <a:pt x="13477" y="13303"/>
                    <a:pt x="13511" y="12569"/>
                  </a:cubicBezTo>
                  <a:cubicBezTo>
                    <a:pt x="13577" y="11802"/>
                    <a:pt x="12743" y="11168"/>
                    <a:pt x="12877" y="10401"/>
                  </a:cubicBezTo>
                  <a:cubicBezTo>
                    <a:pt x="12972" y="9735"/>
                    <a:pt x="13700" y="9431"/>
                    <a:pt x="14344" y="9431"/>
                  </a:cubicBezTo>
                  <a:cubicBezTo>
                    <a:pt x="14378" y="9431"/>
                    <a:pt x="14411" y="9432"/>
                    <a:pt x="14445" y="9434"/>
                  </a:cubicBezTo>
                  <a:cubicBezTo>
                    <a:pt x="15946" y="9467"/>
                    <a:pt x="17347" y="10601"/>
                    <a:pt x="17780" y="12102"/>
                  </a:cubicBezTo>
                  <a:cubicBezTo>
                    <a:pt x="18014" y="12903"/>
                    <a:pt x="18014" y="13770"/>
                    <a:pt x="18381" y="14537"/>
                  </a:cubicBezTo>
                  <a:cubicBezTo>
                    <a:pt x="18848" y="15405"/>
                    <a:pt x="19848" y="15905"/>
                    <a:pt x="20782" y="15938"/>
                  </a:cubicBezTo>
                  <a:cubicBezTo>
                    <a:pt x="21750" y="15938"/>
                    <a:pt x="22684" y="15505"/>
                    <a:pt x="23451" y="14904"/>
                  </a:cubicBezTo>
                  <a:cubicBezTo>
                    <a:pt x="23833" y="14624"/>
                    <a:pt x="24157" y="14032"/>
                    <a:pt x="24036" y="13649"/>
                  </a:cubicBezTo>
                  <a:lnTo>
                    <a:pt x="24036" y="13649"/>
                  </a:lnTo>
                  <a:cubicBezTo>
                    <a:pt x="24577" y="14177"/>
                    <a:pt x="25310" y="14472"/>
                    <a:pt x="26046" y="14472"/>
                  </a:cubicBezTo>
                  <a:cubicBezTo>
                    <a:pt x="26329" y="14472"/>
                    <a:pt x="26613" y="14428"/>
                    <a:pt x="26887" y="14337"/>
                  </a:cubicBezTo>
                  <a:cubicBezTo>
                    <a:pt x="27954" y="14004"/>
                    <a:pt x="28822" y="12903"/>
                    <a:pt x="28888" y="11702"/>
                  </a:cubicBezTo>
                  <a:cubicBezTo>
                    <a:pt x="28922" y="11502"/>
                    <a:pt x="28922" y="11268"/>
                    <a:pt x="28988" y="11068"/>
                  </a:cubicBezTo>
                  <a:cubicBezTo>
                    <a:pt x="29116" y="10707"/>
                    <a:pt x="29472" y="10536"/>
                    <a:pt x="29852" y="10536"/>
                  </a:cubicBezTo>
                  <a:cubicBezTo>
                    <a:pt x="30070" y="10536"/>
                    <a:pt x="30295" y="10592"/>
                    <a:pt x="30489" y="10701"/>
                  </a:cubicBezTo>
                  <a:cubicBezTo>
                    <a:pt x="30990" y="10968"/>
                    <a:pt x="31323" y="11535"/>
                    <a:pt x="31657" y="12002"/>
                  </a:cubicBezTo>
                  <a:cubicBezTo>
                    <a:pt x="32457" y="13136"/>
                    <a:pt x="33525" y="14137"/>
                    <a:pt x="34859" y="14404"/>
                  </a:cubicBezTo>
                  <a:cubicBezTo>
                    <a:pt x="35081" y="14455"/>
                    <a:pt x="35309" y="14480"/>
                    <a:pt x="35539" y="14480"/>
                  </a:cubicBezTo>
                  <a:cubicBezTo>
                    <a:pt x="36654" y="14480"/>
                    <a:pt x="37786" y="13888"/>
                    <a:pt x="38228" y="12836"/>
                  </a:cubicBezTo>
                  <a:cubicBezTo>
                    <a:pt x="39663" y="12703"/>
                    <a:pt x="40730" y="10968"/>
                    <a:pt x="40230" y="9567"/>
                  </a:cubicBezTo>
                  <a:cubicBezTo>
                    <a:pt x="39892" y="8620"/>
                    <a:pt x="38914" y="8055"/>
                    <a:pt x="37966" y="8055"/>
                  </a:cubicBezTo>
                  <a:cubicBezTo>
                    <a:pt x="37783" y="8055"/>
                    <a:pt x="37602" y="8076"/>
                    <a:pt x="37426" y="8119"/>
                  </a:cubicBezTo>
                  <a:lnTo>
                    <a:pt x="37426" y="8119"/>
                  </a:lnTo>
                  <a:cubicBezTo>
                    <a:pt x="37558" y="7951"/>
                    <a:pt x="37653" y="7742"/>
                    <a:pt x="37695" y="7532"/>
                  </a:cubicBezTo>
                  <a:cubicBezTo>
                    <a:pt x="37761" y="7032"/>
                    <a:pt x="37628" y="6532"/>
                    <a:pt x="37461" y="6031"/>
                  </a:cubicBezTo>
                  <a:cubicBezTo>
                    <a:pt x="37228" y="5364"/>
                    <a:pt x="36994" y="4630"/>
                    <a:pt x="36427" y="4163"/>
                  </a:cubicBezTo>
                  <a:cubicBezTo>
                    <a:pt x="36045" y="3845"/>
                    <a:pt x="35579" y="3716"/>
                    <a:pt x="35091" y="3716"/>
                  </a:cubicBezTo>
                  <a:cubicBezTo>
                    <a:pt x="34557" y="3716"/>
                    <a:pt x="33997" y="3870"/>
                    <a:pt x="33492" y="4096"/>
                  </a:cubicBezTo>
                  <a:cubicBezTo>
                    <a:pt x="32524" y="4497"/>
                    <a:pt x="31657" y="5131"/>
                    <a:pt x="30656" y="5297"/>
                  </a:cubicBezTo>
                  <a:cubicBezTo>
                    <a:pt x="30438" y="5344"/>
                    <a:pt x="30247" y="5364"/>
                    <a:pt x="30078" y="5364"/>
                  </a:cubicBezTo>
                  <a:cubicBezTo>
                    <a:pt x="28901" y="5364"/>
                    <a:pt x="28732" y="4388"/>
                    <a:pt x="27187" y="4330"/>
                  </a:cubicBezTo>
                  <a:cubicBezTo>
                    <a:pt x="27085" y="4296"/>
                    <a:pt x="26992" y="4281"/>
                    <a:pt x="26906" y="4281"/>
                  </a:cubicBezTo>
                  <a:cubicBezTo>
                    <a:pt x="26239" y="4281"/>
                    <a:pt x="26013" y="5201"/>
                    <a:pt x="25186" y="5231"/>
                  </a:cubicBezTo>
                  <a:cubicBezTo>
                    <a:pt x="25146" y="5232"/>
                    <a:pt x="25105" y="5233"/>
                    <a:pt x="25065" y="5233"/>
                  </a:cubicBezTo>
                  <a:cubicBezTo>
                    <a:pt x="24129" y="5233"/>
                    <a:pt x="23105" y="4858"/>
                    <a:pt x="22817" y="3963"/>
                  </a:cubicBezTo>
                  <a:cubicBezTo>
                    <a:pt x="22617" y="3329"/>
                    <a:pt x="22817" y="2529"/>
                    <a:pt x="22350" y="2062"/>
                  </a:cubicBezTo>
                  <a:cubicBezTo>
                    <a:pt x="21983" y="1695"/>
                    <a:pt x="21383" y="1795"/>
                    <a:pt x="20849" y="1695"/>
                  </a:cubicBezTo>
                  <a:cubicBezTo>
                    <a:pt x="19982" y="1495"/>
                    <a:pt x="19381" y="694"/>
                    <a:pt x="18614" y="260"/>
                  </a:cubicBezTo>
                  <a:cubicBezTo>
                    <a:pt x="18251" y="86"/>
                    <a:pt x="17857" y="0"/>
                    <a:pt x="17463"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flipH="1">
              <a:off x="595872" y="1279089"/>
              <a:ext cx="1378506" cy="385040"/>
            </a:xfrm>
            <a:custGeom>
              <a:rect b="b" l="l" r="r" t="t"/>
              <a:pathLst>
                <a:path extrusionOk="0" h="9094" w="32558">
                  <a:moveTo>
                    <a:pt x="13951" y="1"/>
                  </a:moveTo>
                  <a:cubicBezTo>
                    <a:pt x="13542" y="1"/>
                    <a:pt x="13133" y="85"/>
                    <a:pt x="12776" y="254"/>
                  </a:cubicBezTo>
                  <a:cubicBezTo>
                    <a:pt x="12376" y="454"/>
                    <a:pt x="12076" y="788"/>
                    <a:pt x="12176" y="1155"/>
                  </a:cubicBezTo>
                  <a:cubicBezTo>
                    <a:pt x="12209" y="1321"/>
                    <a:pt x="12343" y="1455"/>
                    <a:pt x="12309" y="1622"/>
                  </a:cubicBezTo>
                  <a:cubicBezTo>
                    <a:pt x="12309" y="1822"/>
                    <a:pt x="12042" y="1989"/>
                    <a:pt x="11776" y="2089"/>
                  </a:cubicBezTo>
                  <a:cubicBezTo>
                    <a:pt x="11391" y="2228"/>
                    <a:pt x="10994" y="2283"/>
                    <a:pt x="10589" y="2283"/>
                  </a:cubicBezTo>
                  <a:cubicBezTo>
                    <a:pt x="9344" y="2283"/>
                    <a:pt x="8022" y="1764"/>
                    <a:pt x="6739" y="1588"/>
                  </a:cubicBezTo>
                  <a:cubicBezTo>
                    <a:pt x="6416" y="1542"/>
                    <a:pt x="6087" y="1519"/>
                    <a:pt x="5759" y="1519"/>
                  </a:cubicBezTo>
                  <a:cubicBezTo>
                    <a:pt x="4427" y="1519"/>
                    <a:pt x="3099" y="1893"/>
                    <a:pt x="2135" y="2589"/>
                  </a:cubicBezTo>
                  <a:cubicBezTo>
                    <a:pt x="2213" y="2666"/>
                    <a:pt x="2325" y="2724"/>
                    <a:pt x="2450" y="2757"/>
                  </a:cubicBezTo>
                  <a:lnTo>
                    <a:pt x="2450" y="2757"/>
                  </a:lnTo>
                  <a:cubicBezTo>
                    <a:pt x="1745" y="2909"/>
                    <a:pt x="1178" y="3420"/>
                    <a:pt x="734" y="3890"/>
                  </a:cubicBezTo>
                  <a:cubicBezTo>
                    <a:pt x="367" y="4257"/>
                    <a:pt x="1" y="4690"/>
                    <a:pt x="34" y="5157"/>
                  </a:cubicBezTo>
                  <a:cubicBezTo>
                    <a:pt x="61" y="5535"/>
                    <a:pt x="501" y="5890"/>
                    <a:pt x="968" y="5890"/>
                  </a:cubicBezTo>
                  <a:cubicBezTo>
                    <a:pt x="1079" y="5890"/>
                    <a:pt x="1192" y="5870"/>
                    <a:pt x="1301" y="5825"/>
                  </a:cubicBezTo>
                  <a:cubicBezTo>
                    <a:pt x="1633" y="5686"/>
                    <a:pt x="1942" y="5342"/>
                    <a:pt x="2247" y="5342"/>
                  </a:cubicBezTo>
                  <a:cubicBezTo>
                    <a:pt x="2310" y="5342"/>
                    <a:pt x="2373" y="5357"/>
                    <a:pt x="2436" y="5391"/>
                  </a:cubicBezTo>
                  <a:cubicBezTo>
                    <a:pt x="2569" y="5491"/>
                    <a:pt x="2602" y="5624"/>
                    <a:pt x="2669" y="5758"/>
                  </a:cubicBezTo>
                  <a:cubicBezTo>
                    <a:pt x="2869" y="6091"/>
                    <a:pt x="3403" y="6258"/>
                    <a:pt x="3870" y="6258"/>
                  </a:cubicBezTo>
                  <a:cubicBezTo>
                    <a:pt x="4370" y="6225"/>
                    <a:pt x="4837" y="6091"/>
                    <a:pt x="5271" y="5925"/>
                  </a:cubicBezTo>
                  <a:cubicBezTo>
                    <a:pt x="5393" y="5876"/>
                    <a:pt x="5515" y="5845"/>
                    <a:pt x="5637" y="5845"/>
                  </a:cubicBezTo>
                  <a:cubicBezTo>
                    <a:pt x="5682" y="5845"/>
                    <a:pt x="5727" y="5849"/>
                    <a:pt x="5771" y="5858"/>
                  </a:cubicBezTo>
                  <a:cubicBezTo>
                    <a:pt x="6038" y="5925"/>
                    <a:pt x="6105" y="6192"/>
                    <a:pt x="6105" y="6425"/>
                  </a:cubicBezTo>
                  <a:cubicBezTo>
                    <a:pt x="6105" y="7059"/>
                    <a:pt x="6338" y="7793"/>
                    <a:pt x="7072" y="8093"/>
                  </a:cubicBezTo>
                  <a:cubicBezTo>
                    <a:pt x="7364" y="8220"/>
                    <a:pt x="7685" y="8269"/>
                    <a:pt x="8016" y="8269"/>
                  </a:cubicBezTo>
                  <a:cubicBezTo>
                    <a:pt x="8556" y="8269"/>
                    <a:pt x="9124" y="8138"/>
                    <a:pt x="9641" y="7993"/>
                  </a:cubicBezTo>
                  <a:cubicBezTo>
                    <a:pt x="10141" y="7826"/>
                    <a:pt x="10775" y="7593"/>
                    <a:pt x="10808" y="7192"/>
                  </a:cubicBezTo>
                  <a:cubicBezTo>
                    <a:pt x="10842" y="6759"/>
                    <a:pt x="10174" y="6392"/>
                    <a:pt x="10275" y="5958"/>
                  </a:cubicBezTo>
                  <a:cubicBezTo>
                    <a:pt x="10367" y="5586"/>
                    <a:pt x="10920" y="5387"/>
                    <a:pt x="11426" y="5387"/>
                  </a:cubicBezTo>
                  <a:cubicBezTo>
                    <a:pt x="11465" y="5387"/>
                    <a:pt x="11504" y="5389"/>
                    <a:pt x="11542" y="5391"/>
                  </a:cubicBezTo>
                  <a:cubicBezTo>
                    <a:pt x="12743" y="5424"/>
                    <a:pt x="13877" y="6058"/>
                    <a:pt x="14211" y="6892"/>
                  </a:cubicBezTo>
                  <a:cubicBezTo>
                    <a:pt x="14411" y="7359"/>
                    <a:pt x="14377" y="7859"/>
                    <a:pt x="14711" y="8293"/>
                  </a:cubicBezTo>
                  <a:cubicBezTo>
                    <a:pt x="15078" y="8793"/>
                    <a:pt x="15845" y="9094"/>
                    <a:pt x="16612" y="9094"/>
                  </a:cubicBezTo>
                  <a:cubicBezTo>
                    <a:pt x="17380" y="9094"/>
                    <a:pt x="18147" y="8860"/>
                    <a:pt x="18747" y="8527"/>
                  </a:cubicBezTo>
                  <a:cubicBezTo>
                    <a:pt x="19052" y="8349"/>
                    <a:pt x="19318" y="8016"/>
                    <a:pt x="19222" y="7794"/>
                  </a:cubicBezTo>
                  <a:lnTo>
                    <a:pt x="19222" y="7794"/>
                  </a:lnTo>
                  <a:cubicBezTo>
                    <a:pt x="19652" y="8095"/>
                    <a:pt x="20249" y="8264"/>
                    <a:pt x="20839" y="8264"/>
                  </a:cubicBezTo>
                  <a:cubicBezTo>
                    <a:pt x="21057" y="8264"/>
                    <a:pt x="21275" y="8241"/>
                    <a:pt x="21483" y="8193"/>
                  </a:cubicBezTo>
                  <a:cubicBezTo>
                    <a:pt x="22350" y="7993"/>
                    <a:pt x="23050" y="7359"/>
                    <a:pt x="23117" y="6692"/>
                  </a:cubicBezTo>
                  <a:cubicBezTo>
                    <a:pt x="23117" y="6558"/>
                    <a:pt x="23117" y="6458"/>
                    <a:pt x="23184" y="6325"/>
                  </a:cubicBezTo>
                  <a:cubicBezTo>
                    <a:pt x="23291" y="6132"/>
                    <a:pt x="23591" y="6035"/>
                    <a:pt x="23898" y="6035"/>
                  </a:cubicBezTo>
                  <a:cubicBezTo>
                    <a:pt x="24069" y="6035"/>
                    <a:pt x="24242" y="6065"/>
                    <a:pt x="24385" y="6125"/>
                  </a:cubicBezTo>
                  <a:cubicBezTo>
                    <a:pt x="24785" y="6258"/>
                    <a:pt x="25052" y="6592"/>
                    <a:pt x="25319" y="6859"/>
                  </a:cubicBezTo>
                  <a:cubicBezTo>
                    <a:pt x="25952" y="7492"/>
                    <a:pt x="26820" y="8060"/>
                    <a:pt x="27887" y="8226"/>
                  </a:cubicBezTo>
                  <a:cubicBezTo>
                    <a:pt x="28062" y="8255"/>
                    <a:pt x="28244" y="8269"/>
                    <a:pt x="28425" y="8269"/>
                  </a:cubicBezTo>
                  <a:cubicBezTo>
                    <a:pt x="29317" y="8269"/>
                    <a:pt x="30229" y="7935"/>
                    <a:pt x="30589" y="7326"/>
                  </a:cubicBezTo>
                  <a:cubicBezTo>
                    <a:pt x="31723" y="7259"/>
                    <a:pt x="32557" y="6258"/>
                    <a:pt x="32157" y="5491"/>
                  </a:cubicBezTo>
                  <a:cubicBezTo>
                    <a:pt x="31908" y="4949"/>
                    <a:pt x="31125" y="4621"/>
                    <a:pt x="30365" y="4621"/>
                  </a:cubicBezTo>
                  <a:cubicBezTo>
                    <a:pt x="30207" y="4621"/>
                    <a:pt x="30049" y="4635"/>
                    <a:pt x="29898" y="4665"/>
                  </a:cubicBezTo>
                  <a:lnTo>
                    <a:pt x="29898" y="4665"/>
                  </a:lnTo>
                  <a:cubicBezTo>
                    <a:pt x="30011" y="4566"/>
                    <a:pt x="30093" y="4441"/>
                    <a:pt x="30122" y="4324"/>
                  </a:cubicBezTo>
                  <a:cubicBezTo>
                    <a:pt x="30189" y="4023"/>
                    <a:pt x="30089" y="3756"/>
                    <a:pt x="29955" y="3456"/>
                  </a:cubicBezTo>
                  <a:cubicBezTo>
                    <a:pt x="29788" y="3089"/>
                    <a:pt x="29588" y="2656"/>
                    <a:pt x="29155" y="2389"/>
                  </a:cubicBezTo>
                  <a:cubicBezTo>
                    <a:pt x="28839" y="2215"/>
                    <a:pt x="28464" y="2146"/>
                    <a:pt x="28076" y="2146"/>
                  </a:cubicBezTo>
                  <a:cubicBezTo>
                    <a:pt x="27642" y="2146"/>
                    <a:pt x="27191" y="2232"/>
                    <a:pt x="26786" y="2355"/>
                  </a:cubicBezTo>
                  <a:cubicBezTo>
                    <a:pt x="26019" y="2589"/>
                    <a:pt x="25319" y="2956"/>
                    <a:pt x="24485" y="3056"/>
                  </a:cubicBezTo>
                  <a:cubicBezTo>
                    <a:pt x="24321" y="3080"/>
                    <a:pt x="24177" y="3090"/>
                    <a:pt x="24049" y="3090"/>
                  </a:cubicBezTo>
                  <a:cubicBezTo>
                    <a:pt x="23104" y="3090"/>
                    <a:pt x="22983" y="2518"/>
                    <a:pt x="21749" y="2489"/>
                  </a:cubicBezTo>
                  <a:cubicBezTo>
                    <a:pt x="21668" y="2470"/>
                    <a:pt x="21594" y="2462"/>
                    <a:pt x="21525" y="2462"/>
                  </a:cubicBezTo>
                  <a:cubicBezTo>
                    <a:pt x="20978" y="2462"/>
                    <a:pt x="20797" y="2989"/>
                    <a:pt x="20115" y="2989"/>
                  </a:cubicBezTo>
                  <a:cubicBezTo>
                    <a:pt x="20061" y="2992"/>
                    <a:pt x="20006" y="2993"/>
                    <a:pt x="19952" y="2993"/>
                  </a:cubicBezTo>
                  <a:cubicBezTo>
                    <a:pt x="19229" y="2993"/>
                    <a:pt x="18464" y="2785"/>
                    <a:pt x="18247" y="2289"/>
                  </a:cubicBezTo>
                  <a:cubicBezTo>
                    <a:pt x="18080" y="1922"/>
                    <a:pt x="18247" y="1455"/>
                    <a:pt x="17880" y="1188"/>
                  </a:cubicBezTo>
                  <a:cubicBezTo>
                    <a:pt x="17546" y="988"/>
                    <a:pt x="17079" y="1055"/>
                    <a:pt x="16679" y="988"/>
                  </a:cubicBezTo>
                  <a:cubicBezTo>
                    <a:pt x="15979" y="854"/>
                    <a:pt x="15512" y="387"/>
                    <a:pt x="14878" y="154"/>
                  </a:cubicBezTo>
                  <a:cubicBezTo>
                    <a:pt x="14586" y="52"/>
                    <a:pt x="14269" y="1"/>
                    <a:pt x="13951"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flipH="1">
              <a:off x="190549" y="1528173"/>
              <a:ext cx="1395103" cy="668464"/>
            </a:xfrm>
            <a:custGeom>
              <a:rect b="b" l="l" r="r" t="t"/>
              <a:pathLst>
                <a:path extrusionOk="0" h="15788" w="32950">
                  <a:moveTo>
                    <a:pt x="10733" y="1"/>
                  </a:moveTo>
                  <a:cubicBezTo>
                    <a:pt x="9465" y="1"/>
                    <a:pt x="8215" y="899"/>
                    <a:pt x="7898" y="2610"/>
                  </a:cubicBezTo>
                  <a:lnTo>
                    <a:pt x="7936" y="2596"/>
                  </a:lnTo>
                  <a:lnTo>
                    <a:pt x="7936" y="2596"/>
                  </a:lnTo>
                  <a:cubicBezTo>
                    <a:pt x="7935" y="2601"/>
                    <a:pt x="7933" y="2605"/>
                    <a:pt x="7932" y="2610"/>
                  </a:cubicBezTo>
                  <a:cubicBezTo>
                    <a:pt x="7598" y="3578"/>
                    <a:pt x="7798" y="4645"/>
                    <a:pt x="7598" y="5646"/>
                  </a:cubicBezTo>
                  <a:cubicBezTo>
                    <a:pt x="6561" y="5153"/>
                    <a:pt x="5423" y="4781"/>
                    <a:pt x="4293" y="4781"/>
                  </a:cubicBezTo>
                  <a:cubicBezTo>
                    <a:pt x="3970" y="4781"/>
                    <a:pt x="3648" y="4812"/>
                    <a:pt x="3328" y="4878"/>
                  </a:cubicBezTo>
                  <a:cubicBezTo>
                    <a:pt x="1861" y="5179"/>
                    <a:pt x="493" y="6313"/>
                    <a:pt x="260" y="7847"/>
                  </a:cubicBezTo>
                  <a:cubicBezTo>
                    <a:pt x="0" y="9307"/>
                    <a:pt x="1128" y="10987"/>
                    <a:pt x="2540" y="10987"/>
                  </a:cubicBezTo>
                  <a:cubicBezTo>
                    <a:pt x="2580" y="10987"/>
                    <a:pt x="2621" y="10986"/>
                    <a:pt x="2661" y="10983"/>
                  </a:cubicBezTo>
                  <a:cubicBezTo>
                    <a:pt x="3529" y="10949"/>
                    <a:pt x="4329" y="10349"/>
                    <a:pt x="5196" y="10282"/>
                  </a:cubicBezTo>
                  <a:cubicBezTo>
                    <a:pt x="6231" y="12717"/>
                    <a:pt x="8666" y="14419"/>
                    <a:pt x="11201" y="14519"/>
                  </a:cubicBezTo>
                  <a:cubicBezTo>
                    <a:pt x="11835" y="14552"/>
                    <a:pt x="12502" y="14485"/>
                    <a:pt x="13135" y="14686"/>
                  </a:cubicBezTo>
                  <a:cubicBezTo>
                    <a:pt x="14063" y="14955"/>
                    <a:pt x="14910" y="15788"/>
                    <a:pt x="15821" y="15788"/>
                  </a:cubicBezTo>
                  <a:cubicBezTo>
                    <a:pt x="15926" y="15788"/>
                    <a:pt x="16031" y="15777"/>
                    <a:pt x="16138" y="15753"/>
                  </a:cubicBezTo>
                  <a:cubicBezTo>
                    <a:pt x="17605" y="15419"/>
                    <a:pt x="17739" y="13218"/>
                    <a:pt x="18840" y="12150"/>
                  </a:cubicBezTo>
                  <a:cubicBezTo>
                    <a:pt x="19260" y="11749"/>
                    <a:pt x="19829" y="11537"/>
                    <a:pt x="20396" y="11537"/>
                  </a:cubicBezTo>
                  <a:cubicBezTo>
                    <a:pt x="20865" y="11537"/>
                    <a:pt x="21331" y="11682"/>
                    <a:pt x="21708" y="11984"/>
                  </a:cubicBezTo>
                  <a:cubicBezTo>
                    <a:pt x="22976" y="12951"/>
                    <a:pt x="23276" y="15286"/>
                    <a:pt x="24844" y="15486"/>
                  </a:cubicBezTo>
                  <a:cubicBezTo>
                    <a:pt x="24903" y="15493"/>
                    <a:pt x="24961" y="15497"/>
                    <a:pt x="25019" y="15497"/>
                  </a:cubicBezTo>
                  <a:cubicBezTo>
                    <a:pt x="25750" y="15497"/>
                    <a:pt x="26403" y="14929"/>
                    <a:pt x="26712" y="14219"/>
                  </a:cubicBezTo>
                  <a:cubicBezTo>
                    <a:pt x="27012" y="13451"/>
                    <a:pt x="26945" y="12551"/>
                    <a:pt x="26712" y="11783"/>
                  </a:cubicBezTo>
                  <a:lnTo>
                    <a:pt x="26712" y="11783"/>
                  </a:lnTo>
                  <a:cubicBezTo>
                    <a:pt x="27238" y="11912"/>
                    <a:pt x="27779" y="11976"/>
                    <a:pt x="28321" y="11976"/>
                  </a:cubicBezTo>
                  <a:cubicBezTo>
                    <a:pt x="29189" y="11976"/>
                    <a:pt x="30060" y="11812"/>
                    <a:pt x="30881" y="11483"/>
                  </a:cubicBezTo>
                  <a:cubicBezTo>
                    <a:pt x="31100" y="11384"/>
                    <a:pt x="31342" y="11190"/>
                    <a:pt x="31446" y="10979"/>
                  </a:cubicBezTo>
                  <a:lnTo>
                    <a:pt x="31446" y="10979"/>
                  </a:lnTo>
                  <a:cubicBezTo>
                    <a:pt x="31512" y="11045"/>
                    <a:pt x="31600" y="11090"/>
                    <a:pt x="31688" y="11090"/>
                  </a:cubicBezTo>
                  <a:cubicBezTo>
                    <a:pt x="31708" y="11090"/>
                    <a:pt x="31729" y="11088"/>
                    <a:pt x="31749" y="11083"/>
                  </a:cubicBezTo>
                  <a:cubicBezTo>
                    <a:pt x="32049" y="11050"/>
                    <a:pt x="32182" y="10749"/>
                    <a:pt x="32282" y="10449"/>
                  </a:cubicBezTo>
                  <a:cubicBezTo>
                    <a:pt x="32950" y="8481"/>
                    <a:pt x="32049" y="6013"/>
                    <a:pt x="30214" y="5279"/>
                  </a:cubicBezTo>
                  <a:cubicBezTo>
                    <a:pt x="29881" y="5148"/>
                    <a:pt x="29532" y="5087"/>
                    <a:pt x="29181" y="5087"/>
                  </a:cubicBezTo>
                  <a:cubicBezTo>
                    <a:pt x="27564" y="5087"/>
                    <a:pt x="25933" y="6381"/>
                    <a:pt x="25878" y="8081"/>
                  </a:cubicBezTo>
                  <a:cubicBezTo>
                    <a:pt x="23676" y="7180"/>
                    <a:pt x="21208" y="6013"/>
                    <a:pt x="20441" y="3678"/>
                  </a:cubicBezTo>
                  <a:cubicBezTo>
                    <a:pt x="20241" y="3077"/>
                    <a:pt x="20140" y="2377"/>
                    <a:pt x="19607" y="2043"/>
                  </a:cubicBezTo>
                  <a:cubicBezTo>
                    <a:pt x="19307" y="1843"/>
                    <a:pt x="18973" y="1843"/>
                    <a:pt x="18606" y="1843"/>
                  </a:cubicBezTo>
                  <a:cubicBezTo>
                    <a:pt x="17472" y="1876"/>
                    <a:pt x="16371" y="2143"/>
                    <a:pt x="15304" y="2610"/>
                  </a:cubicBezTo>
                  <a:cubicBezTo>
                    <a:pt x="15136" y="2706"/>
                    <a:pt x="14952" y="2784"/>
                    <a:pt x="14763" y="2784"/>
                  </a:cubicBezTo>
                  <a:cubicBezTo>
                    <a:pt x="14688" y="2784"/>
                    <a:pt x="14612" y="2772"/>
                    <a:pt x="14536" y="2744"/>
                  </a:cubicBezTo>
                  <a:cubicBezTo>
                    <a:pt x="14336" y="2677"/>
                    <a:pt x="14236" y="2443"/>
                    <a:pt x="14103" y="2243"/>
                  </a:cubicBezTo>
                  <a:cubicBezTo>
                    <a:pt x="13402" y="1076"/>
                    <a:pt x="12235" y="108"/>
                    <a:pt x="10934" y="8"/>
                  </a:cubicBezTo>
                  <a:cubicBezTo>
                    <a:pt x="10867" y="3"/>
                    <a:pt x="10800" y="1"/>
                    <a:pt x="1073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flipH="1">
              <a:off x="330355" y="1603115"/>
              <a:ext cx="1116929" cy="379663"/>
            </a:xfrm>
            <a:custGeom>
              <a:rect b="b" l="l" r="r" t="t"/>
              <a:pathLst>
                <a:path extrusionOk="0" h="8967" w="26380">
                  <a:moveTo>
                    <a:pt x="8550" y="0"/>
                  </a:moveTo>
                  <a:cubicBezTo>
                    <a:pt x="7596" y="0"/>
                    <a:pt x="6631" y="477"/>
                    <a:pt x="6351" y="1404"/>
                  </a:cubicBezTo>
                  <a:lnTo>
                    <a:pt x="6351" y="1404"/>
                  </a:lnTo>
                  <a:cubicBezTo>
                    <a:pt x="6344" y="1416"/>
                    <a:pt x="6338" y="1428"/>
                    <a:pt x="6332" y="1441"/>
                  </a:cubicBezTo>
                  <a:cubicBezTo>
                    <a:pt x="6065" y="2008"/>
                    <a:pt x="6232" y="2608"/>
                    <a:pt x="6065" y="3175"/>
                  </a:cubicBezTo>
                  <a:cubicBezTo>
                    <a:pt x="5238" y="2891"/>
                    <a:pt x="4331" y="2687"/>
                    <a:pt x="3437" y="2687"/>
                  </a:cubicBezTo>
                  <a:cubicBezTo>
                    <a:pt x="3177" y="2687"/>
                    <a:pt x="2918" y="2704"/>
                    <a:pt x="2662" y="2742"/>
                  </a:cubicBezTo>
                  <a:cubicBezTo>
                    <a:pt x="1495" y="2908"/>
                    <a:pt x="394" y="3575"/>
                    <a:pt x="194" y="4443"/>
                  </a:cubicBezTo>
                  <a:cubicBezTo>
                    <a:pt x="0" y="5282"/>
                    <a:pt x="899" y="6214"/>
                    <a:pt x="2014" y="6214"/>
                  </a:cubicBezTo>
                  <a:cubicBezTo>
                    <a:pt x="2052" y="6214"/>
                    <a:pt x="2090" y="6213"/>
                    <a:pt x="2129" y="6211"/>
                  </a:cubicBezTo>
                  <a:cubicBezTo>
                    <a:pt x="2829" y="6211"/>
                    <a:pt x="3463" y="5844"/>
                    <a:pt x="4163" y="5844"/>
                  </a:cubicBezTo>
                  <a:cubicBezTo>
                    <a:pt x="4997" y="7211"/>
                    <a:pt x="6932" y="8179"/>
                    <a:pt x="8967" y="8245"/>
                  </a:cubicBezTo>
                  <a:cubicBezTo>
                    <a:pt x="9167" y="8245"/>
                    <a:pt x="9372" y="8240"/>
                    <a:pt x="9579" y="8240"/>
                  </a:cubicBezTo>
                  <a:cubicBezTo>
                    <a:pt x="9889" y="8240"/>
                    <a:pt x="10201" y="8252"/>
                    <a:pt x="10501" y="8312"/>
                  </a:cubicBezTo>
                  <a:cubicBezTo>
                    <a:pt x="11249" y="8492"/>
                    <a:pt x="11916" y="8966"/>
                    <a:pt x="12671" y="8966"/>
                  </a:cubicBezTo>
                  <a:cubicBezTo>
                    <a:pt x="12758" y="8966"/>
                    <a:pt x="12847" y="8960"/>
                    <a:pt x="12936" y="8946"/>
                  </a:cubicBezTo>
                  <a:cubicBezTo>
                    <a:pt x="14104" y="8746"/>
                    <a:pt x="14204" y="7512"/>
                    <a:pt x="15071" y="6878"/>
                  </a:cubicBezTo>
                  <a:cubicBezTo>
                    <a:pt x="15396" y="6661"/>
                    <a:pt x="15848" y="6542"/>
                    <a:pt x="16301" y="6542"/>
                  </a:cubicBezTo>
                  <a:cubicBezTo>
                    <a:pt x="16684" y="6542"/>
                    <a:pt x="17067" y="6628"/>
                    <a:pt x="17373" y="6811"/>
                  </a:cubicBezTo>
                  <a:cubicBezTo>
                    <a:pt x="18374" y="7345"/>
                    <a:pt x="18640" y="8679"/>
                    <a:pt x="19875" y="8779"/>
                  </a:cubicBezTo>
                  <a:cubicBezTo>
                    <a:pt x="19929" y="8785"/>
                    <a:pt x="19984" y="8788"/>
                    <a:pt x="20037" y="8788"/>
                  </a:cubicBezTo>
                  <a:cubicBezTo>
                    <a:pt x="20609" y="8788"/>
                    <a:pt x="21129" y="8475"/>
                    <a:pt x="21342" y="8079"/>
                  </a:cubicBezTo>
                  <a:cubicBezTo>
                    <a:pt x="21609" y="7645"/>
                    <a:pt x="21542" y="7111"/>
                    <a:pt x="21376" y="6678"/>
                  </a:cubicBezTo>
                  <a:lnTo>
                    <a:pt x="21376" y="6678"/>
                  </a:lnTo>
                  <a:cubicBezTo>
                    <a:pt x="21799" y="6755"/>
                    <a:pt x="22231" y="6792"/>
                    <a:pt x="22665" y="6792"/>
                  </a:cubicBezTo>
                  <a:cubicBezTo>
                    <a:pt x="23359" y="6792"/>
                    <a:pt x="24054" y="6696"/>
                    <a:pt x="24711" y="6511"/>
                  </a:cubicBezTo>
                  <a:cubicBezTo>
                    <a:pt x="24883" y="6454"/>
                    <a:pt x="25064" y="6354"/>
                    <a:pt x="25152" y="6241"/>
                  </a:cubicBezTo>
                  <a:lnTo>
                    <a:pt x="25152" y="6241"/>
                  </a:lnTo>
                  <a:cubicBezTo>
                    <a:pt x="25208" y="6284"/>
                    <a:pt x="25285" y="6314"/>
                    <a:pt x="25366" y="6314"/>
                  </a:cubicBezTo>
                  <a:cubicBezTo>
                    <a:pt x="25381" y="6314"/>
                    <a:pt x="25397" y="6313"/>
                    <a:pt x="25412" y="6311"/>
                  </a:cubicBezTo>
                  <a:cubicBezTo>
                    <a:pt x="25645" y="6277"/>
                    <a:pt x="25745" y="6077"/>
                    <a:pt x="25846" y="5944"/>
                  </a:cubicBezTo>
                  <a:cubicBezTo>
                    <a:pt x="26379" y="4810"/>
                    <a:pt x="25645" y="3409"/>
                    <a:pt x="24178" y="2975"/>
                  </a:cubicBezTo>
                  <a:cubicBezTo>
                    <a:pt x="23909" y="2897"/>
                    <a:pt x="23628" y="2861"/>
                    <a:pt x="23346" y="2861"/>
                  </a:cubicBezTo>
                  <a:cubicBezTo>
                    <a:pt x="22055" y="2861"/>
                    <a:pt x="20763" y="3618"/>
                    <a:pt x="20709" y="4576"/>
                  </a:cubicBezTo>
                  <a:cubicBezTo>
                    <a:pt x="18941" y="4076"/>
                    <a:pt x="16973" y="3409"/>
                    <a:pt x="16372" y="2074"/>
                  </a:cubicBezTo>
                  <a:cubicBezTo>
                    <a:pt x="16205" y="1741"/>
                    <a:pt x="16105" y="1341"/>
                    <a:pt x="15705" y="1140"/>
                  </a:cubicBezTo>
                  <a:cubicBezTo>
                    <a:pt x="15471" y="1040"/>
                    <a:pt x="15171" y="1040"/>
                    <a:pt x="14904" y="1040"/>
                  </a:cubicBezTo>
                  <a:cubicBezTo>
                    <a:pt x="14004" y="1040"/>
                    <a:pt x="13103" y="1207"/>
                    <a:pt x="12269" y="1474"/>
                  </a:cubicBezTo>
                  <a:cubicBezTo>
                    <a:pt x="12128" y="1521"/>
                    <a:pt x="11969" y="1568"/>
                    <a:pt x="11818" y="1568"/>
                  </a:cubicBezTo>
                  <a:cubicBezTo>
                    <a:pt x="11756" y="1568"/>
                    <a:pt x="11694" y="1560"/>
                    <a:pt x="11635" y="1541"/>
                  </a:cubicBezTo>
                  <a:cubicBezTo>
                    <a:pt x="11469" y="1507"/>
                    <a:pt x="11369" y="1374"/>
                    <a:pt x="11302" y="1274"/>
                  </a:cubicBezTo>
                  <a:cubicBezTo>
                    <a:pt x="10735" y="573"/>
                    <a:pt x="9801" y="40"/>
                    <a:pt x="8733" y="6"/>
                  </a:cubicBezTo>
                  <a:cubicBezTo>
                    <a:pt x="8672" y="2"/>
                    <a:pt x="8611" y="0"/>
                    <a:pt x="8550"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flipH="1">
              <a:off x="1354312" y="2090995"/>
              <a:ext cx="1317748" cy="893162"/>
            </a:xfrm>
            <a:custGeom>
              <a:rect b="b" l="l" r="r" t="t"/>
              <a:pathLst>
                <a:path extrusionOk="0" h="21095" w="31123">
                  <a:moveTo>
                    <a:pt x="11362" y="0"/>
                  </a:moveTo>
                  <a:cubicBezTo>
                    <a:pt x="11200" y="0"/>
                    <a:pt x="11037" y="8"/>
                    <a:pt x="10875" y="25"/>
                  </a:cubicBezTo>
                  <a:cubicBezTo>
                    <a:pt x="9641" y="151"/>
                    <a:pt x="8427" y="865"/>
                    <a:pt x="7791" y="1939"/>
                  </a:cubicBezTo>
                  <a:lnTo>
                    <a:pt x="7791" y="1939"/>
                  </a:lnTo>
                  <a:cubicBezTo>
                    <a:pt x="6759" y="2101"/>
                    <a:pt x="5729" y="2264"/>
                    <a:pt x="4703" y="2427"/>
                  </a:cubicBezTo>
                  <a:cubicBezTo>
                    <a:pt x="4470" y="2493"/>
                    <a:pt x="4203" y="2527"/>
                    <a:pt x="4003" y="2627"/>
                  </a:cubicBezTo>
                  <a:cubicBezTo>
                    <a:pt x="3736" y="2794"/>
                    <a:pt x="3536" y="3060"/>
                    <a:pt x="3369" y="3327"/>
                  </a:cubicBezTo>
                  <a:cubicBezTo>
                    <a:pt x="2802" y="4228"/>
                    <a:pt x="2502" y="5362"/>
                    <a:pt x="2802" y="6363"/>
                  </a:cubicBezTo>
                  <a:cubicBezTo>
                    <a:pt x="3071" y="7289"/>
                    <a:pt x="3929" y="8028"/>
                    <a:pt x="4800" y="8028"/>
                  </a:cubicBezTo>
                  <a:cubicBezTo>
                    <a:pt x="4902" y="8028"/>
                    <a:pt x="5003" y="8018"/>
                    <a:pt x="5104" y="7997"/>
                  </a:cubicBezTo>
                  <a:lnTo>
                    <a:pt x="5104" y="7997"/>
                  </a:lnTo>
                  <a:cubicBezTo>
                    <a:pt x="4203" y="9365"/>
                    <a:pt x="2835" y="10366"/>
                    <a:pt x="1301" y="10766"/>
                  </a:cubicBezTo>
                  <a:cubicBezTo>
                    <a:pt x="901" y="10899"/>
                    <a:pt x="400" y="10999"/>
                    <a:pt x="200" y="11366"/>
                  </a:cubicBezTo>
                  <a:cubicBezTo>
                    <a:pt x="0" y="11667"/>
                    <a:pt x="67" y="12067"/>
                    <a:pt x="100" y="12434"/>
                  </a:cubicBezTo>
                  <a:cubicBezTo>
                    <a:pt x="300" y="13635"/>
                    <a:pt x="767" y="15036"/>
                    <a:pt x="1868" y="15302"/>
                  </a:cubicBezTo>
                  <a:cubicBezTo>
                    <a:pt x="1997" y="15335"/>
                    <a:pt x="2124" y="15350"/>
                    <a:pt x="2249" y="15350"/>
                  </a:cubicBezTo>
                  <a:cubicBezTo>
                    <a:pt x="3285" y="15350"/>
                    <a:pt x="4181" y="14323"/>
                    <a:pt x="5104" y="13668"/>
                  </a:cubicBezTo>
                  <a:cubicBezTo>
                    <a:pt x="5358" y="13492"/>
                    <a:pt x="5692" y="13351"/>
                    <a:pt x="5992" y="13351"/>
                  </a:cubicBezTo>
                  <a:cubicBezTo>
                    <a:pt x="6204" y="13351"/>
                    <a:pt x="6400" y="13422"/>
                    <a:pt x="6538" y="13601"/>
                  </a:cubicBezTo>
                  <a:cubicBezTo>
                    <a:pt x="6772" y="13835"/>
                    <a:pt x="6772" y="14202"/>
                    <a:pt x="6772" y="14502"/>
                  </a:cubicBezTo>
                  <a:lnTo>
                    <a:pt x="6772" y="19038"/>
                  </a:lnTo>
                  <a:cubicBezTo>
                    <a:pt x="6772" y="19806"/>
                    <a:pt x="6905" y="20773"/>
                    <a:pt x="7606" y="21040"/>
                  </a:cubicBezTo>
                  <a:cubicBezTo>
                    <a:pt x="7710" y="21078"/>
                    <a:pt x="7818" y="21094"/>
                    <a:pt x="7927" y="21094"/>
                  </a:cubicBezTo>
                  <a:cubicBezTo>
                    <a:pt x="8201" y="21094"/>
                    <a:pt x="8487" y="20992"/>
                    <a:pt x="8773" y="20873"/>
                  </a:cubicBezTo>
                  <a:cubicBezTo>
                    <a:pt x="9840" y="20473"/>
                    <a:pt x="10875" y="20006"/>
                    <a:pt x="11875" y="19439"/>
                  </a:cubicBezTo>
                  <a:cubicBezTo>
                    <a:pt x="12142" y="19305"/>
                    <a:pt x="12376" y="19172"/>
                    <a:pt x="12576" y="18938"/>
                  </a:cubicBezTo>
                  <a:cubicBezTo>
                    <a:pt x="13410" y="17904"/>
                    <a:pt x="11975" y="16236"/>
                    <a:pt x="12509" y="15002"/>
                  </a:cubicBezTo>
                  <a:cubicBezTo>
                    <a:pt x="12749" y="14420"/>
                    <a:pt x="13297" y="14180"/>
                    <a:pt x="13904" y="14180"/>
                  </a:cubicBezTo>
                  <a:cubicBezTo>
                    <a:pt x="14479" y="14180"/>
                    <a:pt x="15107" y="14395"/>
                    <a:pt x="15578" y="14735"/>
                  </a:cubicBezTo>
                  <a:cubicBezTo>
                    <a:pt x="16545" y="15436"/>
                    <a:pt x="17346" y="16503"/>
                    <a:pt x="18513" y="16770"/>
                  </a:cubicBezTo>
                  <a:cubicBezTo>
                    <a:pt x="18680" y="16807"/>
                    <a:pt x="18848" y="16824"/>
                    <a:pt x="19016" y="16824"/>
                  </a:cubicBezTo>
                  <a:cubicBezTo>
                    <a:pt x="19921" y="16824"/>
                    <a:pt x="20828" y="16332"/>
                    <a:pt x="21616" y="15769"/>
                  </a:cubicBezTo>
                  <a:cubicBezTo>
                    <a:pt x="22116" y="15436"/>
                    <a:pt x="22616" y="15002"/>
                    <a:pt x="22783" y="14402"/>
                  </a:cubicBezTo>
                  <a:cubicBezTo>
                    <a:pt x="22911" y="13826"/>
                    <a:pt x="22548" y="13097"/>
                    <a:pt x="22018" y="13097"/>
                  </a:cubicBezTo>
                  <a:cubicBezTo>
                    <a:pt x="21995" y="13097"/>
                    <a:pt x="21972" y="13098"/>
                    <a:pt x="21949" y="13101"/>
                  </a:cubicBezTo>
                  <a:cubicBezTo>
                    <a:pt x="22205" y="12525"/>
                    <a:pt x="22801" y="12277"/>
                    <a:pt x="23416" y="12277"/>
                  </a:cubicBezTo>
                  <a:cubicBezTo>
                    <a:pt x="23763" y="12277"/>
                    <a:pt x="24117" y="12356"/>
                    <a:pt x="24418" y="12500"/>
                  </a:cubicBezTo>
                  <a:cubicBezTo>
                    <a:pt x="25251" y="12934"/>
                    <a:pt x="25852" y="13735"/>
                    <a:pt x="26519" y="14435"/>
                  </a:cubicBezTo>
                  <a:cubicBezTo>
                    <a:pt x="27137" y="15084"/>
                    <a:pt x="27927" y="15647"/>
                    <a:pt x="28782" y="15647"/>
                  </a:cubicBezTo>
                  <a:cubicBezTo>
                    <a:pt x="28850" y="15647"/>
                    <a:pt x="28919" y="15643"/>
                    <a:pt x="28987" y="15636"/>
                  </a:cubicBezTo>
                  <a:cubicBezTo>
                    <a:pt x="30355" y="15469"/>
                    <a:pt x="31122" y="13701"/>
                    <a:pt x="30822" y="12267"/>
                  </a:cubicBezTo>
                  <a:cubicBezTo>
                    <a:pt x="30522" y="10833"/>
                    <a:pt x="29488" y="9698"/>
                    <a:pt x="28487" y="8664"/>
                  </a:cubicBezTo>
                  <a:lnTo>
                    <a:pt x="28487" y="8664"/>
                  </a:lnTo>
                  <a:cubicBezTo>
                    <a:pt x="28512" y="8666"/>
                    <a:pt x="28536" y="8666"/>
                    <a:pt x="28560" y="8666"/>
                  </a:cubicBezTo>
                  <a:cubicBezTo>
                    <a:pt x="29753" y="8666"/>
                    <a:pt x="30513" y="7073"/>
                    <a:pt x="30088" y="5929"/>
                  </a:cubicBezTo>
                  <a:cubicBezTo>
                    <a:pt x="29655" y="4728"/>
                    <a:pt x="28454" y="4028"/>
                    <a:pt x="27253" y="3861"/>
                  </a:cubicBezTo>
                  <a:cubicBezTo>
                    <a:pt x="26963" y="3813"/>
                    <a:pt x="26671" y="3790"/>
                    <a:pt x="26379" y="3790"/>
                  </a:cubicBezTo>
                  <a:cubicBezTo>
                    <a:pt x="24619" y="3790"/>
                    <a:pt x="22865" y="4632"/>
                    <a:pt x="21749" y="6063"/>
                  </a:cubicBezTo>
                  <a:cubicBezTo>
                    <a:pt x="21482" y="6429"/>
                    <a:pt x="21215" y="6830"/>
                    <a:pt x="20782" y="6963"/>
                  </a:cubicBezTo>
                  <a:cubicBezTo>
                    <a:pt x="20698" y="6986"/>
                    <a:pt x="20614" y="6996"/>
                    <a:pt x="20530" y="6996"/>
                  </a:cubicBezTo>
                  <a:cubicBezTo>
                    <a:pt x="20116" y="6996"/>
                    <a:pt x="19714" y="6746"/>
                    <a:pt x="19381" y="6496"/>
                  </a:cubicBezTo>
                  <a:cubicBezTo>
                    <a:pt x="18080" y="5629"/>
                    <a:pt x="16879" y="4595"/>
                    <a:pt x="15778" y="3461"/>
                  </a:cubicBezTo>
                  <a:cubicBezTo>
                    <a:pt x="16178" y="3427"/>
                    <a:pt x="16412" y="2894"/>
                    <a:pt x="16278" y="2460"/>
                  </a:cubicBezTo>
                  <a:cubicBezTo>
                    <a:pt x="16178" y="2060"/>
                    <a:pt x="15811" y="1759"/>
                    <a:pt x="15478" y="1526"/>
                  </a:cubicBezTo>
                  <a:cubicBezTo>
                    <a:pt x="14246" y="655"/>
                    <a:pt x="12826" y="0"/>
                    <a:pt x="1136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flipH="1">
              <a:off x="1485650" y="2212849"/>
              <a:ext cx="1055070" cy="508842"/>
            </a:xfrm>
            <a:custGeom>
              <a:rect b="b" l="l" r="r" t="t"/>
              <a:pathLst>
                <a:path extrusionOk="0" h="12018" w="24919">
                  <a:moveTo>
                    <a:pt x="9112" y="0"/>
                  </a:moveTo>
                  <a:cubicBezTo>
                    <a:pt x="8977" y="0"/>
                    <a:pt x="8842" y="5"/>
                    <a:pt x="8707" y="16"/>
                  </a:cubicBezTo>
                  <a:cubicBezTo>
                    <a:pt x="7743" y="90"/>
                    <a:pt x="6798" y="493"/>
                    <a:pt x="6278" y="1090"/>
                  </a:cubicBezTo>
                  <a:lnTo>
                    <a:pt x="6278" y="1090"/>
                  </a:lnTo>
                  <a:cubicBezTo>
                    <a:pt x="5442" y="1185"/>
                    <a:pt x="4606" y="1282"/>
                    <a:pt x="3770" y="1383"/>
                  </a:cubicBezTo>
                  <a:cubicBezTo>
                    <a:pt x="3570" y="1383"/>
                    <a:pt x="3369" y="1417"/>
                    <a:pt x="3203" y="1483"/>
                  </a:cubicBezTo>
                  <a:cubicBezTo>
                    <a:pt x="2969" y="1583"/>
                    <a:pt x="2802" y="1717"/>
                    <a:pt x="2669" y="1884"/>
                  </a:cubicBezTo>
                  <a:cubicBezTo>
                    <a:pt x="2235" y="2417"/>
                    <a:pt x="2002" y="3051"/>
                    <a:pt x="2235" y="3618"/>
                  </a:cubicBezTo>
                  <a:cubicBezTo>
                    <a:pt x="2447" y="4133"/>
                    <a:pt x="3155" y="4566"/>
                    <a:pt x="3883" y="4566"/>
                  </a:cubicBezTo>
                  <a:cubicBezTo>
                    <a:pt x="3956" y="4566"/>
                    <a:pt x="4030" y="4561"/>
                    <a:pt x="4103" y="4552"/>
                  </a:cubicBezTo>
                  <a:lnTo>
                    <a:pt x="4103" y="4552"/>
                  </a:lnTo>
                  <a:cubicBezTo>
                    <a:pt x="3369" y="5319"/>
                    <a:pt x="2269" y="5886"/>
                    <a:pt x="1034" y="6120"/>
                  </a:cubicBezTo>
                  <a:cubicBezTo>
                    <a:pt x="701" y="6187"/>
                    <a:pt x="334" y="6253"/>
                    <a:pt x="134" y="6454"/>
                  </a:cubicBezTo>
                  <a:cubicBezTo>
                    <a:pt x="0" y="6654"/>
                    <a:pt x="34" y="6887"/>
                    <a:pt x="100" y="7087"/>
                  </a:cubicBezTo>
                  <a:cubicBezTo>
                    <a:pt x="234" y="7754"/>
                    <a:pt x="601" y="8555"/>
                    <a:pt x="1501" y="8722"/>
                  </a:cubicBezTo>
                  <a:cubicBezTo>
                    <a:pt x="1601" y="8739"/>
                    <a:pt x="1699" y="8747"/>
                    <a:pt x="1795" y="8747"/>
                  </a:cubicBezTo>
                  <a:cubicBezTo>
                    <a:pt x="2628" y="8747"/>
                    <a:pt x="3322" y="8147"/>
                    <a:pt x="4070" y="7788"/>
                  </a:cubicBezTo>
                  <a:cubicBezTo>
                    <a:pt x="4286" y="7690"/>
                    <a:pt x="4549" y="7603"/>
                    <a:pt x="4789" y="7603"/>
                  </a:cubicBezTo>
                  <a:cubicBezTo>
                    <a:pt x="4957" y="7603"/>
                    <a:pt x="5114" y="7645"/>
                    <a:pt x="5237" y="7754"/>
                  </a:cubicBezTo>
                  <a:cubicBezTo>
                    <a:pt x="5404" y="7888"/>
                    <a:pt x="5404" y="8088"/>
                    <a:pt x="5404" y="8255"/>
                  </a:cubicBezTo>
                  <a:cubicBezTo>
                    <a:pt x="5404" y="9122"/>
                    <a:pt x="5404" y="9989"/>
                    <a:pt x="5404" y="10857"/>
                  </a:cubicBezTo>
                  <a:cubicBezTo>
                    <a:pt x="5404" y="11290"/>
                    <a:pt x="5504" y="11824"/>
                    <a:pt x="6071" y="11991"/>
                  </a:cubicBezTo>
                  <a:cubicBezTo>
                    <a:pt x="6155" y="12009"/>
                    <a:pt x="6242" y="12018"/>
                    <a:pt x="6329" y="12018"/>
                  </a:cubicBezTo>
                  <a:cubicBezTo>
                    <a:pt x="6555" y="12018"/>
                    <a:pt x="6789" y="11963"/>
                    <a:pt x="7005" y="11891"/>
                  </a:cubicBezTo>
                  <a:cubicBezTo>
                    <a:pt x="7873" y="11657"/>
                    <a:pt x="8707" y="11390"/>
                    <a:pt x="9507" y="11090"/>
                  </a:cubicBezTo>
                  <a:cubicBezTo>
                    <a:pt x="9707" y="10990"/>
                    <a:pt x="9907" y="10923"/>
                    <a:pt x="10041" y="10790"/>
                  </a:cubicBezTo>
                  <a:cubicBezTo>
                    <a:pt x="10708" y="10190"/>
                    <a:pt x="9574" y="9256"/>
                    <a:pt x="10007" y="8555"/>
                  </a:cubicBezTo>
                  <a:cubicBezTo>
                    <a:pt x="10197" y="8211"/>
                    <a:pt x="10634" y="8071"/>
                    <a:pt x="11124" y="8071"/>
                  </a:cubicBezTo>
                  <a:cubicBezTo>
                    <a:pt x="11583" y="8071"/>
                    <a:pt x="12088" y="8194"/>
                    <a:pt x="12476" y="8388"/>
                  </a:cubicBezTo>
                  <a:cubicBezTo>
                    <a:pt x="13243" y="8789"/>
                    <a:pt x="13877" y="9389"/>
                    <a:pt x="14778" y="9556"/>
                  </a:cubicBezTo>
                  <a:cubicBezTo>
                    <a:pt x="14916" y="9576"/>
                    <a:pt x="15054" y="9586"/>
                    <a:pt x="15190" y="9586"/>
                  </a:cubicBezTo>
                  <a:cubicBezTo>
                    <a:pt x="15942" y="9586"/>
                    <a:pt x="16658" y="9299"/>
                    <a:pt x="17279" y="8989"/>
                  </a:cubicBezTo>
                  <a:cubicBezTo>
                    <a:pt x="17680" y="8789"/>
                    <a:pt x="18080" y="8555"/>
                    <a:pt x="18213" y="8221"/>
                  </a:cubicBezTo>
                  <a:cubicBezTo>
                    <a:pt x="18342" y="7868"/>
                    <a:pt x="18037" y="7452"/>
                    <a:pt x="17597" y="7452"/>
                  </a:cubicBezTo>
                  <a:cubicBezTo>
                    <a:pt x="17580" y="7452"/>
                    <a:pt x="17563" y="7453"/>
                    <a:pt x="17546" y="7454"/>
                  </a:cubicBezTo>
                  <a:cubicBezTo>
                    <a:pt x="17760" y="7134"/>
                    <a:pt x="18233" y="6991"/>
                    <a:pt x="18720" y="6991"/>
                  </a:cubicBezTo>
                  <a:cubicBezTo>
                    <a:pt x="18995" y="6991"/>
                    <a:pt x="19274" y="7037"/>
                    <a:pt x="19514" y="7121"/>
                  </a:cubicBezTo>
                  <a:cubicBezTo>
                    <a:pt x="20215" y="7354"/>
                    <a:pt x="20682" y="7821"/>
                    <a:pt x="21215" y="8221"/>
                  </a:cubicBezTo>
                  <a:cubicBezTo>
                    <a:pt x="21724" y="8603"/>
                    <a:pt x="22355" y="8924"/>
                    <a:pt x="23078" y="8924"/>
                  </a:cubicBezTo>
                  <a:cubicBezTo>
                    <a:pt x="23113" y="8924"/>
                    <a:pt x="23148" y="8923"/>
                    <a:pt x="23184" y="8922"/>
                  </a:cubicBezTo>
                  <a:cubicBezTo>
                    <a:pt x="24284" y="8822"/>
                    <a:pt x="24918" y="7788"/>
                    <a:pt x="24651" y="6987"/>
                  </a:cubicBezTo>
                  <a:cubicBezTo>
                    <a:pt x="24418" y="6153"/>
                    <a:pt x="23584" y="5520"/>
                    <a:pt x="22783" y="4952"/>
                  </a:cubicBezTo>
                  <a:cubicBezTo>
                    <a:pt x="23784" y="4952"/>
                    <a:pt x="24418" y="4052"/>
                    <a:pt x="24084" y="3351"/>
                  </a:cubicBezTo>
                  <a:cubicBezTo>
                    <a:pt x="23717" y="2684"/>
                    <a:pt x="22750" y="2284"/>
                    <a:pt x="21783" y="2184"/>
                  </a:cubicBezTo>
                  <a:cubicBezTo>
                    <a:pt x="21578" y="2162"/>
                    <a:pt x="21371" y="2152"/>
                    <a:pt x="21164" y="2152"/>
                  </a:cubicBezTo>
                  <a:cubicBezTo>
                    <a:pt x="19749" y="2152"/>
                    <a:pt x="18315" y="2637"/>
                    <a:pt x="17413" y="3451"/>
                  </a:cubicBezTo>
                  <a:cubicBezTo>
                    <a:pt x="17179" y="3652"/>
                    <a:pt x="16946" y="3885"/>
                    <a:pt x="16612" y="3952"/>
                  </a:cubicBezTo>
                  <a:cubicBezTo>
                    <a:pt x="16528" y="3973"/>
                    <a:pt x="16445" y="3982"/>
                    <a:pt x="16361" y="3982"/>
                  </a:cubicBezTo>
                  <a:cubicBezTo>
                    <a:pt x="16047" y="3982"/>
                    <a:pt x="15742" y="3850"/>
                    <a:pt x="15478" y="3718"/>
                  </a:cubicBezTo>
                  <a:cubicBezTo>
                    <a:pt x="14477" y="3185"/>
                    <a:pt x="13510" y="2617"/>
                    <a:pt x="12609" y="1984"/>
                  </a:cubicBezTo>
                  <a:cubicBezTo>
                    <a:pt x="12943" y="1950"/>
                    <a:pt x="13143" y="1650"/>
                    <a:pt x="13043" y="1417"/>
                  </a:cubicBezTo>
                  <a:cubicBezTo>
                    <a:pt x="12943" y="1183"/>
                    <a:pt x="12643" y="1016"/>
                    <a:pt x="12376" y="850"/>
                  </a:cubicBezTo>
                  <a:cubicBezTo>
                    <a:pt x="11419" y="371"/>
                    <a:pt x="10275" y="0"/>
                    <a:pt x="9112"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2141" y="2376238"/>
              <a:ext cx="1878456" cy="1073742"/>
            </a:xfrm>
            <a:custGeom>
              <a:rect b="b" l="l" r="r" t="t"/>
              <a:pathLst>
                <a:path extrusionOk="0" h="25360" w="44366">
                  <a:moveTo>
                    <a:pt x="19021" y="0"/>
                  </a:moveTo>
                  <a:cubicBezTo>
                    <a:pt x="18236" y="0"/>
                    <a:pt x="17525" y="905"/>
                    <a:pt x="17647" y="1727"/>
                  </a:cubicBezTo>
                  <a:cubicBezTo>
                    <a:pt x="17690" y="1972"/>
                    <a:pt x="17786" y="2198"/>
                    <a:pt x="17920" y="2397"/>
                  </a:cubicBezTo>
                  <a:lnTo>
                    <a:pt x="17920" y="2397"/>
                  </a:lnTo>
                  <a:cubicBezTo>
                    <a:pt x="17740" y="2439"/>
                    <a:pt x="17567" y="2505"/>
                    <a:pt x="17413" y="2595"/>
                  </a:cubicBezTo>
                  <a:cubicBezTo>
                    <a:pt x="16512" y="3162"/>
                    <a:pt x="15879" y="4196"/>
                    <a:pt x="15812" y="5296"/>
                  </a:cubicBezTo>
                  <a:cubicBezTo>
                    <a:pt x="15779" y="6431"/>
                    <a:pt x="16312" y="7531"/>
                    <a:pt x="17180" y="8165"/>
                  </a:cubicBezTo>
                  <a:cubicBezTo>
                    <a:pt x="17747" y="8599"/>
                    <a:pt x="18547" y="8932"/>
                    <a:pt x="18547" y="9666"/>
                  </a:cubicBezTo>
                  <a:cubicBezTo>
                    <a:pt x="18547" y="10067"/>
                    <a:pt x="18314" y="10433"/>
                    <a:pt x="18080" y="10734"/>
                  </a:cubicBezTo>
                  <a:cubicBezTo>
                    <a:pt x="16913" y="12168"/>
                    <a:pt x="15612" y="13502"/>
                    <a:pt x="14211" y="14670"/>
                  </a:cubicBezTo>
                  <a:cubicBezTo>
                    <a:pt x="13477" y="13869"/>
                    <a:pt x="12710" y="13035"/>
                    <a:pt x="11676" y="12768"/>
                  </a:cubicBezTo>
                  <a:cubicBezTo>
                    <a:pt x="11499" y="12723"/>
                    <a:pt x="11314" y="12701"/>
                    <a:pt x="11129" y="12701"/>
                  </a:cubicBezTo>
                  <a:cubicBezTo>
                    <a:pt x="10344" y="12701"/>
                    <a:pt x="9545" y="13099"/>
                    <a:pt x="9263" y="13808"/>
                  </a:cubicBezTo>
                  <a:lnTo>
                    <a:pt x="9263" y="13808"/>
                  </a:lnTo>
                  <a:cubicBezTo>
                    <a:pt x="9285" y="13203"/>
                    <a:pt x="8589" y="12604"/>
                    <a:pt x="7940" y="12435"/>
                  </a:cubicBezTo>
                  <a:cubicBezTo>
                    <a:pt x="7602" y="12343"/>
                    <a:pt x="7253" y="12298"/>
                    <a:pt x="6902" y="12298"/>
                  </a:cubicBezTo>
                  <a:cubicBezTo>
                    <a:pt x="6435" y="12298"/>
                    <a:pt x="5966" y="12378"/>
                    <a:pt x="5522" y="12533"/>
                  </a:cubicBezTo>
                  <a:lnTo>
                    <a:pt x="5522" y="12533"/>
                  </a:lnTo>
                  <a:cubicBezTo>
                    <a:pt x="4519" y="12698"/>
                    <a:pt x="3546" y="13014"/>
                    <a:pt x="2636" y="13469"/>
                  </a:cubicBezTo>
                  <a:cubicBezTo>
                    <a:pt x="1702" y="13936"/>
                    <a:pt x="768" y="14603"/>
                    <a:pt x="368" y="15604"/>
                  </a:cubicBezTo>
                  <a:cubicBezTo>
                    <a:pt x="1" y="16571"/>
                    <a:pt x="334" y="17939"/>
                    <a:pt x="1302" y="18306"/>
                  </a:cubicBezTo>
                  <a:cubicBezTo>
                    <a:pt x="1495" y="18370"/>
                    <a:pt x="1694" y="18395"/>
                    <a:pt x="1895" y="18395"/>
                  </a:cubicBezTo>
                  <a:cubicBezTo>
                    <a:pt x="2211" y="18395"/>
                    <a:pt x="2530" y="18334"/>
                    <a:pt x="2836" y="18272"/>
                  </a:cubicBezTo>
                  <a:cubicBezTo>
                    <a:pt x="3677" y="18152"/>
                    <a:pt x="4517" y="18092"/>
                    <a:pt x="5358" y="18092"/>
                  </a:cubicBezTo>
                  <a:cubicBezTo>
                    <a:pt x="5918" y="18092"/>
                    <a:pt x="6479" y="18119"/>
                    <a:pt x="7039" y="18172"/>
                  </a:cubicBezTo>
                  <a:cubicBezTo>
                    <a:pt x="7473" y="18206"/>
                    <a:pt x="7873" y="18272"/>
                    <a:pt x="8240" y="18473"/>
                  </a:cubicBezTo>
                  <a:cubicBezTo>
                    <a:pt x="9107" y="19006"/>
                    <a:pt x="9307" y="20140"/>
                    <a:pt x="9541" y="21141"/>
                  </a:cubicBezTo>
                  <a:cubicBezTo>
                    <a:pt x="9774" y="22142"/>
                    <a:pt x="10208" y="23276"/>
                    <a:pt x="11175" y="23476"/>
                  </a:cubicBezTo>
                  <a:cubicBezTo>
                    <a:pt x="11263" y="23495"/>
                    <a:pt x="11350" y="23504"/>
                    <a:pt x="11437" y="23504"/>
                  </a:cubicBezTo>
                  <a:cubicBezTo>
                    <a:pt x="12111" y="23504"/>
                    <a:pt x="12740" y="22959"/>
                    <a:pt x="12977" y="22309"/>
                  </a:cubicBezTo>
                  <a:cubicBezTo>
                    <a:pt x="13243" y="21541"/>
                    <a:pt x="13077" y="20674"/>
                    <a:pt x="12643" y="20007"/>
                  </a:cubicBezTo>
                  <a:cubicBezTo>
                    <a:pt x="12343" y="19473"/>
                    <a:pt x="11942" y="18639"/>
                    <a:pt x="12476" y="18339"/>
                  </a:cubicBezTo>
                  <a:cubicBezTo>
                    <a:pt x="12574" y="18300"/>
                    <a:pt x="12694" y="18284"/>
                    <a:pt x="12818" y="18284"/>
                  </a:cubicBezTo>
                  <a:cubicBezTo>
                    <a:pt x="12905" y="18284"/>
                    <a:pt x="12994" y="18292"/>
                    <a:pt x="13077" y="18306"/>
                  </a:cubicBezTo>
                  <a:cubicBezTo>
                    <a:pt x="14378" y="18506"/>
                    <a:pt x="15912" y="18839"/>
                    <a:pt x="16546" y="20074"/>
                  </a:cubicBezTo>
                  <a:cubicBezTo>
                    <a:pt x="17113" y="21241"/>
                    <a:pt x="16679" y="22742"/>
                    <a:pt x="17246" y="23876"/>
                  </a:cubicBezTo>
                  <a:cubicBezTo>
                    <a:pt x="17778" y="24911"/>
                    <a:pt x="18942" y="25360"/>
                    <a:pt x="20091" y="25360"/>
                  </a:cubicBezTo>
                  <a:cubicBezTo>
                    <a:pt x="20312" y="25360"/>
                    <a:pt x="20533" y="25343"/>
                    <a:pt x="20749" y="25311"/>
                  </a:cubicBezTo>
                  <a:cubicBezTo>
                    <a:pt x="22150" y="25077"/>
                    <a:pt x="23551" y="24243"/>
                    <a:pt x="24118" y="22876"/>
                  </a:cubicBezTo>
                  <a:cubicBezTo>
                    <a:pt x="24652" y="21508"/>
                    <a:pt x="24084" y="19640"/>
                    <a:pt x="22750" y="19173"/>
                  </a:cubicBezTo>
                  <a:cubicBezTo>
                    <a:pt x="22925" y="18719"/>
                    <a:pt x="23347" y="18530"/>
                    <a:pt x="23815" y="18530"/>
                  </a:cubicBezTo>
                  <a:cubicBezTo>
                    <a:pt x="24240" y="18530"/>
                    <a:pt x="24703" y="18686"/>
                    <a:pt x="25052" y="18940"/>
                  </a:cubicBezTo>
                  <a:cubicBezTo>
                    <a:pt x="25786" y="19507"/>
                    <a:pt x="26319" y="20374"/>
                    <a:pt x="27187" y="20641"/>
                  </a:cubicBezTo>
                  <a:cubicBezTo>
                    <a:pt x="27391" y="20709"/>
                    <a:pt x="27601" y="20738"/>
                    <a:pt x="27814" y="20738"/>
                  </a:cubicBezTo>
                  <a:cubicBezTo>
                    <a:pt x="28439" y="20738"/>
                    <a:pt x="29092" y="20489"/>
                    <a:pt x="29688" y="20240"/>
                  </a:cubicBezTo>
                  <a:cubicBezTo>
                    <a:pt x="31256" y="19573"/>
                    <a:pt x="32957" y="18773"/>
                    <a:pt x="33691" y="17172"/>
                  </a:cubicBezTo>
                  <a:cubicBezTo>
                    <a:pt x="34025" y="16471"/>
                    <a:pt x="34225" y="15537"/>
                    <a:pt x="34959" y="15404"/>
                  </a:cubicBezTo>
                  <a:cubicBezTo>
                    <a:pt x="35025" y="15389"/>
                    <a:pt x="35091" y="15382"/>
                    <a:pt x="35156" y="15382"/>
                  </a:cubicBezTo>
                  <a:cubicBezTo>
                    <a:pt x="35391" y="15382"/>
                    <a:pt x="35625" y="15466"/>
                    <a:pt x="35860" y="15570"/>
                  </a:cubicBezTo>
                  <a:cubicBezTo>
                    <a:pt x="36794" y="15904"/>
                    <a:pt x="37828" y="16304"/>
                    <a:pt x="38395" y="17138"/>
                  </a:cubicBezTo>
                  <a:cubicBezTo>
                    <a:pt x="38628" y="17505"/>
                    <a:pt x="38795" y="17905"/>
                    <a:pt x="39062" y="18239"/>
                  </a:cubicBezTo>
                  <a:cubicBezTo>
                    <a:pt x="39391" y="18584"/>
                    <a:pt x="39833" y="18727"/>
                    <a:pt x="40297" y="18727"/>
                  </a:cubicBezTo>
                  <a:cubicBezTo>
                    <a:pt x="40774" y="18727"/>
                    <a:pt x="41274" y="18576"/>
                    <a:pt x="41697" y="18339"/>
                  </a:cubicBezTo>
                  <a:cubicBezTo>
                    <a:pt x="42531" y="17872"/>
                    <a:pt x="43231" y="17038"/>
                    <a:pt x="43432" y="16037"/>
                  </a:cubicBezTo>
                  <a:cubicBezTo>
                    <a:pt x="43632" y="15070"/>
                    <a:pt x="43332" y="13936"/>
                    <a:pt x="42564" y="13336"/>
                  </a:cubicBezTo>
                  <a:cubicBezTo>
                    <a:pt x="43632" y="12635"/>
                    <a:pt x="44299" y="11301"/>
                    <a:pt x="44199" y="9966"/>
                  </a:cubicBezTo>
                  <a:cubicBezTo>
                    <a:pt x="44165" y="9533"/>
                    <a:pt x="44065" y="9099"/>
                    <a:pt x="44099" y="8666"/>
                  </a:cubicBezTo>
                  <a:cubicBezTo>
                    <a:pt x="44132" y="8332"/>
                    <a:pt x="44266" y="7998"/>
                    <a:pt x="44299" y="7698"/>
                  </a:cubicBezTo>
                  <a:cubicBezTo>
                    <a:pt x="44366" y="6798"/>
                    <a:pt x="43832" y="5964"/>
                    <a:pt x="43231" y="5296"/>
                  </a:cubicBezTo>
                  <a:cubicBezTo>
                    <a:pt x="42431" y="4429"/>
                    <a:pt x="41497" y="3695"/>
                    <a:pt x="40363" y="3462"/>
                  </a:cubicBezTo>
                  <a:cubicBezTo>
                    <a:pt x="40159" y="3419"/>
                    <a:pt x="39948" y="3397"/>
                    <a:pt x="39736" y="3397"/>
                  </a:cubicBezTo>
                  <a:cubicBezTo>
                    <a:pt x="38803" y="3397"/>
                    <a:pt x="37844" y="3814"/>
                    <a:pt x="37327" y="4629"/>
                  </a:cubicBezTo>
                  <a:cubicBezTo>
                    <a:pt x="37394" y="2728"/>
                    <a:pt x="35593" y="1260"/>
                    <a:pt x="33825" y="860"/>
                  </a:cubicBezTo>
                  <a:cubicBezTo>
                    <a:pt x="33326" y="745"/>
                    <a:pt x="32813" y="688"/>
                    <a:pt x="32298" y="688"/>
                  </a:cubicBezTo>
                  <a:cubicBezTo>
                    <a:pt x="31024" y="688"/>
                    <a:pt x="29738" y="1038"/>
                    <a:pt x="28621" y="1727"/>
                  </a:cubicBezTo>
                  <a:cubicBezTo>
                    <a:pt x="27387" y="2461"/>
                    <a:pt x="26286" y="3829"/>
                    <a:pt x="26453" y="5330"/>
                  </a:cubicBezTo>
                  <a:cubicBezTo>
                    <a:pt x="25786" y="5363"/>
                    <a:pt x="25152" y="5397"/>
                    <a:pt x="24485" y="5430"/>
                  </a:cubicBezTo>
                  <a:cubicBezTo>
                    <a:pt x="24331" y="5434"/>
                    <a:pt x="24173" y="5438"/>
                    <a:pt x="24013" y="5438"/>
                  </a:cubicBezTo>
                  <a:cubicBezTo>
                    <a:pt x="22992" y="5438"/>
                    <a:pt x="21888" y="5303"/>
                    <a:pt x="21282" y="4496"/>
                  </a:cubicBezTo>
                  <a:cubicBezTo>
                    <a:pt x="20749" y="3795"/>
                    <a:pt x="20749" y="2861"/>
                    <a:pt x="20582" y="2027"/>
                  </a:cubicBezTo>
                  <a:cubicBezTo>
                    <a:pt x="20449" y="1160"/>
                    <a:pt x="20048" y="226"/>
                    <a:pt x="19248" y="26"/>
                  </a:cubicBezTo>
                  <a:cubicBezTo>
                    <a:pt x="19172" y="9"/>
                    <a:pt x="19096" y="0"/>
                    <a:pt x="19021"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flipH="1">
              <a:off x="177526" y="2652122"/>
              <a:ext cx="1504171" cy="611686"/>
            </a:xfrm>
            <a:custGeom>
              <a:rect b="b" l="l" r="r" t="t"/>
              <a:pathLst>
                <a:path extrusionOk="0" h="14447" w="35526">
                  <a:moveTo>
                    <a:pt x="15247" y="1"/>
                  </a:moveTo>
                  <a:cubicBezTo>
                    <a:pt x="14611" y="1"/>
                    <a:pt x="14051" y="519"/>
                    <a:pt x="14144" y="980"/>
                  </a:cubicBezTo>
                  <a:cubicBezTo>
                    <a:pt x="14170" y="1122"/>
                    <a:pt x="14244" y="1253"/>
                    <a:pt x="14352" y="1367"/>
                  </a:cubicBezTo>
                  <a:lnTo>
                    <a:pt x="14352" y="1367"/>
                  </a:lnTo>
                  <a:cubicBezTo>
                    <a:pt x="14206" y="1391"/>
                    <a:pt x="14066" y="1429"/>
                    <a:pt x="13943" y="1480"/>
                  </a:cubicBezTo>
                  <a:cubicBezTo>
                    <a:pt x="13210" y="1780"/>
                    <a:pt x="12709" y="2414"/>
                    <a:pt x="12676" y="3015"/>
                  </a:cubicBezTo>
                  <a:cubicBezTo>
                    <a:pt x="12642" y="3648"/>
                    <a:pt x="13043" y="4282"/>
                    <a:pt x="13743" y="4649"/>
                  </a:cubicBezTo>
                  <a:cubicBezTo>
                    <a:pt x="14210" y="4883"/>
                    <a:pt x="14844" y="5116"/>
                    <a:pt x="14844" y="5516"/>
                  </a:cubicBezTo>
                  <a:cubicBezTo>
                    <a:pt x="14877" y="5750"/>
                    <a:pt x="14677" y="5950"/>
                    <a:pt x="14477" y="6117"/>
                  </a:cubicBezTo>
                  <a:cubicBezTo>
                    <a:pt x="13543" y="6951"/>
                    <a:pt x="12509" y="7685"/>
                    <a:pt x="11408" y="8385"/>
                  </a:cubicBezTo>
                  <a:cubicBezTo>
                    <a:pt x="10808" y="7918"/>
                    <a:pt x="10174" y="7451"/>
                    <a:pt x="9340" y="7284"/>
                  </a:cubicBezTo>
                  <a:cubicBezTo>
                    <a:pt x="9202" y="7255"/>
                    <a:pt x="9056" y="7242"/>
                    <a:pt x="8908" y="7242"/>
                  </a:cubicBezTo>
                  <a:cubicBezTo>
                    <a:pt x="8301" y="7242"/>
                    <a:pt x="7665" y="7475"/>
                    <a:pt x="7424" y="7871"/>
                  </a:cubicBezTo>
                  <a:lnTo>
                    <a:pt x="7424" y="7871"/>
                  </a:lnTo>
                  <a:cubicBezTo>
                    <a:pt x="7443" y="7516"/>
                    <a:pt x="6872" y="7195"/>
                    <a:pt x="6371" y="7084"/>
                  </a:cubicBezTo>
                  <a:cubicBezTo>
                    <a:pt x="6108" y="7035"/>
                    <a:pt x="5840" y="7012"/>
                    <a:pt x="5572" y="7012"/>
                  </a:cubicBezTo>
                  <a:cubicBezTo>
                    <a:pt x="5213" y="7012"/>
                    <a:pt x="4855" y="7054"/>
                    <a:pt x="4516" y="7131"/>
                  </a:cubicBezTo>
                  <a:lnTo>
                    <a:pt x="4516" y="7131"/>
                  </a:lnTo>
                  <a:cubicBezTo>
                    <a:pt x="3686" y="7234"/>
                    <a:pt x="2877" y="7426"/>
                    <a:pt x="2102" y="7685"/>
                  </a:cubicBezTo>
                  <a:cubicBezTo>
                    <a:pt x="1368" y="7951"/>
                    <a:pt x="634" y="8318"/>
                    <a:pt x="334" y="8885"/>
                  </a:cubicBezTo>
                  <a:cubicBezTo>
                    <a:pt x="0" y="9452"/>
                    <a:pt x="300" y="10220"/>
                    <a:pt x="1068" y="10420"/>
                  </a:cubicBezTo>
                  <a:cubicBezTo>
                    <a:pt x="1225" y="10459"/>
                    <a:pt x="1382" y="10473"/>
                    <a:pt x="1541" y="10473"/>
                  </a:cubicBezTo>
                  <a:cubicBezTo>
                    <a:pt x="1787" y="10473"/>
                    <a:pt x="2038" y="10440"/>
                    <a:pt x="2302" y="10420"/>
                  </a:cubicBezTo>
                  <a:cubicBezTo>
                    <a:pt x="2947" y="10342"/>
                    <a:pt x="3603" y="10309"/>
                    <a:pt x="4257" y="10309"/>
                  </a:cubicBezTo>
                  <a:cubicBezTo>
                    <a:pt x="4720" y="10309"/>
                    <a:pt x="5182" y="10325"/>
                    <a:pt x="5637" y="10353"/>
                  </a:cubicBezTo>
                  <a:cubicBezTo>
                    <a:pt x="5971" y="10386"/>
                    <a:pt x="6338" y="10420"/>
                    <a:pt x="6605" y="10553"/>
                  </a:cubicBezTo>
                  <a:cubicBezTo>
                    <a:pt x="7305" y="10820"/>
                    <a:pt x="7472" y="11487"/>
                    <a:pt x="7639" y="12054"/>
                  </a:cubicBezTo>
                  <a:cubicBezTo>
                    <a:pt x="7839" y="12621"/>
                    <a:pt x="8206" y="13255"/>
                    <a:pt x="8973" y="13389"/>
                  </a:cubicBezTo>
                  <a:cubicBezTo>
                    <a:pt x="9029" y="13395"/>
                    <a:pt x="9086" y="13398"/>
                    <a:pt x="9142" y="13398"/>
                  </a:cubicBezTo>
                  <a:cubicBezTo>
                    <a:pt x="9683" y="13398"/>
                    <a:pt x="10196" y="13114"/>
                    <a:pt x="10408" y="12721"/>
                  </a:cubicBezTo>
                  <a:cubicBezTo>
                    <a:pt x="10608" y="12288"/>
                    <a:pt x="10474" y="11787"/>
                    <a:pt x="10141" y="11387"/>
                  </a:cubicBezTo>
                  <a:cubicBezTo>
                    <a:pt x="9874" y="11087"/>
                    <a:pt x="9574" y="10620"/>
                    <a:pt x="10007" y="10453"/>
                  </a:cubicBezTo>
                  <a:cubicBezTo>
                    <a:pt x="10141" y="10420"/>
                    <a:pt x="10307" y="10420"/>
                    <a:pt x="10474" y="10420"/>
                  </a:cubicBezTo>
                  <a:cubicBezTo>
                    <a:pt x="11542" y="10553"/>
                    <a:pt x="12743" y="10720"/>
                    <a:pt x="13243" y="11454"/>
                  </a:cubicBezTo>
                  <a:cubicBezTo>
                    <a:pt x="13710" y="12088"/>
                    <a:pt x="13376" y="12955"/>
                    <a:pt x="13810" y="13622"/>
                  </a:cubicBezTo>
                  <a:cubicBezTo>
                    <a:pt x="14231" y="14212"/>
                    <a:pt x="15172" y="14447"/>
                    <a:pt x="16096" y="14447"/>
                  </a:cubicBezTo>
                  <a:cubicBezTo>
                    <a:pt x="16270" y="14447"/>
                    <a:pt x="16443" y="14439"/>
                    <a:pt x="16612" y="14423"/>
                  </a:cubicBezTo>
                  <a:cubicBezTo>
                    <a:pt x="17746" y="14289"/>
                    <a:pt x="18847" y="13822"/>
                    <a:pt x="19314" y="13055"/>
                  </a:cubicBezTo>
                  <a:cubicBezTo>
                    <a:pt x="19748" y="12254"/>
                    <a:pt x="19281" y="11187"/>
                    <a:pt x="18213" y="10920"/>
                  </a:cubicBezTo>
                  <a:cubicBezTo>
                    <a:pt x="18352" y="10659"/>
                    <a:pt x="18690" y="10553"/>
                    <a:pt x="19063" y="10553"/>
                  </a:cubicBezTo>
                  <a:cubicBezTo>
                    <a:pt x="19405" y="10553"/>
                    <a:pt x="19776" y="10643"/>
                    <a:pt x="20048" y="10787"/>
                  </a:cubicBezTo>
                  <a:cubicBezTo>
                    <a:pt x="20648" y="11120"/>
                    <a:pt x="21082" y="11621"/>
                    <a:pt x="21749" y="11754"/>
                  </a:cubicBezTo>
                  <a:cubicBezTo>
                    <a:pt x="21923" y="11798"/>
                    <a:pt x="22100" y="11816"/>
                    <a:pt x="22277" y="11816"/>
                  </a:cubicBezTo>
                  <a:cubicBezTo>
                    <a:pt x="22778" y="11816"/>
                    <a:pt x="23282" y="11668"/>
                    <a:pt x="23750" y="11521"/>
                  </a:cubicBezTo>
                  <a:cubicBezTo>
                    <a:pt x="25018" y="11154"/>
                    <a:pt x="26386" y="10687"/>
                    <a:pt x="26986" y="9786"/>
                  </a:cubicBezTo>
                  <a:cubicBezTo>
                    <a:pt x="27220" y="9386"/>
                    <a:pt x="27420" y="8852"/>
                    <a:pt x="27987" y="8785"/>
                  </a:cubicBezTo>
                  <a:cubicBezTo>
                    <a:pt x="28031" y="8779"/>
                    <a:pt x="28076" y="8776"/>
                    <a:pt x="28121" y="8776"/>
                  </a:cubicBezTo>
                  <a:cubicBezTo>
                    <a:pt x="28309" y="8776"/>
                    <a:pt x="28498" y="8825"/>
                    <a:pt x="28687" y="8852"/>
                  </a:cubicBezTo>
                  <a:cubicBezTo>
                    <a:pt x="29454" y="9052"/>
                    <a:pt x="30288" y="9286"/>
                    <a:pt x="30722" y="9786"/>
                  </a:cubicBezTo>
                  <a:cubicBezTo>
                    <a:pt x="30922" y="9953"/>
                    <a:pt x="31056" y="10220"/>
                    <a:pt x="31289" y="10386"/>
                  </a:cubicBezTo>
                  <a:cubicBezTo>
                    <a:pt x="31539" y="10587"/>
                    <a:pt x="31898" y="10670"/>
                    <a:pt x="32273" y="10670"/>
                  </a:cubicBezTo>
                  <a:cubicBezTo>
                    <a:pt x="32648" y="10670"/>
                    <a:pt x="33040" y="10587"/>
                    <a:pt x="33357" y="10453"/>
                  </a:cubicBezTo>
                  <a:cubicBezTo>
                    <a:pt x="34058" y="10186"/>
                    <a:pt x="34591" y="9686"/>
                    <a:pt x="34758" y="9152"/>
                  </a:cubicBezTo>
                  <a:cubicBezTo>
                    <a:pt x="34925" y="8585"/>
                    <a:pt x="34692" y="7951"/>
                    <a:pt x="34058" y="7584"/>
                  </a:cubicBezTo>
                  <a:cubicBezTo>
                    <a:pt x="34925" y="7218"/>
                    <a:pt x="35459" y="6417"/>
                    <a:pt x="35392" y="5683"/>
                  </a:cubicBezTo>
                  <a:cubicBezTo>
                    <a:pt x="35359" y="5416"/>
                    <a:pt x="35259" y="5183"/>
                    <a:pt x="35292" y="4916"/>
                  </a:cubicBezTo>
                  <a:cubicBezTo>
                    <a:pt x="35325" y="4749"/>
                    <a:pt x="35425" y="4549"/>
                    <a:pt x="35459" y="4382"/>
                  </a:cubicBezTo>
                  <a:cubicBezTo>
                    <a:pt x="35525" y="3848"/>
                    <a:pt x="35092" y="3381"/>
                    <a:pt x="34591" y="3015"/>
                  </a:cubicBezTo>
                  <a:cubicBezTo>
                    <a:pt x="33991" y="2514"/>
                    <a:pt x="33190" y="2114"/>
                    <a:pt x="32323" y="1980"/>
                  </a:cubicBezTo>
                  <a:cubicBezTo>
                    <a:pt x="32147" y="1954"/>
                    <a:pt x="31965" y="1941"/>
                    <a:pt x="31783" y="1941"/>
                  </a:cubicBezTo>
                  <a:cubicBezTo>
                    <a:pt x="31037" y="1941"/>
                    <a:pt x="30290" y="2165"/>
                    <a:pt x="29888" y="2648"/>
                  </a:cubicBezTo>
                  <a:cubicBezTo>
                    <a:pt x="29921" y="1547"/>
                    <a:pt x="28487" y="713"/>
                    <a:pt x="27086" y="479"/>
                  </a:cubicBezTo>
                  <a:cubicBezTo>
                    <a:pt x="26696" y="414"/>
                    <a:pt x="26296" y="383"/>
                    <a:pt x="25895" y="383"/>
                  </a:cubicBezTo>
                  <a:cubicBezTo>
                    <a:pt x="24855" y="383"/>
                    <a:pt x="23807" y="594"/>
                    <a:pt x="22916" y="980"/>
                  </a:cubicBezTo>
                  <a:cubicBezTo>
                    <a:pt x="21916" y="1413"/>
                    <a:pt x="21048" y="2181"/>
                    <a:pt x="21182" y="3048"/>
                  </a:cubicBezTo>
                  <a:cubicBezTo>
                    <a:pt x="20648" y="3048"/>
                    <a:pt x="20148" y="3081"/>
                    <a:pt x="19614" y="3081"/>
                  </a:cubicBezTo>
                  <a:cubicBezTo>
                    <a:pt x="19432" y="3088"/>
                    <a:pt x="19244" y="3093"/>
                    <a:pt x="19057" y="3093"/>
                  </a:cubicBezTo>
                  <a:cubicBezTo>
                    <a:pt x="18282" y="3093"/>
                    <a:pt x="17502" y="3004"/>
                    <a:pt x="17046" y="2548"/>
                  </a:cubicBezTo>
                  <a:cubicBezTo>
                    <a:pt x="16612" y="2181"/>
                    <a:pt x="16612" y="1647"/>
                    <a:pt x="16479" y="1147"/>
                  </a:cubicBezTo>
                  <a:cubicBezTo>
                    <a:pt x="16378" y="680"/>
                    <a:pt x="16045" y="112"/>
                    <a:pt x="15411" y="12"/>
                  </a:cubicBezTo>
                  <a:cubicBezTo>
                    <a:pt x="15356" y="5"/>
                    <a:pt x="15302" y="1"/>
                    <a:pt x="15247"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1197567" y="3451160"/>
              <a:ext cx="1008454" cy="451387"/>
            </a:xfrm>
            <a:custGeom>
              <a:rect b="b" l="l" r="r" t="t"/>
              <a:pathLst>
                <a:path extrusionOk="0" h="10661" w="23818">
                  <a:moveTo>
                    <a:pt x="13986" y="0"/>
                  </a:moveTo>
                  <a:cubicBezTo>
                    <a:pt x="12320" y="0"/>
                    <a:pt x="10651" y="295"/>
                    <a:pt x="9079" y="877"/>
                  </a:cubicBezTo>
                  <a:lnTo>
                    <a:pt x="9079" y="877"/>
                  </a:lnTo>
                  <a:cubicBezTo>
                    <a:pt x="7850" y="709"/>
                    <a:pt x="6611" y="619"/>
                    <a:pt x="5369" y="619"/>
                  </a:cubicBezTo>
                  <a:cubicBezTo>
                    <a:pt x="4736" y="619"/>
                    <a:pt x="4103" y="643"/>
                    <a:pt x="3470" y="690"/>
                  </a:cubicBezTo>
                  <a:cubicBezTo>
                    <a:pt x="2670" y="723"/>
                    <a:pt x="1869" y="823"/>
                    <a:pt x="1202" y="1257"/>
                  </a:cubicBezTo>
                  <a:cubicBezTo>
                    <a:pt x="501" y="1691"/>
                    <a:pt x="1" y="2525"/>
                    <a:pt x="168" y="3325"/>
                  </a:cubicBezTo>
                  <a:cubicBezTo>
                    <a:pt x="381" y="4299"/>
                    <a:pt x="1454" y="4773"/>
                    <a:pt x="2425" y="4773"/>
                  </a:cubicBezTo>
                  <a:cubicBezTo>
                    <a:pt x="2519" y="4773"/>
                    <a:pt x="2612" y="4768"/>
                    <a:pt x="2703" y="4760"/>
                  </a:cubicBezTo>
                  <a:cubicBezTo>
                    <a:pt x="3770" y="4693"/>
                    <a:pt x="4771" y="4226"/>
                    <a:pt x="5805" y="4226"/>
                  </a:cubicBezTo>
                  <a:cubicBezTo>
                    <a:pt x="6039" y="4226"/>
                    <a:pt x="6272" y="4259"/>
                    <a:pt x="6439" y="4393"/>
                  </a:cubicBezTo>
                  <a:cubicBezTo>
                    <a:pt x="6873" y="4760"/>
                    <a:pt x="6606" y="5527"/>
                    <a:pt x="6172" y="5894"/>
                  </a:cubicBezTo>
                  <a:cubicBezTo>
                    <a:pt x="5772" y="6294"/>
                    <a:pt x="5205" y="6561"/>
                    <a:pt x="5038" y="7128"/>
                  </a:cubicBezTo>
                  <a:cubicBezTo>
                    <a:pt x="4804" y="7862"/>
                    <a:pt x="5438" y="8662"/>
                    <a:pt x="6172" y="8863"/>
                  </a:cubicBezTo>
                  <a:cubicBezTo>
                    <a:pt x="6411" y="8942"/>
                    <a:pt x="6657" y="8971"/>
                    <a:pt x="6908" y="8971"/>
                  </a:cubicBezTo>
                  <a:cubicBezTo>
                    <a:pt x="7395" y="8971"/>
                    <a:pt x="7901" y="8862"/>
                    <a:pt x="8407" y="8796"/>
                  </a:cubicBezTo>
                  <a:cubicBezTo>
                    <a:pt x="8657" y="8750"/>
                    <a:pt x="8918" y="8720"/>
                    <a:pt x="9178" y="8720"/>
                  </a:cubicBezTo>
                  <a:cubicBezTo>
                    <a:pt x="9682" y="8720"/>
                    <a:pt x="10179" y="8833"/>
                    <a:pt x="10575" y="9163"/>
                  </a:cubicBezTo>
                  <a:cubicBezTo>
                    <a:pt x="11009" y="9563"/>
                    <a:pt x="11276" y="10230"/>
                    <a:pt x="11843" y="10364"/>
                  </a:cubicBezTo>
                  <a:cubicBezTo>
                    <a:pt x="11932" y="10391"/>
                    <a:pt x="12020" y="10404"/>
                    <a:pt x="12106" y="10404"/>
                  </a:cubicBezTo>
                  <a:cubicBezTo>
                    <a:pt x="12753" y="10404"/>
                    <a:pt x="13275" y="9677"/>
                    <a:pt x="13511" y="9029"/>
                  </a:cubicBezTo>
                  <a:cubicBezTo>
                    <a:pt x="13811" y="8262"/>
                    <a:pt x="14078" y="7361"/>
                    <a:pt x="14778" y="7061"/>
                  </a:cubicBezTo>
                  <a:cubicBezTo>
                    <a:pt x="14927" y="6995"/>
                    <a:pt x="15082" y="6966"/>
                    <a:pt x="15238" y="6966"/>
                  </a:cubicBezTo>
                  <a:cubicBezTo>
                    <a:pt x="15714" y="6966"/>
                    <a:pt x="16203" y="7235"/>
                    <a:pt x="16579" y="7562"/>
                  </a:cubicBezTo>
                  <a:cubicBezTo>
                    <a:pt x="17046" y="8029"/>
                    <a:pt x="17380" y="8629"/>
                    <a:pt x="17814" y="9163"/>
                  </a:cubicBezTo>
                  <a:cubicBezTo>
                    <a:pt x="18530" y="10038"/>
                    <a:pt x="19626" y="10660"/>
                    <a:pt x="20716" y="10660"/>
                  </a:cubicBezTo>
                  <a:cubicBezTo>
                    <a:pt x="20996" y="10660"/>
                    <a:pt x="21277" y="10619"/>
                    <a:pt x="21550" y="10530"/>
                  </a:cubicBezTo>
                  <a:cubicBezTo>
                    <a:pt x="22917" y="10130"/>
                    <a:pt x="23818" y="8396"/>
                    <a:pt x="23184" y="7061"/>
                  </a:cubicBezTo>
                  <a:cubicBezTo>
                    <a:pt x="22684" y="6094"/>
                    <a:pt x="21550" y="5660"/>
                    <a:pt x="20549" y="5327"/>
                  </a:cubicBezTo>
                  <a:cubicBezTo>
                    <a:pt x="21416" y="4760"/>
                    <a:pt x="21516" y="3359"/>
                    <a:pt x="20949" y="2458"/>
                  </a:cubicBezTo>
                  <a:cubicBezTo>
                    <a:pt x="20382" y="1557"/>
                    <a:pt x="19415" y="1057"/>
                    <a:pt x="18414" y="723"/>
                  </a:cubicBezTo>
                  <a:cubicBezTo>
                    <a:pt x="16988" y="240"/>
                    <a:pt x="15488" y="0"/>
                    <a:pt x="13986"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flipH="1">
              <a:off x="1299225" y="3477241"/>
              <a:ext cx="806492" cy="257385"/>
            </a:xfrm>
            <a:custGeom>
              <a:rect b="b" l="l" r="r" t="t"/>
              <a:pathLst>
                <a:path extrusionOk="0" h="6079" w="19048">
                  <a:moveTo>
                    <a:pt x="11190" y="1"/>
                  </a:moveTo>
                  <a:cubicBezTo>
                    <a:pt x="9844" y="1"/>
                    <a:pt x="8501" y="170"/>
                    <a:pt x="7235" y="504"/>
                  </a:cubicBezTo>
                  <a:lnTo>
                    <a:pt x="7235" y="504"/>
                  </a:lnTo>
                  <a:cubicBezTo>
                    <a:pt x="6277" y="414"/>
                    <a:pt x="5309" y="371"/>
                    <a:pt x="4337" y="371"/>
                  </a:cubicBezTo>
                  <a:cubicBezTo>
                    <a:pt x="3815" y="371"/>
                    <a:pt x="3292" y="383"/>
                    <a:pt x="2769" y="408"/>
                  </a:cubicBezTo>
                  <a:cubicBezTo>
                    <a:pt x="2135" y="441"/>
                    <a:pt x="1468" y="474"/>
                    <a:pt x="934" y="708"/>
                  </a:cubicBezTo>
                  <a:cubicBezTo>
                    <a:pt x="401" y="975"/>
                    <a:pt x="0" y="1442"/>
                    <a:pt x="134" y="1909"/>
                  </a:cubicBezTo>
                  <a:cubicBezTo>
                    <a:pt x="291" y="2476"/>
                    <a:pt x="1193" y="2745"/>
                    <a:pt x="2023" y="2745"/>
                  </a:cubicBezTo>
                  <a:cubicBezTo>
                    <a:pt x="2072" y="2745"/>
                    <a:pt x="2121" y="2744"/>
                    <a:pt x="2169" y="2743"/>
                  </a:cubicBezTo>
                  <a:cubicBezTo>
                    <a:pt x="3002" y="2676"/>
                    <a:pt x="3803" y="2409"/>
                    <a:pt x="4637" y="2409"/>
                  </a:cubicBezTo>
                  <a:cubicBezTo>
                    <a:pt x="4804" y="2409"/>
                    <a:pt x="5004" y="2442"/>
                    <a:pt x="5137" y="2509"/>
                  </a:cubicBezTo>
                  <a:cubicBezTo>
                    <a:pt x="5504" y="2709"/>
                    <a:pt x="5271" y="3143"/>
                    <a:pt x="4937" y="3376"/>
                  </a:cubicBezTo>
                  <a:cubicBezTo>
                    <a:pt x="4604" y="3577"/>
                    <a:pt x="4170" y="3743"/>
                    <a:pt x="4003" y="4077"/>
                  </a:cubicBezTo>
                  <a:cubicBezTo>
                    <a:pt x="3836" y="4477"/>
                    <a:pt x="4337" y="4944"/>
                    <a:pt x="4904" y="5044"/>
                  </a:cubicBezTo>
                  <a:cubicBezTo>
                    <a:pt x="5120" y="5092"/>
                    <a:pt x="5336" y="5110"/>
                    <a:pt x="5552" y="5110"/>
                  </a:cubicBezTo>
                  <a:cubicBezTo>
                    <a:pt x="5936" y="5110"/>
                    <a:pt x="6321" y="5054"/>
                    <a:pt x="6705" y="5011"/>
                  </a:cubicBezTo>
                  <a:cubicBezTo>
                    <a:pt x="6897" y="4989"/>
                    <a:pt x="7097" y="4975"/>
                    <a:pt x="7294" y="4975"/>
                  </a:cubicBezTo>
                  <a:cubicBezTo>
                    <a:pt x="7712" y="4975"/>
                    <a:pt x="8122" y="5040"/>
                    <a:pt x="8440" y="5244"/>
                  </a:cubicBezTo>
                  <a:cubicBezTo>
                    <a:pt x="8807" y="5445"/>
                    <a:pt x="9007" y="5811"/>
                    <a:pt x="9474" y="5912"/>
                  </a:cubicBezTo>
                  <a:cubicBezTo>
                    <a:pt x="9545" y="5927"/>
                    <a:pt x="9615" y="5935"/>
                    <a:pt x="9683" y="5935"/>
                  </a:cubicBezTo>
                  <a:cubicBezTo>
                    <a:pt x="10189" y="5935"/>
                    <a:pt x="10602" y="5527"/>
                    <a:pt x="10808" y="5144"/>
                  </a:cubicBezTo>
                  <a:cubicBezTo>
                    <a:pt x="11042" y="4711"/>
                    <a:pt x="11242" y="4210"/>
                    <a:pt x="11809" y="4044"/>
                  </a:cubicBezTo>
                  <a:cubicBezTo>
                    <a:pt x="11947" y="3997"/>
                    <a:pt x="12091" y="3977"/>
                    <a:pt x="12234" y="3977"/>
                  </a:cubicBezTo>
                  <a:cubicBezTo>
                    <a:pt x="12608" y="3977"/>
                    <a:pt x="12978" y="4117"/>
                    <a:pt x="13243" y="4310"/>
                  </a:cubicBezTo>
                  <a:cubicBezTo>
                    <a:pt x="13643" y="4577"/>
                    <a:pt x="13910" y="4944"/>
                    <a:pt x="14244" y="5211"/>
                  </a:cubicBezTo>
                  <a:cubicBezTo>
                    <a:pt x="14834" y="5720"/>
                    <a:pt x="15725" y="6079"/>
                    <a:pt x="16606" y="6079"/>
                  </a:cubicBezTo>
                  <a:cubicBezTo>
                    <a:pt x="16822" y="6079"/>
                    <a:pt x="17036" y="6057"/>
                    <a:pt x="17246" y="6012"/>
                  </a:cubicBezTo>
                  <a:cubicBezTo>
                    <a:pt x="18313" y="5778"/>
                    <a:pt x="19047" y="4777"/>
                    <a:pt x="18547" y="4044"/>
                  </a:cubicBezTo>
                  <a:cubicBezTo>
                    <a:pt x="18147" y="3476"/>
                    <a:pt x="17246" y="3243"/>
                    <a:pt x="16412" y="3043"/>
                  </a:cubicBezTo>
                  <a:cubicBezTo>
                    <a:pt x="17146" y="2709"/>
                    <a:pt x="17213" y="1909"/>
                    <a:pt x="16746" y="1408"/>
                  </a:cubicBezTo>
                  <a:cubicBezTo>
                    <a:pt x="16312" y="908"/>
                    <a:pt x="15511" y="608"/>
                    <a:pt x="14744" y="408"/>
                  </a:cubicBezTo>
                  <a:cubicBezTo>
                    <a:pt x="13592" y="135"/>
                    <a:pt x="12390" y="1"/>
                    <a:pt x="11190"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flipH="1">
              <a:off x="481466" y="3590288"/>
              <a:ext cx="960356" cy="550928"/>
            </a:xfrm>
            <a:custGeom>
              <a:rect b="b" l="l" r="r" t="t"/>
              <a:pathLst>
                <a:path extrusionOk="0" h="13012" w="22682">
                  <a:moveTo>
                    <a:pt x="18418" y="1"/>
                  </a:moveTo>
                  <a:cubicBezTo>
                    <a:pt x="16857" y="1"/>
                    <a:pt x="15266" y="1057"/>
                    <a:pt x="15209" y="2641"/>
                  </a:cubicBezTo>
                  <a:cubicBezTo>
                    <a:pt x="15209" y="3075"/>
                    <a:pt x="15309" y="3542"/>
                    <a:pt x="15109" y="3909"/>
                  </a:cubicBezTo>
                  <a:cubicBezTo>
                    <a:pt x="14842" y="4342"/>
                    <a:pt x="14242" y="4442"/>
                    <a:pt x="13741" y="4442"/>
                  </a:cubicBezTo>
                  <a:cubicBezTo>
                    <a:pt x="13513" y="4454"/>
                    <a:pt x="13284" y="4460"/>
                    <a:pt x="13053" y="4460"/>
                  </a:cubicBezTo>
                  <a:cubicBezTo>
                    <a:pt x="11933" y="4460"/>
                    <a:pt x="10795" y="4306"/>
                    <a:pt x="9772" y="3809"/>
                  </a:cubicBezTo>
                  <a:cubicBezTo>
                    <a:pt x="8938" y="3408"/>
                    <a:pt x="8204" y="2741"/>
                    <a:pt x="7337" y="2441"/>
                  </a:cubicBezTo>
                  <a:cubicBezTo>
                    <a:pt x="7065" y="2336"/>
                    <a:pt x="6763" y="2281"/>
                    <a:pt x="6464" y="2281"/>
                  </a:cubicBezTo>
                  <a:cubicBezTo>
                    <a:pt x="5809" y="2281"/>
                    <a:pt x="5166" y="2546"/>
                    <a:pt x="4868" y="3141"/>
                  </a:cubicBezTo>
                  <a:cubicBezTo>
                    <a:pt x="4821" y="3246"/>
                    <a:pt x="4800" y="3374"/>
                    <a:pt x="4805" y="3504"/>
                  </a:cubicBezTo>
                  <a:lnTo>
                    <a:pt x="4805" y="3504"/>
                  </a:lnTo>
                  <a:cubicBezTo>
                    <a:pt x="4325" y="3060"/>
                    <a:pt x="3668" y="2833"/>
                    <a:pt x="3010" y="2833"/>
                  </a:cubicBezTo>
                  <a:cubicBezTo>
                    <a:pt x="2331" y="2833"/>
                    <a:pt x="1651" y="3076"/>
                    <a:pt x="1166" y="3575"/>
                  </a:cubicBezTo>
                  <a:cubicBezTo>
                    <a:pt x="50" y="4690"/>
                    <a:pt x="1" y="6628"/>
                    <a:pt x="813" y="7991"/>
                  </a:cubicBezTo>
                  <a:lnTo>
                    <a:pt x="813" y="7991"/>
                  </a:lnTo>
                  <a:cubicBezTo>
                    <a:pt x="643" y="8189"/>
                    <a:pt x="523" y="8446"/>
                    <a:pt x="499" y="8712"/>
                  </a:cubicBezTo>
                  <a:cubicBezTo>
                    <a:pt x="432" y="9346"/>
                    <a:pt x="732" y="10046"/>
                    <a:pt x="1232" y="10413"/>
                  </a:cubicBezTo>
                  <a:cubicBezTo>
                    <a:pt x="1624" y="10689"/>
                    <a:pt x="2071" y="10778"/>
                    <a:pt x="2544" y="10778"/>
                  </a:cubicBezTo>
                  <a:cubicBezTo>
                    <a:pt x="3380" y="10778"/>
                    <a:pt x="4298" y="10502"/>
                    <a:pt x="5139" y="10502"/>
                  </a:cubicBezTo>
                  <a:cubicBezTo>
                    <a:pt x="5604" y="10502"/>
                    <a:pt x="6045" y="10586"/>
                    <a:pt x="6436" y="10847"/>
                  </a:cubicBezTo>
                  <a:cubicBezTo>
                    <a:pt x="7137" y="11314"/>
                    <a:pt x="7470" y="12248"/>
                    <a:pt x="8171" y="12682"/>
                  </a:cubicBezTo>
                  <a:cubicBezTo>
                    <a:pt x="8529" y="12926"/>
                    <a:pt x="8935" y="13011"/>
                    <a:pt x="9354" y="13011"/>
                  </a:cubicBezTo>
                  <a:cubicBezTo>
                    <a:pt x="9793" y="13011"/>
                    <a:pt x="10246" y="12917"/>
                    <a:pt x="10672" y="12815"/>
                  </a:cubicBezTo>
                  <a:cubicBezTo>
                    <a:pt x="11240" y="12682"/>
                    <a:pt x="11873" y="12448"/>
                    <a:pt x="12140" y="11914"/>
                  </a:cubicBezTo>
                  <a:cubicBezTo>
                    <a:pt x="12641" y="10914"/>
                    <a:pt x="11606" y="9679"/>
                    <a:pt x="11973" y="8612"/>
                  </a:cubicBezTo>
                  <a:cubicBezTo>
                    <a:pt x="12206" y="7915"/>
                    <a:pt x="12937" y="7598"/>
                    <a:pt x="13673" y="7598"/>
                  </a:cubicBezTo>
                  <a:cubicBezTo>
                    <a:pt x="13888" y="7598"/>
                    <a:pt x="14104" y="7625"/>
                    <a:pt x="14308" y="7678"/>
                  </a:cubicBezTo>
                  <a:cubicBezTo>
                    <a:pt x="15209" y="7912"/>
                    <a:pt x="15976" y="8445"/>
                    <a:pt x="16910" y="8612"/>
                  </a:cubicBezTo>
                  <a:cubicBezTo>
                    <a:pt x="17123" y="8651"/>
                    <a:pt x="17336" y="8668"/>
                    <a:pt x="17549" y="8668"/>
                  </a:cubicBezTo>
                  <a:cubicBezTo>
                    <a:pt x="18236" y="8668"/>
                    <a:pt x="18924" y="8490"/>
                    <a:pt x="19612" y="8312"/>
                  </a:cubicBezTo>
                  <a:cubicBezTo>
                    <a:pt x="20313" y="8112"/>
                    <a:pt x="21013" y="7912"/>
                    <a:pt x="21614" y="7511"/>
                  </a:cubicBezTo>
                  <a:cubicBezTo>
                    <a:pt x="22214" y="7078"/>
                    <a:pt x="22681" y="6377"/>
                    <a:pt x="22614" y="5610"/>
                  </a:cubicBezTo>
                  <a:cubicBezTo>
                    <a:pt x="22555" y="4962"/>
                    <a:pt x="22003" y="4341"/>
                    <a:pt x="21393" y="4341"/>
                  </a:cubicBezTo>
                  <a:cubicBezTo>
                    <a:pt x="21312" y="4341"/>
                    <a:pt x="21229" y="4352"/>
                    <a:pt x="21147" y="4376"/>
                  </a:cubicBezTo>
                  <a:cubicBezTo>
                    <a:pt x="21747" y="3675"/>
                    <a:pt x="21780" y="2541"/>
                    <a:pt x="21347" y="1707"/>
                  </a:cubicBezTo>
                  <a:cubicBezTo>
                    <a:pt x="20946" y="873"/>
                    <a:pt x="20113" y="339"/>
                    <a:pt x="19245" y="106"/>
                  </a:cubicBezTo>
                  <a:cubicBezTo>
                    <a:pt x="18976" y="35"/>
                    <a:pt x="18697" y="1"/>
                    <a:pt x="18418"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576096" y="3637454"/>
              <a:ext cx="768302" cy="314840"/>
            </a:xfrm>
            <a:custGeom>
              <a:rect b="b" l="l" r="r" t="t"/>
              <a:pathLst>
                <a:path extrusionOk="0" h="7436" w="18146">
                  <a:moveTo>
                    <a:pt x="14743" y="1"/>
                  </a:moveTo>
                  <a:cubicBezTo>
                    <a:pt x="13511" y="1"/>
                    <a:pt x="12203" y="619"/>
                    <a:pt x="12174" y="1527"/>
                  </a:cubicBezTo>
                  <a:cubicBezTo>
                    <a:pt x="12174" y="1761"/>
                    <a:pt x="12241" y="2027"/>
                    <a:pt x="12074" y="2228"/>
                  </a:cubicBezTo>
                  <a:cubicBezTo>
                    <a:pt x="11874" y="2494"/>
                    <a:pt x="11407" y="2528"/>
                    <a:pt x="11007" y="2528"/>
                  </a:cubicBezTo>
                  <a:cubicBezTo>
                    <a:pt x="10805" y="2534"/>
                    <a:pt x="10604" y="2538"/>
                    <a:pt x="10403" y="2538"/>
                  </a:cubicBezTo>
                  <a:cubicBezTo>
                    <a:pt x="9507" y="2538"/>
                    <a:pt x="8628" y="2461"/>
                    <a:pt x="7838" y="2161"/>
                  </a:cubicBezTo>
                  <a:cubicBezTo>
                    <a:pt x="7137" y="1927"/>
                    <a:pt x="6570" y="1560"/>
                    <a:pt x="5870" y="1394"/>
                  </a:cubicBezTo>
                  <a:cubicBezTo>
                    <a:pt x="5648" y="1330"/>
                    <a:pt x="5403" y="1297"/>
                    <a:pt x="5161" y="1297"/>
                  </a:cubicBezTo>
                  <a:cubicBezTo>
                    <a:pt x="4638" y="1297"/>
                    <a:pt x="4130" y="1452"/>
                    <a:pt x="3902" y="1794"/>
                  </a:cubicBezTo>
                  <a:cubicBezTo>
                    <a:pt x="3857" y="1848"/>
                    <a:pt x="3836" y="1916"/>
                    <a:pt x="3836" y="1986"/>
                  </a:cubicBezTo>
                  <a:lnTo>
                    <a:pt x="3836" y="1986"/>
                  </a:lnTo>
                  <a:cubicBezTo>
                    <a:pt x="3459" y="1740"/>
                    <a:pt x="2941" y="1617"/>
                    <a:pt x="2421" y="1617"/>
                  </a:cubicBezTo>
                  <a:cubicBezTo>
                    <a:pt x="1872" y="1617"/>
                    <a:pt x="1322" y="1754"/>
                    <a:pt x="933" y="2027"/>
                  </a:cubicBezTo>
                  <a:cubicBezTo>
                    <a:pt x="39" y="2666"/>
                    <a:pt x="1" y="3794"/>
                    <a:pt x="643" y="4562"/>
                  </a:cubicBezTo>
                  <a:lnTo>
                    <a:pt x="643" y="4562"/>
                  </a:lnTo>
                  <a:cubicBezTo>
                    <a:pt x="498" y="4671"/>
                    <a:pt x="390" y="4815"/>
                    <a:pt x="366" y="4963"/>
                  </a:cubicBezTo>
                  <a:cubicBezTo>
                    <a:pt x="332" y="5363"/>
                    <a:pt x="566" y="5730"/>
                    <a:pt x="1000" y="5964"/>
                  </a:cubicBezTo>
                  <a:cubicBezTo>
                    <a:pt x="1309" y="6123"/>
                    <a:pt x="1661" y="6174"/>
                    <a:pt x="2033" y="6174"/>
                  </a:cubicBezTo>
                  <a:cubicBezTo>
                    <a:pt x="2708" y="6174"/>
                    <a:pt x="3450" y="6006"/>
                    <a:pt x="4129" y="6006"/>
                  </a:cubicBezTo>
                  <a:cubicBezTo>
                    <a:pt x="4489" y="6006"/>
                    <a:pt x="4831" y="6053"/>
                    <a:pt x="5136" y="6197"/>
                  </a:cubicBezTo>
                  <a:cubicBezTo>
                    <a:pt x="5703" y="6464"/>
                    <a:pt x="5970" y="6998"/>
                    <a:pt x="6537" y="7265"/>
                  </a:cubicBezTo>
                  <a:cubicBezTo>
                    <a:pt x="6808" y="7392"/>
                    <a:pt x="7124" y="7436"/>
                    <a:pt x="7454" y="7436"/>
                  </a:cubicBezTo>
                  <a:cubicBezTo>
                    <a:pt x="7814" y="7436"/>
                    <a:pt x="8190" y="7383"/>
                    <a:pt x="8538" y="7331"/>
                  </a:cubicBezTo>
                  <a:cubicBezTo>
                    <a:pt x="9005" y="7231"/>
                    <a:pt x="9506" y="7098"/>
                    <a:pt x="9706" y="6798"/>
                  </a:cubicBezTo>
                  <a:cubicBezTo>
                    <a:pt x="10106" y="6230"/>
                    <a:pt x="9272" y="5530"/>
                    <a:pt x="9572" y="4930"/>
                  </a:cubicBezTo>
                  <a:cubicBezTo>
                    <a:pt x="9751" y="4522"/>
                    <a:pt x="10338" y="4348"/>
                    <a:pt x="10917" y="4348"/>
                  </a:cubicBezTo>
                  <a:cubicBezTo>
                    <a:pt x="11097" y="4348"/>
                    <a:pt x="11275" y="4364"/>
                    <a:pt x="11440" y="4396"/>
                  </a:cubicBezTo>
                  <a:cubicBezTo>
                    <a:pt x="12141" y="4529"/>
                    <a:pt x="12808" y="4829"/>
                    <a:pt x="13508" y="4930"/>
                  </a:cubicBezTo>
                  <a:cubicBezTo>
                    <a:pt x="13688" y="4954"/>
                    <a:pt x="13867" y="4964"/>
                    <a:pt x="14046" y="4964"/>
                  </a:cubicBezTo>
                  <a:cubicBezTo>
                    <a:pt x="14601" y="4964"/>
                    <a:pt x="15155" y="4864"/>
                    <a:pt x="15710" y="4763"/>
                  </a:cubicBezTo>
                  <a:cubicBezTo>
                    <a:pt x="16244" y="4629"/>
                    <a:pt x="16811" y="4529"/>
                    <a:pt x="17311" y="4296"/>
                  </a:cubicBezTo>
                  <a:cubicBezTo>
                    <a:pt x="17778" y="4062"/>
                    <a:pt x="18145" y="3629"/>
                    <a:pt x="18112" y="3228"/>
                  </a:cubicBezTo>
                  <a:cubicBezTo>
                    <a:pt x="18052" y="2840"/>
                    <a:pt x="17592" y="2479"/>
                    <a:pt x="17089" y="2479"/>
                  </a:cubicBezTo>
                  <a:cubicBezTo>
                    <a:pt x="17030" y="2479"/>
                    <a:pt x="16971" y="2484"/>
                    <a:pt x="16911" y="2494"/>
                  </a:cubicBezTo>
                  <a:cubicBezTo>
                    <a:pt x="17411" y="2094"/>
                    <a:pt x="17445" y="1460"/>
                    <a:pt x="17078" y="993"/>
                  </a:cubicBezTo>
                  <a:cubicBezTo>
                    <a:pt x="16744" y="526"/>
                    <a:pt x="16077" y="193"/>
                    <a:pt x="15376" y="59"/>
                  </a:cubicBezTo>
                  <a:cubicBezTo>
                    <a:pt x="15172" y="20"/>
                    <a:pt x="14959" y="1"/>
                    <a:pt x="1474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Human Effects &amp; Symptoms of Pollution</a:t>
            </a:r>
            <a:endParaRPr/>
          </a:p>
        </p:txBody>
      </p:sp>
      <p:sp>
        <p:nvSpPr>
          <p:cNvPr id="146" name="Google Shape;146;p13"/>
          <p:cNvSpPr txBox="1"/>
          <p:nvPr>
            <p:ph idx="1" type="subTitle"/>
          </p:nvPr>
        </p:nvSpPr>
        <p:spPr>
          <a:xfrm>
            <a:off x="2307900" y="2833800"/>
            <a:ext cx="4528200" cy="18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data story about the real effects of human made </a:t>
            </a:r>
            <a:r>
              <a:rPr lang="en-GB"/>
              <a:t>pollution.</a:t>
            </a:r>
            <a:endParaRPr/>
          </a:p>
          <a:p>
            <a:pPr indent="0" lvl="0" marL="0" rtl="0" algn="ctr">
              <a:spcBef>
                <a:spcPts val="0"/>
              </a:spcBef>
              <a:spcAft>
                <a:spcPts val="0"/>
              </a:spcAft>
              <a:buNone/>
            </a:pPr>
            <a:r>
              <a:rPr lang="en-GB"/>
              <a:t>And the</a:t>
            </a:r>
            <a:r>
              <a:rPr lang="en-GB"/>
              <a:t> global effort that needs to be achieved soon.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22"/>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Energy - Green Investments &amp; GDP </a:t>
            </a:r>
            <a:endParaRPr/>
          </a:p>
        </p:txBody>
      </p:sp>
      <p:sp>
        <p:nvSpPr>
          <p:cNvPr id="1057" name="Google Shape;1057;p22"/>
          <p:cNvSpPr txBox="1"/>
          <p:nvPr>
            <p:ph idx="1" type="body"/>
          </p:nvPr>
        </p:nvSpPr>
        <p:spPr>
          <a:xfrm>
            <a:off x="720000" y="1313400"/>
            <a:ext cx="3829200" cy="30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investment include:</a:t>
            </a:r>
            <a:endParaRPr/>
          </a:p>
          <a:p>
            <a:pPr indent="-317500" lvl="0" marL="1371600" rtl="0" algn="l">
              <a:spcBef>
                <a:spcPts val="0"/>
              </a:spcBef>
              <a:spcAft>
                <a:spcPts val="0"/>
              </a:spcAft>
              <a:buSzPts val="1400"/>
              <a:buChar char="●"/>
            </a:pPr>
            <a:r>
              <a:rPr lang="en-GB"/>
              <a:t>Energy production,</a:t>
            </a:r>
            <a:endParaRPr/>
          </a:p>
          <a:p>
            <a:pPr indent="0" lvl="0" marL="1371600" rtl="0" algn="l">
              <a:spcBef>
                <a:spcPts val="0"/>
              </a:spcBef>
              <a:spcAft>
                <a:spcPts val="0"/>
              </a:spcAft>
              <a:buNone/>
            </a:pPr>
            <a:r>
              <a:t/>
            </a:r>
            <a:endParaRPr/>
          </a:p>
          <a:p>
            <a:pPr indent="-317500" lvl="0" marL="1371600" rtl="0" algn="l">
              <a:spcBef>
                <a:spcPts val="0"/>
              </a:spcBef>
              <a:spcAft>
                <a:spcPts val="0"/>
              </a:spcAft>
              <a:buSzPts val="1400"/>
              <a:buChar char="●"/>
            </a:pPr>
            <a:r>
              <a:rPr lang="en-GB"/>
              <a:t>Pollution controls,</a:t>
            </a:r>
            <a:endParaRPr/>
          </a:p>
          <a:p>
            <a:pPr indent="0" lvl="0" marL="1371600" rtl="0" algn="l">
              <a:spcBef>
                <a:spcPts val="0"/>
              </a:spcBef>
              <a:spcAft>
                <a:spcPts val="0"/>
              </a:spcAft>
              <a:buNone/>
            </a:pPr>
            <a:r>
              <a:t/>
            </a:r>
            <a:endParaRPr/>
          </a:p>
          <a:p>
            <a:pPr indent="-317500" lvl="0" marL="1371600" rtl="0" algn="l">
              <a:spcBef>
                <a:spcPts val="0"/>
              </a:spcBef>
              <a:spcAft>
                <a:spcPts val="0"/>
              </a:spcAft>
              <a:buSzPts val="1400"/>
              <a:buChar char="●"/>
            </a:pPr>
            <a:r>
              <a:rPr lang="en-GB"/>
              <a:t>Green transportation,</a:t>
            </a:r>
            <a:endParaRPr/>
          </a:p>
          <a:p>
            <a:pPr indent="0" lvl="0" marL="1371600" rtl="0" algn="l">
              <a:spcBef>
                <a:spcPts val="0"/>
              </a:spcBef>
              <a:spcAft>
                <a:spcPts val="0"/>
              </a:spcAft>
              <a:buNone/>
            </a:pPr>
            <a:r>
              <a:t/>
            </a:r>
            <a:endParaRPr/>
          </a:p>
          <a:p>
            <a:pPr indent="-317500" lvl="0" marL="1371600" rtl="0" algn="l">
              <a:spcBef>
                <a:spcPts val="0"/>
              </a:spcBef>
              <a:spcAft>
                <a:spcPts val="0"/>
              </a:spcAft>
              <a:buSzPts val="1400"/>
              <a:buChar char="●"/>
            </a:pPr>
            <a:r>
              <a:rPr lang="en-GB"/>
              <a:t>Waste reduction,</a:t>
            </a:r>
            <a:endParaRPr/>
          </a:p>
          <a:p>
            <a:pPr indent="0" lvl="0" marL="1371600" rtl="0" algn="l">
              <a:spcBef>
                <a:spcPts val="0"/>
              </a:spcBef>
              <a:spcAft>
                <a:spcPts val="0"/>
              </a:spcAft>
              <a:buNone/>
            </a:pPr>
            <a:r>
              <a:t/>
            </a:r>
            <a:endParaRPr/>
          </a:p>
          <a:p>
            <a:pPr indent="-317500" lvl="0" marL="1371600" rtl="0" algn="l">
              <a:spcBef>
                <a:spcPts val="0"/>
              </a:spcBef>
              <a:spcAft>
                <a:spcPts val="0"/>
              </a:spcAft>
              <a:buSzPts val="1400"/>
              <a:buChar char="●"/>
            </a:pPr>
            <a:r>
              <a:rPr lang="en-GB"/>
              <a:t>Sustainable agriculture and aquaculture,</a:t>
            </a:r>
            <a:endParaRPr/>
          </a:p>
          <a:p>
            <a:pPr indent="0" lvl="0" marL="1371600" rtl="0" algn="l">
              <a:spcBef>
                <a:spcPts val="0"/>
              </a:spcBef>
              <a:spcAft>
                <a:spcPts val="0"/>
              </a:spcAft>
              <a:buNone/>
            </a:pPr>
            <a:r>
              <a:t/>
            </a:r>
            <a:endParaRPr/>
          </a:p>
          <a:p>
            <a:pPr indent="-317500" lvl="0" marL="1371600" rtl="0" algn="l">
              <a:spcBef>
                <a:spcPts val="0"/>
              </a:spcBef>
              <a:spcAft>
                <a:spcPts val="0"/>
              </a:spcAft>
              <a:buSzPts val="1400"/>
              <a:buChar char="●"/>
            </a:pPr>
            <a:r>
              <a:rPr lang="en-GB"/>
              <a:t>Water investments.</a:t>
            </a:r>
            <a:endParaRPr/>
          </a:p>
          <a:p>
            <a:pPr indent="0" lvl="0" marL="1371600" rtl="0" algn="l">
              <a:spcBef>
                <a:spcPts val="0"/>
              </a:spcBef>
              <a:spcAft>
                <a:spcPts val="0"/>
              </a:spcAft>
              <a:buNone/>
            </a:pPr>
            <a:r>
              <a:t/>
            </a:r>
            <a:endParaRPr/>
          </a:p>
        </p:txBody>
      </p:sp>
      <p:pic>
        <p:nvPicPr>
          <p:cNvPr id="1058" name="Google Shape;1058;p22"/>
          <p:cNvPicPr preferRelativeResize="0"/>
          <p:nvPr/>
        </p:nvPicPr>
        <p:blipFill>
          <a:blip r:embed="rId3">
            <a:alphaModFix/>
          </a:blip>
          <a:stretch>
            <a:fillRect/>
          </a:stretch>
        </p:blipFill>
        <p:spPr>
          <a:xfrm>
            <a:off x="4751251" y="1313401"/>
            <a:ext cx="3980475" cy="3061400"/>
          </a:xfrm>
          <a:prstGeom prst="rect">
            <a:avLst/>
          </a:prstGeom>
          <a:noFill/>
          <a:ln>
            <a:noFill/>
          </a:ln>
        </p:spPr>
      </p:pic>
      <p:grpSp>
        <p:nvGrpSpPr>
          <p:cNvPr id="1059" name="Google Shape;1059;p22"/>
          <p:cNvGrpSpPr/>
          <p:nvPr/>
        </p:nvGrpSpPr>
        <p:grpSpPr>
          <a:xfrm>
            <a:off x="-297055" y="1698049"/>
            <a:ext cx="2176091" cy="3445439"/>
            <a:chOff x="4125400" y="1739925"/>
            <a:chExt cx="653991" cy="1035537"/>
          </a:xfrm>
        </p:grpSpPr>
        <p:sp>
          <p:nvSpPr>
            <p:cNvPr id="1060" name="Google Shape;1060;p22"/>
            <p:cNvSpPr/>
            <p:nvPr/>
          </p:nvSpPr>
          <p:spPr>
            <a:xfrm>
              <a:off x="4125400" y="1739925"/>
              <a:ext cx="653991" cy="581749"/>
            </a:xfrm>
            <a:custGeom>
              <a:rect b="b" l="l" r="r" t="t"/>
              <a:pathLst>
                <a:path extrusionOk="0" h="9156" w="10293">
                  <a:moveTo>
                    <a:pt x="3647" y="0"/>
                  </a:moveTo>
                  <a:cubicBezTo>
                    <a:pt x="3492" y="0"/>
                    <a:pt x="3337" y="46"/>
                    <a:pt x="3233" y="159"/>
                  </a:cubicBezTo>
                  <a:cubicBezTo>
                    <a:pt x="3106" y="292"/>
                    <a:pt x="3094" y="534"/>
                    <a:pt x="3245" y="643"/>
                  </a:cubicBezTo>
                  <a:cubicBezTo>
                    <a:pt x="3306" y="679"/>
                    <a:pt x="3379" y="704"/>
                    <a:pt x="3427" y="746"/>
                  </a:cubicBezTo>
                  <a:cubicBezTo>
                    <a:pt x="3566" y="879"/>
                    <a:pt x="3415" y="1127"/>
                    <a:pt x="3227" y="1158"/>
                  </a:cubicBezTo>
                  <a:cubicBezTo>
                    <a:pt x="3202" y="1160"/>
                    <a:pt x="3175" y="1162"/>
                    <a:pt x="3148" y="1162"/>
                  </a:cubicBezTo>
                  <a:cubicBezTo>
                    <a:pt x="3109" y="1162"/>
                    <a:pt x="3069" y="1159"/>
                    <a:pt x="3034" y="1152"/>
                  </a:cubicBezTo>
                  <a:cubicBezTo>
                    <a:pt x="2973" y="1133"/>
                    <a:pt x="2991" y="1067"/>
                    <a:pt x="2943" y="1012"/>
                  </a:cubicBezTo>
                  <a:cubicBezTo>
                    <a:pt x="2796" y="817"/>
                    <a:pt x="2600" y="735"/>
                    <a:pt x="2405" y="735"/>
                  </a:cubicBezTo>
                  <a:cubicBezTo>
                    <a:pt x="2109" y="735"/>
                    <a:pt x="1814" y="924"/>
                    <a:pt x="1690" y="1194"/>
                  </a:cubicBezTo>
                  <a:cubicBezTo>
                    <a:pt x="1665" y="1224"/>
                    <a:pt x="1635" y="1261"/>
                    <a:pt x="1593" y="1285"/>
                  </a:cubicBezTo>
                  <a:cubicBezTo>
                    <a:pt x="1459" y="1370"/>
                    <a:pt x="1338" y="1485"/>
                    <a:pt x="1290" y="1624"/>
                  </a:cubicBezTo>
                  <a:cubicBezTo>
                    <a:pt x="1235" y="1769"/>
                    <a:pt x="1272" y="1951"/>
                    <a:pt x="1411" y="2036"/>
                  </a:cubicBezTo>
                  <a:cubicBezTo>
                    <a:pt x="1248" y="2072"/>
                    <a:pt x="1217" y="2308"/>
                    <a:pt x="1302" y="2441"/>
                  </a:cubicBezTo>
                  <a:cubicBezTo>
                    <a:pt x="1387" y="2586"/>
                    <a:pt x="1532" y="2677"/>
                    <a:pt x="1629" y="2810"/>
                  </a:cubicBezTo>
                  <a:cubicBezTo>
                    <a:pt x="1671" y="2883"/>
                    <a:pt x="1696" y="2974"/>
                    <a:pt x="1696" y="3047"/>
                  </a:cubicBezTo>
                  <a:cubicBezTo>
                    <a:pt x="1696" y="3083"/>
                    <a:pt x="1683" y="3125"/>
                    <a:pt x="1671" y="3156"/>
                  </a:cubicBezTo>
                  <a:cubicBezTo>
                    <a:pt x="1486" y="3004"/>
                    <a:pt x="1261" y="2908"/>
                    <a:pt x="1044" y="2908"/>
                  </a:cubicBezTo>
                  <a:cubicBezTo>
                    <a:pt x="830" y="2908"/>
                    <a:pt x="623" y="3002"/>
                    <a:pt x="473" y="3228"/>
                  </a:cubicBezTo>
                  <a:cubicBezTo>
                    <a:pt x="273" y="3561"/>
                    <a:pt x="364" y="3949"/>
                    <a:pt x="600" y="4185"/>
                  </a:cubicBezTo>
                  <a:cubicBezTo>
                    <a:pt x="626" y="4211"/>
                    <a:pt x="657" y="4228"/>
                    <a:pt x="681" y="4228"/>
                  </a:cubicBezTo>
                  <a:cubicBezTo>
                    <a:pt x="682" y="4228"/>
                    <a:pt x="683" y="4228"/>
                    <a:pt x="685" y="4228"/>
                  </a:cubicBezTo>
                  <a:lnTo>
                    <a:pt x="685" y="4228"/>
                  </a:lnTo>
                  <a:cubicBezTo>
                    <a:pt x="321" y="4292"/>
                    <a:pt x="321" y="4671"/>
                    <a:pt x="200" y="4936"/>
                  </a:cubicBezTo>
                  <a:cubicBezTo>
                    <a:pt x="176" y="4966"/>
                    <a:pt x="152" y="5002"/>
                    <a:pt x="140" y="5039"/>
                  </a:cubicBezTo>
                  <a:cubicBezTo>
                    <a:pt x="115" y="5075"/>
                    <a:pt x="97" y="5117"/>
                    <a:pt x="85" y="5154"/>
                  </a:cubicBezTo>
                  <a:cubicBezTo>
                    <a:pt x="0" y="5390"/>
                    <a:pt x="79" y="5692"/>
                    <a:pt x="303" y="5807"/>
                  </a:cubicBezTo>
                  <a:cubicBezTo>
                    <a:pt x="386" y="5803"/>
                    <a:pt x="461" y="5757"/>
                    <a:pt x="498" y="5687"/>
                  </a:cubicBezTo>
                  <a:lnTo>
                    <a:pt x="498" y="5687"/>
                  </a:lnTo>
                  <a:cubicBezTo>
                    <a:pt x="463" y="5810"/>
                    <a:pt x="440" y="5936"/>
                    <a:pt x="430" y="6062"/>
                  </a:cubicBezTo>
                  <a:cubicBezTo>
                    <a:pt x="430" y="6110"/>
                    <a:pt x="430" y="6159"/>
                    <a:pt x="424" y="6213"/>
                  </a:cubicBezTo>
                  <a:cubicBezTo>
                    <a:pt x="321" y="6716"/>
                    <a:pt x="473" y="7018"/>
                    <a:pt x="884" y="7345"/>
                  </a:cubicBezTo>
                  <a:cubicBezTo>
                    <a:pt x="884" y="7382"/>
                    <a:pt x="884" y="7424"/>
                    <a:pt x="878" y="7460"/>
                  </a:cubicBezTo>
                  <a:cubicBezTo>
                    <a:pt x="872" y="7575"/>
                    <a:pt x="872" y="7684"/>
                    <a:pt x="902" y="7793"/>
                  </a:cubicBezTo>
                  <a:cubicBezTo>
                    <a:pt x="939" y="7939"/>
                    <a:pt x="1060" y="8072"/>
                    <a:pt x="1211" y="8090"/>
                  </a:cubicBezTo>
                  <a:cubicBezTo>
                    <a:pt x="1214" y="8090"/>
                    <a:pt x="1216" y="8090"/>
                    <a:pt x="1219" y="8090"/>
                  </a:cubicBezTo>
                  <a:cubicBezTo>
                    <a:pt x="1360" y="8090"/>
                    <a:pt x="1497" y="7936"/>
                    <a:pt x="1451" y="7814"/>
                  </a:cubicBezTo>
                  <a:lnTo>
                    <a:pt x="1451" y="7814"/>
                  </a:lnTo>
                  <a:cubicBezTo>
                    <a:pt x="1550" y="8017"/>
                    <a:pt x="1734" y="8194"/>
                    <a:pt x="1968" y="8241"/>
                  </a:cubicBezTo>
                  <a:cubicBezTo>
                    <a:pt x="2003" y="8248"/>
                    <a:pt x="2039" y="8251"/>
                    <a:pt x="2074" y="8251"/>
                  </a:cubicBezTo>
                  <a:cubicBezTo>
                    <a:pt x="2281" y="8251"/>
                    <a:pt x="2491" y="8148"/>
                    <a:pt x="2573" y="7957"/>
                  </a:cubicBezTo>
                  <a:cubicBezTo>
                    <a:pt x="2719" y="8126"/>
                    <a:pt x="2731" y="8362"/>
                    <a:pt x="2816" y="8556"/>
                  </a:cubicBezTo>
                  <a:cubicBezTo>
                    <a:pt x="2886" y="8711"/>
                    <a:pt x="3048" y="8855"/>
                    <a:pt x="3202" y="8855"/>
                  </a:cubicBezTo>
                  <a:cubicBezTo>
                    <a:pt x="3246" y="8855"/>
                    <a:pt x="3290" y="8844"/>
                    <a:pt x="3330" y="8816"/>
                  </a:cubicBezTo>
                  <a:cubicBezTo>
                    <a:pt x="3457" y="8732"/>
                    <a:pt x="3482" y="8550"/>
                    <a:pt x="3597" y="8459"/>
                  </a:cubicBezTo>
                  <a:cubicBezTo>
                    <a:pt x="3657" y="8407"/>
                    <a:pt x="3733" y="8386"/>
                    <a:pt x="3812" y="8386"/>
                  </a:cubicBezTo>
                  <a:cubicBezTo>
                    <a:pt x="3907" y="8386"/>
                    <a:pt x="4007" y="8416"/>
                    <a:pt x="4093" y="8459"/>
                  </a:cubicBezTo>
                  <a:cubicBezTo>
                    <a:pt x="4408" y="8605"/>
                    <a:pt x="4668" y="8853"/>
                    <a:pt x="4814" y="9156"/>
                  </a:cubicBezTo>
                  <a:lnTo>
                    <a:pt x="6327" y="7757"/>
                  </a:lnTo>
                  <a:cubicBezTo>
                    <a:pt x="6356" y="7775"/>
                    <a:pt x="6387" y="7783"/>
                    <a:pt x="6419" y="7783"/>
                  </a:cubicBezTo>
                  <a:cubicBezTo>
                    <a:pt x="6515" y="7783"/>
                    <a:pt x="6616" y="7713"/>
                    <a:pt x="6684" y="7636"/>
                  </a:cubicBezTo>
                  <a:cubicBezTo>
                    <a:pt x="6770" y="7545"/>
                    <a:pt x="6865" y="7422"/>
                    <a:pt x="6992" y="7422"/>
                  </a:cubicBezTo>
                  <a:cubicBezTo>
                    <a:pt x="7000" y="7422"/>
                    <a:pt x="7009" y="7423"/>
                    <a:pt x="7017" y="7424"/>
                  </a:cubicBezTo>
                  <a:cubicBezTo>
                    <a:pt x="7090" y="7430"/>
                    <a:pt x="7151" y="7478"/>
                    <a:pt x="7211" y="7515"/>
                  </a:cubicBezTo>
                  <a:cubicBezTo>
                    <a:pt x="7254" y="7539"/>
                    <a:pt x="7290" y="7557"/>
                    <a:pt x="7332" y="7575"/>
                  </a:cubicBezTo>
                  <a:cubicBezTo>
                    <a:pt x="7375" y="7587"/>
                    <a:pt x="7405" y="7612"/>
                    <a:pt x="7417" y="7636"/>
                  </a:cubicBezTo>
                  <a:cubicBezTo>
                    <a:pt x="7478" y="7781"/>
                    <a:pt x="7568" y="7884"/>
                    <a:pt x="7677" y="7969"/>
                  </a:cubicBezTo>
                  <a:cubicBezTo>
                    <a:pt x="7714" y="7999"/>
                    <a:pt x="7750" y="8023"/>
                    <a:pt x="7786" y="8035"/>
                  </a:cubicBezTo>
                  <a:cubicBezTo>
                    <a:pt x="7905" y="8147"/>
                    <a:pt x="8039" y="8194"/>
                    <a:pt x="8173" y="8194"/>
                  </a:cubicBezTo>
                  <a:cubicBezTo>
                    <a:pt x="8556" y="8194"/>
                    <a:pt x="8937" y="7806"/>
                    <a:pt x="8955" y="7424"/>
                  </a:cubicBezTo>
                  <a:cubicBezTo>
                    <a:pt x="8961" y="7424"/>
                    <a:pt x="8997" y="7424"/>
                    <a:pt x="9046" y="7412"/>
                  </a:cubicBezTo>
                  <a:cubicBezTo>
                    <a:pt x="9179" y="7400"/>
                    <a:pt x="9312" y="7345"/>
                    <a:pt x="9421" y="7273"/>
                  </a:cubicBezTo>
                  <a:cubicBezTo>
                    <a:pt x="9475" y="7230"/>
                    <a:pt x="9524" y="7194"/>
                    <a:pt x="9542" y="7133"/>
                  </a:cubicBezTo>
                  <a:cubicBezTo>
                    <a:pt x="9591" y="7012"/>
                    <a:pt x="9512" y="6885"/>
                    <a:pt x="9524" y="6758"/>
                  </a:cubicBezTo>
                  <a:cubicBezTo>
                    <a:pt x="9530" y="6582"/>
                    <a:pt x="9687" y="6455"/>
                    <a:pt x="9815" y="6334"/>
                  </a:cubicBezTo>
                  <a:cubicBezTo>
                    <a:pt x="9954" y="6213"/>
                    <a:pt x="10081" y="6037"/>
                    <a:pt x="10014" y="5868"/>
                  </a:cubicBezTo>
                  <a:cubicBezTo>
                    <a:pt x="9960" y="5735"/>
                    <a:pt x="9778" y="5656"/>
                    <a:pt x="9742" y="5517"/>
                  </a:cubicBezTo>
                  <a:cubicBezTo>
                    <a:pt x="9718" y="5432"/>
                    <a:pt x="9748" y="5335"/>
                    <a:pt x="9796" y="5256"/>
                  </a:cubicBezTo>
                  <a:cubicBezTo>
                    <a:pt x="9960" y="4948"/>
                    <a:pt x="10293" y="4681"/>
                    <a:pt x="10232" y="4342"/>
                  </a:cubicBezTo>
                  <a:cubicBezTo>
                    <a:pt x="10208" y="4197"/>
                    <a:pt x="10129" y="4076"/>
                    <a:pt x="10081" y="3949"/>
                  </a:cubicBezTo>
                  <a:cubicBezTo>
                    <a:pt x="9966" y="3622"/>
                    <a:pt x="10099" y="3259"/>
                    <a:pt x="9996" y="2932"/>
                  </a:cubicBezTo>
                  <a:cubicBezTo>
                    <a:pt x="9904" y="2622"/>
                    <a:pt x="9573" y="2396"/>
                    <a:pt x="9235" y="2396"/>
                  </a:cubicBezTo>
                  <a:cubicBezTo>
                    <a:pt x="9196" y="2396"/>
                    <a:pt x="9157" y="2399"/>
                    <a:pt x="9118" y="2405"/>
                  </a:cubicBezTo>
                  <a:cubicBezTo>
                    <a:pt x="9161" y="2417"/>
                    <a:pt x="9161" y="2459"/>
                    <a:pt x="9142" y="2490"/>
                  </a:cubicBezTo>
                  <a:cubicBezTo>
                    <a:pt x="9133" y="2514"/>
                    <a:pt x="9104" y="2537"/>
                    <a:pt x="9075" y="2537"/>
                  </a:cubicBezTo>
                  <a:cubicBezTo>
                    <a:pt x="9067" y="2537"/>
                    <a:pt x="9059" y="2536"/>
                    <a:pt x="9052" y="2532"/>
                  </a:cubicBezTo>
                  <a:cubicBezTo>
                    <a:pt x="9161" y="2108"/>
                    <a:pt x="9082" y="1581"/>
                    <a:pt x="8585" y="1448"/>
                  </a:cubicBezTo>
                  <a:cubicBezTo>
                    <a:pt x="8543" y="1430"/>
                    <a:pt x="8501" y="1406"/>
                    <a:pt x="8464" y="1382"/>
                  </a:cubicBezTo>
                  <a:cubicBezTo>
                    <a:pt x="8380" y="1339"/>
                    <a:pt x="8295" y="1303"/>
                    <a:pt x="8210" y="1267"/>
                  </a:cubicBezTo>
                  <a:cubicBezTo>
                    <a:pt x="8204" y="1218"/>
                    <a:pt x="8180" y="1170"/>
                    <a:pt x="8168" y="1115"/>
                  </a:cubicBezTo>
                  <a:cubicBezTo>
                    <a:pt x="8071" y="879"/>
                    <a:pt x="7865" y="673"/>
                    <a:pt x="7605" y="619"/>
                  </a:cubicBezTo>
                  <a:cubicBezTo>
                    <a:pt x="7571" y="612"/>
                    <a:pt x="7536" y="609"/>
                    <a:pt x="7501" y="609"/>
                  </a:cubicBezTo>
                  <a:cubicBezTo>
                    <a:pt x="7220" y="609"/>
                    <a:pt x="6933" y="817"/>
                    <a:pt x="6933" y="1097"/>
                  </a:cubicBezTo>
                  <a:cubicBezTo>
                    <a:pt x="6830" y="800"/>
                    <a:pt x="6557" y="576"/>
                    <a:pt x="6236" y="522"/>
                  </a:cubicBezTo>
                  <a:cubicBezTo>
                    <a:pt x="6188" y="514"/>
                    <a:pt x="6139" y="509"/>
                    <a:pt x="6090" y="509"/>
                  </a:cubicBezTo>
                  <a:cubicBezTo>
                    <a:pt x="5819" y="509"/>
                    <a:pt x="5547" y="634"/>
                    <a:pt x="5383" y="849"/>
                  </a:cubicBezTo>
                  <a:cubicBezTo>
                    <a:pt x="5383" y="619"/>
                    <a:pt x="5195" y="425"/>
                    <a:pt x="4983" y="322"/>
                  </a:cubicBezTo>
                  <a:cubicBezTo>
                    <a:pt x="4771" y="225"/>
                    <a:pt x="4529" y="201"/>
                    <a:pt x="4299" y="141"/>
                  </a:cubicBezTo>
                  <a:cubicBezTo>
                    <a:pt x="4117" y="98"/>
                    <a:pt x="3936" y="32"/>
                    <a:pt x="3754" y="7"/>
                  </a:cubicBezTo>
                  <a:cubicBezTo>
                    <a:pt x="3719" y="3"/>
                    <a:pt x="3683" y="0"/>
                    <a:pt x="3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4248474" y="1933082"/>
              <a:ext cx="374363" cy="842380"/>
            </a:xfrm>
            <a:custGeom>
              <a:rect b="b" l="l" r="r" t="t"/>
              <a:pathLst>
                <a:path extrusionOk="0" h="13258" w="5892">
                  <a:moveTo>
                    <a:pt x="2441" y="1"/>
                  </a:moveTo>
                  <a:cubicBezTo>
                    <a:pt x="2326" y="219"/>
                    <a:pt x="2289" y="479"/>
                    <a:pt x="2338" y="721"/>
                  </a:cubicBezTo>
                  <a:cubicBezTo>
                    <a:pt x="2368" y="866"/>
                    <a:pt x="2429" y="1000"/>
                    <a:pt x="2429" y="1145"/>
                  </a:cubicBezTo>
                  <a:cubicBezTo>
                    <a:pt x="2429" y="1363"/>
                    <a:pt x="2301" y="1563"/>
                    <a:pt x="2271" y="1781"/>
                  </a:cubicBezTo>
                  <a:cubicBezTo>
                    <a:pt x="2247" y="1938"/>
                    <a:pt x="2277" y="2107"/>
                    <a:pt x="2289" y="2265"/>
                  </a:cubicBezTo>
                  <a:cubicBezTo>
                    <a:pt x="2301" y="2876"/>
                    <a:pt x="1914" y="3427"/>
                    <a:pt x="1750" y="4021"/>
                  </a:cubicBezTo>
                  <a:cubicBezTo>
                    <a:pt x="1660" y="4354"/>
                    <a:pt x="1635" y="4699"/>
                    <a:pt x="1690" y="5044"/>
                  </a:cubicBezTo>
                  <a:cubicBezTo>
                    <a:pt x="1393" y="4681"/>
                    <a:pt x="1242" y="4214"/>
                    <a:pt x="1097" y="3772"/>
                  </a:cubicBezTo>
                  <a:cubicBezTo>
                    <a:pt x="836" y="2943"/>
                    <a:pt x="570" y="2120"/>
                    <a:pt x="303" y="1284"/>
                  </a:cubicBezTo>
                  <a:lnTo>
                    <a:pt x="1" y="1314"/>
                  </a:lnTo>
                  <a:cubicBezTo>
                    <a:pt x="624" y="2616"/>
                    <a:pt x="945" y="4069"/>
                    <a:pt x="927" y="5516"/>
                  </a:cubicBezTo>
                  <a:cubicBezTo>
                    <a:pt x="927" y="5783"/>
                    <a:pt x="909" y="6037"/>
                    <a:pt x="854" y="6297"/>
                  </a:cubicBezTo>
                  <a:cubicBezTo>
                    <a:pt x="758" y="6800"/>
                    <a:pt x="521" y="7266"/>
                    <a:pt x="382" y="7756"/>
                  </a:cubicBezTo>
                  <a:cubicBezTo>
                    <a:pt x="85" y="8731"/>
                    <a:pt x="146" y="9778"/>
                    <a:pt x="219" y="10802"/>
                  </a:cubicBezTo>
                  <a:cubicBezTo>
                    <a:pt x="279" y="11577"/>
                    <a:pt x="352" y="12364"/>
                    <a:pt x="582" y="13108"/>
                  </a:cubicBezTo>
                  <a:cubicBezTo>
                    <a:pt x="903" y="13157"/>
                    <a:pt x="1230" y="13175"/>
                    <a:pt x="1545" y="13199"/>
                  </a:cubicBezTo>
                  <a:cubicBezTo>
                    <a:pt x="2057" y="13232"/>
                    <a:pt x="2578" y="13257"/>
                    <a:pt x="3099" y="13257"/>
                  </a:cubicBezTo>
                  <a:cubicBezTo>
                    <a:pt x="3931" y="13257"/>
                    <a:pt x="4761" y="13192"/>
                    <a:pt x="5547" y="12987"/>
                  </a:cubicBezTo>
                  <a:cubicBezTo>
                    <a:pt x="5892" y="10687"/>
                    <a:pt x="5571" y="8283"/>
                    <a:pt x="4838" y="6049"/>
                  </a:cubicBezTo>
                  <a:cubicBezTo>
                    <a:pt x="4729" y="5716"/>
                    <a:pt x="4608" y="5383"/>
                    <a:pt x="4638" y="5032"/>
                  </a:cubicBezTo>
                  <a:cubicBezTo>
                    <a:pt x="4657" y="4899"/>
                    <a:pt x="4687" y="4759"/>
                    <a:pt x="4693" y="4626"/>
                  </a:cubicBezTo>
                  <a:cubicBezTo>
                    <a:pt x="4711" y="4227"/>
                    <a:pt x="4469" y="3839"/>
                    <a:pt x="4542" y="3452"/>
                  </a:cubicBezTo>
                  <a:cubicBezTo>
                    <a:pt x="4572" y="3294"/>
                    <a:pt x="4651" y="3149"/>
                    <a:pt x="4717" y="2997"/>
                  </a:cubicBezTo>
                  <a:cubicBezTo>
                    <a:pt x="4850" y="2695"/>
                    <a:pt x="4935" y="2368"/>
                    <a:pt x="5086" y="2065"/>
                  </a:cubicBezTo>
                  <a:cubicBezTo>
                    <a:pt x="5232" y="1762"/>
                    <a:pt x="5450" y="1484"/>
                    <a:pt x="5752" y="1351"/>
                  </a:cubicBezTo>
                  <a:lnTo>
                    <a:pt x="5534" y="1272"/>
                  </a:lnTo>
                  <a:cubicBezTo>
                    <a:pt x="5153" y="1635"/>
                    <a:pt x="4778" y="1999"/>
                    <a:pt x="4396" y="2368"/>
                  </a:cubicBezTo>
                  <a:cubicBezTo>
                    <a:pt x="4257" y="2507"/>
                    <a:pt x="4106" y="2689"/>
                    <a:pt x="4166" y="2876"/>
                  </a:cubicBezTo>
                  <a:cubicBezTo>
                    <a:pt x="4184" y="2943"/>
                    <a:pt x="4239" y="3016"/>
                    <a:pt x="4239" y="3082"/>
                  </a:cubicBezTo>
                  <a:cubicBezTo>
                    <a:pt x="4233" y="3173"/>
                    <a:pt x="4154" y="3234"/>
                    <a:pt x="4081" y="3276"/>
                  </a:cubicBezTo>
                  <a:cubicBezTo>
                    <a:pt x="3652" y="3567"/>
                    <a:pt x="3210" y="3851"/>
                    <a:pt x="2780" y="4142"/>
                  </a:cubicBezTo>
                  <a:cubicBezTo>
                    <a:pt x="2640" y="4027"/>
                    <a:pt x="2634" y="3833"/>
                    <a:pt x="2634" y="3657"/>
                  </a:cubicBezTo>
                  <a:cubicBezTo>
                    <a:pt x="2640" y="2483"/>
                    <a:pt x="2683" y="1308"/>
                    <a:pt x="2731" y="140"/>
                  </a:cubicBezTo>
                  <a:lnTo>
                    <a:pt x="244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4248474" y="1933082"/>
              <a:ext cx="374363" cy="842380"/>
            </a:xfrm>
            <a:custGeom>
              <a:rect b="b" l="l" r="r" t="t"/>
              <a:pathLst>
                <a:path extrusionOk="0" h="13258" w="5892">
                  <a:moveTo>
                    <a:pt x="2441" y="1"/>
                  </a:moveTo>
                  <a:cubicBezTo>
                    <a:pt x="2326" y="219"/>
                    <a:pt x="2289" y="479"/>
                    <a:pt x="2338" y="721"/>
                  </a:cubicBezTo>
                  <a:cubicBezTo>
                    <a:pt x="2368" y="866"/>
                    <a:pt x="2429" y="1000"/>
                    <a:pt x="2429" y="1145"/>
                  </a:cubicBezTo>
                  <a:cubicBezTo>
                    <a:pt x="2429" y="1363"/>
                    <a:pt x="2301" y="1563"/>
                    <a:pt x="2271" y="1781"/>
                  </a:cubicBezTo>
                  <a:cubicBezTo>
                    <a:pt x="2247" y="1938"/>
                    <a:pt x="2277" y="2107"/>
                    <a:pt x="2289" y="2265"/>
                  </a:cubicBezTo>
                  <a:cubicBezTo>
                    <a:pt x="2301" y="2876"/>
                    <a:pt x="1914" y="3427"/>
                    <a:pt x="1750" y="4021"/>
                  </a:cubicBezTo>
                  <a:cubicBezTo>
                    <a:pt x="1660" y="4354"/>
                    <a:pt x="1635" y="4699"/>
                    <a:pt x="1690" y="5044"/>
                  </a:cubicBezTo>
                  <a:cubicBezTo>
                    <a:pt x="1393" y="4681"/>
                    <a:pt x="1242" y="4214"/>
                    <a:pt x="1097" y="3772"/>
                  </a:cubicBezTo>
                  <a:cubicBezTo>
                    <a:pt x="836" y="2943"/>
                    <a:pt x="570" y="2120"/>
                    <a:pt x="303" y="1284"/>
                  </a:cubicBezTo>
                  <a:lnTo>
                    <a:pt x="1" y="1314"/>
                  </a:lnTo>
                  <a:cubicBezTo>
                    <a:pt x="624" y="2616"/>
                    <a:pt x="945" y="4069"/>
                    <a:pt x="927" y="5516"/>
                  </a:cubicBezTo>
                  <a:cubicBezTo>
                    <a:pt x="927" y="5783"/>
                    <a:pt x="909" y="6037"/>
                    <a:pt x="854" y="6297"/>
                  </a:cubicBezTo>
                  <a:cubicBezTo>
                    <a:pt x="758" y="6800"/>
                    <a:pt x="521" y="7266"/>
                    <a:pt x="382" y="7756"/>
                  </a:cubicBezTo>
                  <a:cubicBezTo>
                    <a:pt x="85" y="8731"/>
                    <a:pt x="146" y="9778"/>
                    <a:pt x="219" y="10802"/>
                  </a:cubicBezTo>
                  <a:cubicBezTo>
                    <a:pt x="279" y="11577"/>
                    <a:pt x="352" y="12364"/>
                    <a:pt x="582" y="13108"/>
                  </a:cubicBezTo>
                  <a:cubicBezTo>
                    <a:pt x="903" y="13157"/>
                    <a:pt x="1230" y="13175"/>
                    <a:pt x="1545" y="13199"/>
                  </a:cubicBezTo>
                  <a:cubicBezTo>
                    <a:pt x="2057" y="13232"/>
                    <a:pt x="2578" y="13257"/>
                    <a:pt x="3099" y="13257"/>
                  </a:cubicBezTo>
                  <a:cubicBezTo>
                    <a:pt x="3931" y="13257"/>
                    <a:pt x="4761" y="13192"/>
                    <a:pt x="5547" y="12987"/>
                  </a:cubicBezTo>
                  <a:cubicBezTo>
                    <a:pt x="5892" y="10687"/>
                    <a:pt x="5571" y="8283"/>
                    <a:pt x="4838" y="6049"/>
                  </a:cubicBezTo>
                  <a:cubicBezTo>
                    <a:pt x="4729" y="5716"/>
                    <a:pt x="4608" y="5383"/>
                    <a:pt x="4638" y="5032"/>
                  </a:cubicBezTo>
                  <a:cubicBezTo>
                    <a:pt x="4657" y="4899"/>
                    <a:pt x="4687" y="4759"/>
                    <a:pt x="4693" y="4626"/>
                  </a:cubicBezTo>
                  <a:cubicBezTo>
                    <a:pt x="4711" y="4227"/>
                    <a:pt x="4469" y="3839"/>
                    <a:pt x="4542" y="3452"/>
                  </a:cubicBezTo>
                  <a:cubicBezTo>
                    <a:pt x="4572" y="3294"/>
                    <a:pt x="4651" y="3149"/>
                    <a:pt x="4717" y="2997"/>
                  </a:cubicBezTo>
                  <a:cubicBezTo>
                    <a:pt x="4850" y="2695"/>
                    <a:pt x="4935" y="2368"/>
                    <a:pt x="5086" y="2065"/>
                  </a:cubicBezTo>
                  <a:cubicBezTo>
                    <a:pt x="5232" y="1762"/>
                    <a:pt x="5450" y="1484"/>
                    <a:pt x="5752" y="1351"/>
                  </a:cubicBezTo>
                  <a:lnTo>
                    <a:pt x="5534" y="1272"/>
                  </a:lnTo>
                  <a:cubicBezTo>
                    <a:pt x="5153" y="1635"/>
                    <a:pt x="4778" y="1999"/>
                    <a:pt x="4396" y="2368"/>
                  </a:cubicBezTo>
                  <a:cubicBezTo>
                    <a:pt x="4257" y="2507"/>
                    <a:pt x="4106" y="2689"/>
                    <a:pt x="4166" y="2876"/>
                  </a:cubicBezTo>
                  <a:cubicBezTo>
                    <a:pt x="4184" y="2943"/>
                    <a:pt x="4239" y="3016"/>
                    <a:pt x="4239" y="3082"/>
                  </a:cubicBezTo>
                  <a:cubicBezTo>
                    <a:pt x="4233" y="3173"/>
                    <a:pt x="4154" y="3234"/>
                    <a:pt x="4081" y="3276"/>
                  </a:cubicBezTo>
                  <a:cubicBezTo>
                    <a:pt x="3652" y="3567"/>
                    <a:pt x="3210" y="3851"/>
                    <a:pt x="2780" y="4142"/>
                  </a:cubicBezTo>
                  <a:cubicBezTo>
                    <a:pt x="2640" y="4027"/>
                    <a:pt x="2634" y="3833"/>
                    <a:pt x="2634" y="3657"/>
                  </a:cubicBezTo>
                  <a:cubicBezTo>
                    <a:pt x="2640" y="2483"/>
                    <a:pt x="2683" y="1308"/>
                    <a:pt x="2731" y="140"/>
                  </a:cubicBezTo>
                  <a:lnTo>
                    <a:pt x="244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4273889" y="2163917"/>
              <a:ext cx="297038" cy="559003"/>
            </a:xfrm>
            <a:custGeom>
              <a:rect b="b" l="l" r="r" t="t"/>
              <a:pathLst>
                <a:path extrusionOk="0" h="8798" w="4675">
                  <a:moveTo>
                    <a:pt x="3409" y="0"/>
                  </a:moveTo>
                  <a:lnTo>
                    <a:pt x="2107" y="866"/>
                  </a:lnTo>
                  <a:lnTo>
                    <a:pt x="1805" y="606"/>
                  </a:lnTo>
                  <a:cubicBezTo>
                    <a:pt x="1720" y="533"/>
                    <a:pt x="1653" y="448"/>
                    <a:pt x="1605" y="363"/>
                  </a:cubicBezTo>
                  <a:cubicBezTo>
                    <a:pt x="1568" y="575"/>
                    <a:pt x="1562" y="805"/>
                    <a:pt x="1593" y="1023"/>
                  </a:cubicBezTo>
                  <a:lnTo>
                    <a:pt x="1871" y="2931"/>
                  </a:lnTo>
                  <a:lnTo>
                    <a:pt x="1871" y="2931"/>
                  </a:lnTo>
                  <a:lnTo>
                    <a:pt x="836" y="1659"/>
                  </a:lnTo>
                  <a:cubicBezTo>
                    <a:pt x="836" y="1883"/>
                    <a:pt x="818" y="2174"/>
                    <a:pt x="757" y="2470"/>
                  </a:cubicBezTo>
                  <a:cubicBezTo>
                    <a:pt x="691" y="2815"/>
                    <a:pt x="569" y="3130"/>
                    <a:pt x="454" y="3445"/>
                  </a:cubicBezTo>
                  <a:cubicBezTo>
                    <a:pt x="388" y="3633"/>
                    <a:pt x="321" y="3808"/>
                    <a:pt x="267" y="3984"/>
                  </a:cubicBezTo>
                  <a:cubicBezTo>
                    <a:pt x="0" y="4850"/>
                    <a:pt x="49" y="5788"/>
                    <a:pt x="121" y="6836"/>
                  </a:cubicBezTo>
                  <a:cubicBezTo>
                    <a:pt x="176" y="7477"/>
                    <a:pt x="230" y="8113"/>
                    <a:pt x="376" y="8694"/>
                  </a:cubicBezTo>
                  <a:cubicBezTo>
                    <a:pt x="575" y="8719"/>
                    <a:pt x="775" y="8737"/>
                    <a:pt x="957" y="8743"/>
                  </a:cubicBezTo>
                  <a:cubicBezTo>
                    <a:pt x="1381" y="8767"/>
                    <a:pt x="1932" y="8797"/>
                    <a:pt x="2483" y="8797"/>
                  </a:cubicBezTo>
                  <a:cubicBezTo>
                    <a:pt x="3233" y="8797"/>
                    <a:pt x="3875" y="8743"/>
                    <a:pt x="4444" y="8622"/>
                  </a:cubicBezTo>
                  <a:cubicBezTo>
                    <a:pt x="4674" y="6636"/>
                    <a:pt x="4420" y="4450"/>
                    <a:pt x="3712" y="2271"/>
                  </a:cubicBezTo>
                  <a:lnTo>
                    <a:pt x="3694" y="2228"/>
                  </a:lnTo>
                  <a:cubicBezTo>
                    <a:pt x="3585" y="1877"/>
                    <a:pt x="3451" y="1484"/>
                    <a:pt x="3494" y="1048"/>
                  </a:cubicBezTo>
                  <a:cubicBezTo>
                    <a:pt x="3500" y="969"/>
                    <a:pt x="3512" y="896"/>
                    <a:pt x="3524" y="836"/>
                  </a:cubicBezTo>
                  <a:cubicBezTo>
                    <a:pt x="3536" y="775"/>
                    <a:pt x="3542" y="715"/>
                    <a:pt x="3542" y="666"/>
                  </a:cubicBezTo>
                  <a:cubicBezTo>
                    <a:pt x="3542" y="563"/>
                    <a:pt x="3512" y="424"/>
                    <a:pt x="3476" y="279"/>
                  </a:cubicBezTo>
                  <a:cubicBezTo>
                    <a:pt x="3451" y="200"/>
                    <a:pt x="3433" y="97"/>
                    <a:pt x="340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4248474" y="1933082"/>
              <a:ext cx="374363" cy="842380"/>
            </a:xfrm>
            <a:custGeom>
              <a:rect b="b" l="l" r="r" t="t"/>
              <a:pathLst>
                <a:path extrusionOk="0" h="13258" w="5892">
                  <a:moveTo>
                    <a:pt x="2441" y="1"/>
                  </a:moveTo>
                  <a:cubicBezTo>
                    <a:pt x="2326" y="219"/>
                    <a:pt x="2289" y="479"/>
                    <a:pt x="2338" y="721"/>
                  </a:cubicBezTo>
                  <a:cubicBezTo>
                    <a:pt x="2368" y="866"/>
                    <a:pt x="2429" y="1000"/>
                    <a:pt x="2429" y="1145"/>
                  </a:cubicBezTo>
                  <a:cubicBezTo>
                    <a:pt x="2429" y="1363"/>
                    <a:pt x="2301" y="1563"/>
                    <a:pt x="2271" y="1781"/>
                  </a:cubicBezTo>
                  <a:cubicBezTo>
                    <a:pt x="2247" y="1938"/>
                    <a:pt x="2277" y="2107"/>
                    <a:pt x="2289" y="2265"/>
                  </a:cubicBezTo>
                  <a:cubicBezTo>
                    <a:pt x="2301" y="2876"/>
                    <a:pt x="1914" y="3427"/>
                    <a:pt x="1750" y="4021"/>
                  </a:cubicBezTo>
                  <a:cubicBezTo>
                    <a:pt x="1660" y="4354"/>
                    <a:pt x="1635" y="4699"/>
                    <a:pt x="1690" y="5044"/>
                  </a:cubicBezTo>
                  <a:cubicBezTo>
                    <a:pt x="1393" y="4681"/>
                    <a:pt x="1242" y="4214"/>
                    <a:pt x="1097" y="3772"/>
                  </a:cubicBezTo>
                  <a:cubicBezTo>
                    <a:pt x="836" y="2943"/>
                    <a:pt x="570" y="2120"/>
                    <a:pt x="303" y="1284"/>
                  </a:cubicBezTo>
                  <a:lnTo>
                    <a:pt x="1" y="1314"/>
                  </a:lnTo>
                  <a:cubicBezTo>
                    <a:pt x="624" y="2616"/>
                    <a:pt x="945" y="4069"/>
                    <a:pt x="927" y="5516"/>
                  </a:cubicBezTo>
                  <a:cubicBezTo>
                    <a:pt x="927" y="5783"/>
                    <a:pt x="909" y="6037"/>
                    <a:pt x="854" y="6297"/>
                  </a:cubicBezTo>
                  <a:cubicBezTo>
                    <a:pt x="758" y="6800"/>
                    <a:pt x="521" y="7266"/>
                    <a:pt x="382" y="7756"/>
                  </a:cubicBezTo>
                  <a:cubicBezTo>
                    <a:pt x="85" y="8731"/>
                    <a:pt x="146" y="9778"/>
                    <a:pt x="219" y="10802"/>
                  </a:cubicBezTo>
                  <a:cubicBezTo>
                    <a:pt x="279" y="11577"/>
                    <a:pt x="352" y="12364"/>
                    <a:pt x="582" y="13108"/>
                  </a:cubicBezTo>
                  <a:cubicBezTo>
                    <a:pt x="903" y="13157"/>
                    <a:pt x="1230" y="13175"/>
                    <a:pt x="1545" y="13199"/>
                  </a:cubicBezTo>
                  <a:cubicBezTo>
                    <a:pt x="2057" y="13232"/>
                    <a:pt x="2578" y="13257"/>
                    <a:pt x="3099" y="13257"/>
                  </a:cubicBezTo>
                  <a:cubicBezTo>
                    <a:pt x="3931" y="13257"/>
                    <a:pt x="4761" y="13192"/>
                    <a:pt x="5547" y="12987"/>
                  </a:cubicBezTo>
                  <a:cubicBezTo>
                    <a:pt x="5892" y="10687"/>
                    <a:pt x="5571" y="8283"/>
                    <a:pt x="4838" y="6049"/>
                  </a:cubicBezTo>
                  <a:cubicBezTo>
                    <a:pt x="4729" y="5716"/>
                    <a:pt x="4608" y="5383"/>
                    <a:pt x="4638" y="5032"/>
                  </a:cubicBezTo>
                  <a:cubicBezTo>
                    <a:pt x="4657" y="4899"/>
                    <a:pt x="4687" y="4759"/>
                    <a:pt x="4693" y="4626"/>
                  </a:cubicBezTo>
                  <a:cubicBezTo>
                    <a:pt x="4711" y="4227"/>
                    <a:pt x="4469" y="3839"/>
                    <a:pt x="4542" y="3452"/>
                  </a:cubicBezTo>
                  <a:cubicBezTo>
                    <a:pt x="4572" y="3294"/>
                    <a:pt x="4651" y="3149"/>
                    <a:pt x="4717" y="2997"/>
                  </a:cubicBezTo>
                  <a:cubicBezTo>
                    <a:pt x="4850" y="2695"/>
                    <a:pt x="4935" y="2368"/>
                    <a:pt x="5086" y="2065"/>
                  </a:cubicBezTo>
                  <a:cubicBezTo>
                    <a:pt x="5232" y="1762"/>
                    <a:pt x="5450" y="1484"/>
                    <a:pt x="5752" y="1351"/>
                  </a:cubicBezTo>
                  <a:lnTo>
                    <a:pt x="5534" y="1272"/>
                  </a:lnTo>
                  <a:cubicBezTo>
                    <a:pt x="5153" y="1635"/>
                    <a:pt x="4778" y="1999"/>
                    <a:pt x="4396" y="2368"/>
                  </a:cubicBezTo>
                  <a:cubicBezTo>
                    <a:pt x="4257" y="2507"/>
                    <a:pt x="4106" y="2689"/>
                    <a:pt x="4166" y="2876"/>
                  </a:cubicBezTo>
                  <a:cubicBezTo>
                    <a:pt x="4184" y="2943"/>
                    <a:pt x="4239" y="3016"/>
                    <a:pt x="4239" y="3082"/>
                  </a:cubicBezTo>
                  <a:cubicBezTo>
                    <a:pt x="4233" y="3173"/>
                    <a:pt x="4154" y="3234"/>
                    <a:pt x="4081" y="3276"/>
                  </a:cubicBezTo>
                  <a:cubicBezTo>
                    <a:pt x="3652" y="3567"/>
                    <a:pt x="3210" y="3851"/>
                    <a:pt x="2780" y="4142"/>
                  </a:cubicBezTo>
                  <a:cubicBezTo>
                    <a:pt x="2640" y="4027"/>
                    <a:pt x="2634" y="3833"/>
                    <a:pt x="2634" y="3657"/>
                  </a:cubicBezTo>
                  <a:cubicBezTo>
                    <a:pt x="2640" y="2483"/>
                    <a:pt x="2683" y="1308"/>
                    <a:pt x="2731" y="140"/>
                  </a:cubicBezTo>
                  <a:lnTo>
                    <a:pt x="244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4248474" y="1933082"/>
              <a:ext cx="374363" cy="842380"/>
            </a:xfrm>
            <a:custGeom>
              <a:rect b="b" l="l" r="r" t="t"/>
              <a:pathLst>
                <a:path extrusionOk="0" h="13258" w="5892">
                  <a:moveTo>
                    <a:pt x="2441" y="1"/>
                  </a:moveTo>
                  <a:cubicBezTo>
                    <a:pt x="2326" y="219"/>
                    <a:pt x="2289" y="479"/>
                    <a:pt x="2338" y="721"/>
                  </a:cubicBezTo>
                  <a:cubicBezTo>
                    <a:pt x="2368" y="866"/>
                    <a:pt x="2429" y="1000"/>
                    <a:pt x="2429" y="1145"/>
                  </a:cubicBezTo>
                  <a:cubicBezTo>
                    <a:pt x="2429" y="1363"/>
                    <a:pt x="2301" y="1563"/>
                    <a:pt x="2271" y="1781"/>
                  </a:cubicBezTo>
                  <a:cubicBezTo>
                    <a:pt x="2247" y="1938"/>
                    <a:pt x="2277" y="2107"/>
                    <a:pt x="2289" y="2265"/>
                  </a:cubicBezTo>
                  <a:cubicBezTo>
                    <a:pt x="2301" y="2876"/>
                    <a:pt x="1914" y="3427"/>
                    <a:pt x="1750" y="4021"/>
                  </a:cubicBezTo>
                  <a:cubicBezTo>
                    <a:pt x="1660" y="4354"/>
                    <a:pt x="1635" y="4699"/>
                    <a:pt x="1690" y="5044"/>
                  </a:cubicBezTo>
                  <a:cubicBezTo>
                    <a:pt x="1393" y="4681"/>
                    <a:pt x="1242" y="4214"/>
                    <a:pt x="1097" y="3772"/>
                  </a:cubicBezTo>
                  <a:cubicBezTo>
                    <a:pt x="836" y="2943"/>
                    <a:pt x="570" y="2120"/>
                    <a:pt x="303" y="1284"/>
                  </a:cubicBezTo>
                  <a:lnTo>
                    <a:pt x="1" y="1314"/>
                  </a:lnTo>
                  <a:cubicBezTo>
                    <a:pt x="624" y="2616"/>
                    <a:pt x="945" y="4069"/>
                    <a:pt x="927" y="5516"/>
                  </a:cubicBezTo>
                  <a:cubicBezTo>
                    <a:pt x="927" y="5783"/>
                    <a:pt x="909" y="6037"/>
                    <a:pt x="854" y="6297"/>
                  </a:cubicBezTo>
                  <a:cubicBezTo>
                    <a:pt x="758" y="6800"/>
                    <a:pt x="521" y="7266"/>
                    <a:pt x="382" y="7756"/>
                  </a:cubicBezTo>
                  <a:cubicBezTo>
                    <a:pt x="85" y="8731"/>
                    <a:pt x="146" y="9778"/>
                    <a:pt x="219" y="10802"/>
                  </a:cubicBezTo>
                  <a:cubicBezTo>
                    <a:pt x="279" y="11577"/>
                    <a:pt x="352" y="12364"/>
                    <a:pt x="582" y="13108"/>
                  </a:cubicBezTo>
                  <a:cubicBezTo>
                    <a:pt x="903" y="13157"/>
                    <a:pt x="1230" y="13175"/>
                    <a:pt x="1545" y="13199"/>
                  </a:cubicBezTo>
                  <a:cubicBezTo>
                    <a:pt x="2057" y="13232"/>
                    <a:pt x="2578" y="13257"/>
                    <a:pt x="3099" y="13257"/>
                  </a:cubicBezTo>
                  <a:cubicBezTo>
                    <a:pt x="3931" y="13257"/>
                    <a:pt x="4761" y="13192"/>
                    <a:pt x="5547" y="12987"/>
                  </a:cubicBezTo>
                  <a:cubicBezTo>
                    <a:pt x="5892" y="10687"/>
                    <a:pt x="5571" y="8283"/>
                    <a:pt x="4838" y="6049"/>
                  </a:cubicBezTo>
                  <a:cubicBezTo>
                    <a:pt x="4729" y="5716"/>
                    <a:pt x="4608" y="5383"/>
                    <a:pt x="4638" y="5032"/>
                  </a:cubicBezTo>
                  <a:cubicBezTo>
                    <a:pt x="4657" y="4899"/>
                    <a:pt x="4687" y="4759"/>
                    <a:pt x="4693" y="4626"/>
                  </a:cubicBezTo>
                  <a:cubicBezTo>
                    <a:pt x="4711" y="4227"/>
                    <a:pt x="4469" y="3839"/>
                    <a:pt x="4542" y="3452"/>
                  </a:cubicBezTo>
                  <a:cubicBezTo>
                    <a:pt x="4572" y="3294"/>
                    <a:pt x="4651" y="3149"/>
                    <a:pt x="4717" y="2997"/>
                  </a:cubicBezTo>
                  <a:cubicBezTo>
                    <a:pt x="4850" y="2695"/>
                    <a:pt x="4935" y="2368"/>
                    <a:pt x="5086" y="2065"/>
                  </a:cubicBezTo>
                  <a:cubicBezTo>
                    <a:pt x="5232" y="1762"/>
                    <a:pt x="5450" y="1484"/>
                    <a:pt x="5752" y="1351"/>
                  </a:cubicBezTo>
                  <a:lnTo>
                    <a:pt x="5534" y="1272"/>
                  </a:lnTo>
                  <a:cubicBezTo>
                    <a:pt x="5153" y="1635"/>
                    <a:pt x="4778" y="1999"/>
                    <a:pt x="4396" y="2368"/>
                  </a:cubicBezTo>
                  <a:cubicBezTo>
                    <a:pt x="4257" y="2507"/>
                    <a:pt x="4106" y="2689"/>
                    <a:pt x="4166" y="2876"/>
                  </a:cubicBezTo>
                  <a:cubicBezTo>
                    <a:pt x="4184" y="2943"/>
                    <a:pt x="4239" y="3016"/>
                    <a:pt x="4239" y="3082"/>
                  </a:cubicBezTo>
                  <a:cubicBezTo>
                    <a:pt x="4233" y="3173"/>
                    <a:pt x="4154" y="3234"/>
                    <a:pt x="4081" y="3276"/>
                  </a:cubicBezTo>
                  <a:cubicBezTo>
                    <a:pt x="3652" y="3567"/>
                    <a:pt x="3210" y="3851"/>
                    <a:pt x="2780" y="4142"/>
                  </a:cubicBezTo>
                  <a:cubicBezTo>
                    <a:pt x="2640" y="4027"/>
                    <a:pt x="2634" y="3833"/>
                    <a:pt x="2634" y="3657"/>
                  </a:cubicBezTo>
                  <a:cubicBezTo>
                    <a:pt x="2640" y="2483"/>
                    <a:pt x="2683" y="1308"/>
                    <a:pt x="2731" y="140"/>
                  </a:cubicBezTo>
                  <a:lnTo>
                    <a:pt x="244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4273889" y="2163917"/>
              <a:ext cx="297038" cy="559003"/>
            </a:xfrm>
            <a:custGeom>
              <a:rect b="b" l="l" r="r" t="t"/>
              <a:pathLst>
                <a:path extrusionOk="0" h="8798" w="4675">
                  <a:moveTo>
                    <a:pt x="3409" y="0"/>
                  </a:moveTo>
                  <a:lnTo>
                    <a:pt x="2107" y="866"/>
                  </a:lnTo>
                  <a:lnTo>
                    <a:pt x="1805" y="606"/>
                  </a:lnTo>
                  <a:cubicBezTo>
                    <a:pt x="1720" y="533"/>
                    <a:pt x="1653" y="448"/>
                    <a:pt x="1605" y="363"/>
                  </a:cubicBezTo>
                  <a:cubicBezTo>
                    <a:pt x="1568" y="575"/>
                    <a:pt x="1562" y="805"/>
                    <a:pt x="1593" y="1023"/>
                  </a:cubicBezTo>
                  <a:lnTo>
                    <a:pt x="1871" y="2931"/>
                  </a:lnTo>
                  <a:lnTo>
                    <a:pt x="1871" y="2931"/>
                  </a:lnTo>
                  <a:lnTo>
                    <a:pt x="836" y="1659"/>
                  </a:lnTo>
                  <a:cubicBezTo>
                    <a:pt x="836" y="1883"/>
                    <a:pt x="818" y="2174"/>
                    <a:pt x="757" y="2470"/>
                  </a:cubicBezTo>
                  <a:cubicBezTo>
                    <a:pt x="691" y="2815"/>
                    <a:pt x="569" y="3130"/>
                    <a:pt x="454" y="3445"/>
                  </a:cubicBezTo>
                  <a:cubicBezTo>
                    <a:pt x="388" y="3633"/>
                    <a:pt x="321" y="3808"/>
                    <a:pt x="267" y="3984"/>
                  </a:cubicBezTo>
                  <a:cubicBezTo>
                    <a:pt x="0" y="4850"/>
                    <a:pt x="49" y="5788"/>
                    <a:pt x="121" y="6836"/>
                  </a:cubicBezTo>
                  <a:cubicBezTo>
                    <a:pt x="176" y="7477"/>
                    <a:pt x="230" y="8113"/>
                    <a:pt x="376" y="8694"/>
                  </a:cubicBezTo>
                  <a:cubicBezTo>
                    <a:pt x="575" y="8719"/>
                    <a:pt x="775" y="8737"/>
                    <a:pt x="957" y="8743"/>
                  </a:cubicBezTo>
                  <a:cubicBezTo>
                    <a:pt x="1381" y="8767"/>
                    <a:pt x="1932" y="8797"/>
                    <a:pt x="2483" y="8797"/>
                  </a:cubicBezTo>
                  <a:cubicBezTo>
                    <a:pt x="3233" y="8797"/>
                    <a:pt x="3875" y="8743"/>
                    <a:pt x="4444" y="8622"/>
                  </a:cubicBezTo>
                  <a:cubicBezTo>
                    <a:pt x="4674" y="6636"/>
                    <a:pt x="4420" y="4450"/>
                    <a:pt x="3712" y="2271"/>
                  </a:cubicBezTo>
                  <a:lnTo>
                    <a:pt x="3694" y="2228"/>
                  </a:lnTo>
                  <a:cubicBezTo>
                    <a:pt x="3585" y="1877"/>
                    <a:pt x="3451" y="1484"/>
                    <a:pt x="3494" y="1048"/>
                  </a:cubicBezTo>
                  <a:cubicBezTo>
                    <a:pt x="3500" y="969"/>
                    <a:pt x="3512" y="896"/>
                    <a:pt x="3524" y="836"/>
                  </a:cubicBezTo>
                  <a:cubicBezTo>
                    <a:pt x="3536" y="775"/>
                    <a:pt x="3542" y="715"/>
                    <a:pt x="3542" y="666"/>
                  </a:cubicBezTo>
                  <a:cubicBezTo>
                    <a:pt x="3542" y="563"/>
                    <a:pt x="3512" y="424"/>
                    <a:pt x="3476" y="279"/>
                  </a:cubicBezTo>
                  <a:cubicBezTo>
                    <a:pt x="3451" y="200"/>
                    <a:pt x="3433" y="97"/>
                    <a:pt x="340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4328532" y="2671717"/>
              <a:ext cx="102359" cy="6926"/>
            </a:xfrm>
            <a:custGeom>
              <a:rect b="b" l="l" r="r" t="t"/>
              <a:pathLst>
                <a:path extrusionOk="0" h="109" w="1611">
                  <a:moveTo>
                    <a:pt x="0" y="0"/>
                  </a:moveTo>
                  <a:lnTo>
                    <a:pt x="0" y="0"/>
                  </a:lnTo>
                  <a:cubicBezTo>
                    <a:pt x="139" y="79"/>
                    <a:pt x="309" y="91"/>
                    <a:pt x="472" y="97"/>
                  </a:cubicBezTo>
                  <a:cubicBezTo>
                    <a:pt x="596" y="105"/>
                    <a:pt x="719" y="109"/>
                    <a:pt x="842" y="109"/>
                  </a:cubicBezTo>
                  <a:cubicBezTo>
                    <a:pt x="1098" y="109"/>
                    <a:pt x="1353" y="91"/>
                    <a:pt x="1611" y="54"/>
                  </a:cubicBezTo>
                  <a:lnTo>
                    <a:pt x="0"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4383493" y="2609385"/>
              <a:ext cx="174728" cy="3685"/>
            </a:xfrm>
            <a:custGeom>
              <a:rect b="b" l="l" r="r" t="t"/>
              <a:pathLst>
                <a:path extrusionOk="0" h="58" w="2750">
                  <a:moveTo>
                    <a:pt x="2750" y="0"/>
                  </a:moveTo>
                  <a:lnTo>
                    <a:pt x="1" y="18"/>
                  </a:lnTo>
                  <a:cubicBezTo>
                    <a:pt x="407" y="45"/>
                    <a:pt x="811" y="58"/>
                    <a:pt x="1215" y="58"/>
                  </a:cubicBezTo>
                  <a:cubicBezTo>
                    <a:pt x="1727" y="58"/>
                    <a:pt x="2238" y="37"/>
                    <a:pt x="2750"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a:off x="4466982" y="2584351"/>
              <a:ext cx="83171" cy="3304"/>
            </a:xfrm>
            <a:custGeom>
              <a:rect b="b" l="l" r="r" t="t"/>
              <a:pathLst>
                <a:path extrusionOk="0" h="52" w="1309">
                  <a:moveTo>
                    <a:pt x="1" y="1"/>
                  </a:moveTo>
                  <a:cubicBezTo>
                    <a:pt x="239" y="34"/>
                    <a:pt x="484" y="51"/>
                    <a:pt x="728" y="51"/>
                  </a:cubicBezTo>
                  <a:cubicBezTo>
                    <a:pt x="923" y="51"/>
                    <a:pt x="1117" y="40"/>
                    <a:pt x="1308" y="19"/>
                  </a:cubicBezTo>
                  <a:lnTo>
                    <a:pt x="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4281196" y="2513188"/>
              <a:ext cx="178540" cy="5401"/>
            </a:xfrm>
            <a:custGeom>
              <a:rect b="b" l="l" r="r" t="t"/>
              <a:pathLst>
                <a:path extrusionOk="0" h="85" w="2810">
                  <a:moveTo>
                    <a:pt x="2810" y="1"/>
                  </a:moveTo>
                  <a:lnTo>
                    <a:pt x="0" y="7"/>
                  </a:lnTo>
                  <a:cubicBezTo>
                    <a:pt x="146" y="61"/>
                    <a:pt x="303" y="67"/>
                    <a:pt x="460" y="73"/>
                  </a:cubicBezTo>
                  <a:cubicBezTo>
                    <a:pt x="664" y="81"/>
                    <a:pt x="867" y="85"/>
                    <a:pt x="1071" y="85"/>
                  </a:cubicBezTo>
                  <a:cubicBezTo>
                    <a:pt x="1651" y="85"/>
                    <a:pt x="2232" y="54"/>
                    <a:pt x="281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4283483" y="2492411"/>
              <a:ext cx="68938" cy="4384"/>
            </a:xfrm>
            <a:custGeom>
              <a:rect b="b" l="l" r="r" t="t"/>
              <a:pathLst>
                <a:path extrusionOk="0" h="69" w="1085">
                  <a:moveTo>
                    <a:pt x="1" y="1"/>
                  </a:moveTo>
                  <a:cubicBezTo>
                    <a:pt x="179" y="46"/>
                    <a:pt x="361" y="69"/>
                    <a:pt x="543" y="69"/>
                  </a:cubicBezTo>
                  <a:cubicBezTo>
                    <a:pt x="724" y="69"/>
                    <a:pt x="906" y="46"/>
                    <a:pt x="108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4291171" y="2458545"/>
              <a:ext cx="205861" cy="11691"/>
            </a:xfrm>
            <a:custGeom>
              <a:rect b="b" l="l" r="r" t="t"/>
              <a:pathLst>
                <a:path extrusionOk="0" h="184" w="3240">
                  <a:moveTo>
                    <a:pt x="1" y="1"/>
                  </a:moveTo>
                  <a:lnTo>
                    <a:pt x="1" y="1"/>
                  </a:lnTo>
                  <a:cubicBezTo>
                    <a:pt x="614" y="122"/>
                    <a:pt x="1236" y="184"/>
                    <a:pt x="1856" y="184"/>
                  </a:cubicBezTo>
                  <a:cubicBezTo>
                    <a:pt x="2319" y="184"/>
                    <a:pt x="2782" y="149"/>
                    <a:pt x="3240" y="80"/>
                  </a:cubicBezTo>
                  <a:lnTo>
                    <a:pt x="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4304260" y="2388144"/>
              <a:ext cx="80883" cy="10484"/>
            </a:xfrm>
            <a:custGeom>
              <a:rect b="b" l="l" r="r" t="t"/>
              <a:pathLst>
                <a:path extrusionOk="0" h="165" w="1273">
                  <a:moveTo>
                    <a:pt x="1" y="1"/>
                  </a:moveTo>
                  <a:lnTo>
                    <a:pt x="1" y="1"/>
                  </a:lnTo>
                  <a:cubicBezTo>
                    <a:pt x="55" y="74"/>
                    <a:pt x="158" y="98"/>
                    <a:pt x="249" y="110"/>
                  </a:cubicBezTo>
                  <a:cubicBezTo>
                    <a:pt x="474" y="147"/>
                    <a:pt x="707" y="164"/>
                    <a:pt x="939" y="164"/>
                  </a:cubicBezTo>
                  <a:cubicBezTo>
                    <a:pt x="1051" y="164"/>
                    <a:pt x="1162" y="160"/>
                    <a:pt x="1272" y="152"/>
                  </a:cubicBezTo>
                  <a:lnTo>
                    <a:pt x="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a:off x="4421234" y="2317744"/>
              <a:ext cx="89270" cy="11373"/>
            </a:xfrm>
            <a:custGeom>
              <a:rect b="b" l="l" r="r" t="t"/>
              <a:pathLst>
                <a:path extrusionOk="0" h="179" w="1405">
                  <a:moveTo>
                    <a:pt x="1405" y="1"/>
                  </a:moveTo>
                  <a:lnTo>
                    <a:pt x="0" y="177"/>
                  </a:lnTo>
                  <a:cubicBezTo>
                    <a:pt x="40" y="178"/>
                    <a:pt x="80" y="178"/>
                    <a:pt x="120" y="178"/>
                  </a:cubicBezTo>
                  <a:cubicBezTo>
                    <a:pt x="557" y="178"/>
                    <a:pt x="989" y="117"/>
                    <a:pt x="1405"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a:off x="4442774" y="2296586"/>
              <a:ext cx="61568" cy="3876"/>
            </a:xfrm>
            <a:custGeom>
              <a:rect b="b" l="l" r="r" t="t"/>
              <a:pathLst>
                <a:path extrusionOk="0" h="61" w="969">
                  <a:moveTo>
                    <a:pt x="969" y="1"/>
                  </a:moveTo>
                  <a:lnTo>
                    <a:pt x="0" y="37"/>
                  </a:lnTo>
                  <a:cubicBezTo>
                    <a:pt x="121" y="53"/>
                    <a:pt x="243" y="60"/>
                    <a:pt x="363" y="60"/>
                  </a:cubicBezTo>
                  <a:cubicBezTo>
                    <a:pt x="568" y="60"/>
                    <a:pt x="771" y="39"/>
                    <a:pt x="9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a:off x="4450843" y="2218116"/>
              <a:ext cx="41236" cy="9721"/>
            </a:xfrm>
            <a:custGeom>
              <a:rect b="b" l="l" r="r" t="t"/>
              <a:pathLst>
                <a:path extrusionOk="0" h="153" w="649">
                  <a:moveTo>
                    <a:pt x="648" y="1"/>
                  </a:moveTo>
                  <a:lnTo>
                    <a:pt x="0" y="152"/>
                  </a:lnTo>
                  <a:cubicBezTo>
                    <a:pt x="212" y="104"/>
                    <a:pt x="436" y="55"/>
                    <a:pt x="6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
            <p:cNvSpPr/>
            <p:nvPr/>
          </p:nvSpPr>
          <p:spPr>
            <a:xfrm>
              <a:off x="4158059" y="1961928"/>
              <a:ext cx="235915" cy="211135"/>
            </a:xfrm>
            <a:custGeom>
              <a:rect b="b" l="l" r="r" t="t"/>
              <a:pathLst>
                <a:path extrusionOk="0" h="3323" w="3713">
                  <a:moveTo>
                    <a:pt x="2716" y="471"/>
                  </a:moveTo>
                  <a:cubicBezTo>
                    <a:pt x="2718" y="471"/>
                    <a:pt x="2719" y="471"/>
                    <a:pt x="2719" y="473"/>
                  </a:cubicBezTo>
                  <a:cubicBezTo>
                    <a:pt x="2718" y="472"/>
                    <a:pt x="2716" y="472"/>
                    <a:pt x="2714" y="471"/>
                  </a:cubicBezTo>
                  <a:lnTo>
                    <a:pt x="2714" y="471"/>
                  </a:lnTo>
                  <a:cubicBezTo>
                    <a:pt x="2715" y="471"/>
                    <a:pt x="2716" y="471"/>
                    <a:pt x="2716" y="471"/>
                  </a:cubicBezTo>
                  <a:close/>
                  <a:moveTo>
                    <a:pt x="3000" y="0"/>
                  </a:moveTo>
                  <a:cubicBezTo>
                    <a:pt x="2995" y="0"/>
                    <a:pt x="2990" y="0"/>
                    <a:pt x="2986" y="1"/>
                  </a:cubicBezTo>
                  <a:cubicBezTo>
                    <a:pt x="2847" y="7"/>
                    <a:pt x="2738" y="140"/>
                    <a:pt x="2713" y="273"/>
                  </a:cubicBezTo>
                  <a:cubicBezTo>
                    <a:pt x="2696" y="335"/>
                    <a:pt x="2695" y="403"/>
                    <a:pt x="2695" y="466"/>
                  </a:cubicBezTo>
                  <a:lnTo>
                    <a:pt x="2695" y="466"/>
                  </a:lnTo>
                  <a:cubicBezTo>
                    <a:pt x="2660" y="457"/>
                    <a:pt x="2627" y="452"/>
                    <a:pt x="2595" y="452"/>
                  </a:cubicBezTo>
                  <a:cubicBezTo>
                    <a:pt x="2402" y="452"/>
                    <a:pt x="2293" y="623"/>
                    <a:pt x="2247" y="866"/>
                  </a:cubicBezTo>
                  <a:cubicBezTo>
                    <a:pt x="2247" y="842"/>
                    <a:pt x="2241" y="818"/>
                    <a:pt x="2229" y="788"/>
                  </a:cubicBezTo>
                  <a:cubicBezTo>
                    <a:pt x="2187" y="733"/>
                    <a:pt x="2132" y="685"/>
                    <a:pt x="2041" y="648"/>
                  </a:cubicBezTo>
                  <a:cubicBezTo>
                    <a:pt x="2038" y="648"/>
                    <a:pt x="2034" y="647"/>
                    <a:pt x="2030" y="647"/>
                  </a:cubicBezTo>
                  <a:cubicBezTo>
                    <a:pt x="2016" y="647"/>
                    <a:pt x="2002" y="652"/>
                    <a:pt x="1991" y="652"/>
                  </a:cubicBezTo>
                  <a:cubicBezTo>
                    <a:pt x="1981" y="652"/>
                    <a:pt x="1974" y="649"/>
                    <a:pt x="1969" y="636"/>
                  </a:cubicBezTo>
                  <a:cubicBezTo>
                    <a:pt x="1878" y="583"/>
                    <a:pt x="1796" y="559"/>
                    <a:pt x="1720" y="559"/>
                  </a:cubicBezTo>
                  <a:cubicBezTo>
                    <a:pt x="1573" y="559"/>
                    <a:pt x="1448" y="648"/>
                    <a:pt x="1321" y="788"/>
                  </a:cubicBezTo>
                  <a:cubicBezTo>
                    <a:pt x="1303" y="800"/>
                    <a:pt x="1297" y="824"/>
                    <a:pt x="1278" y="842"/>
                  </a:cubicBezTo>
                  <a:cubicBezTo>
                    <a:pt x="1200" y="969"/>
                    <a:pt x="1133" y="1121"/>
                    <a:pt x="1115" y="1278"/>
                  </a:cubicBezTo>
                  <a:cubicBezTo>
                    <a:pt x="1081" y="1274"/>
                    <a:pt x="1048" y="1272"/>
                    <a:pt x="1014" y="1272"/>
                  </a:cubicBezTo>
                  <a:cubicBezTo>
                    <a:pt x="630" y="1272"/>
                    <a:pt x="257" y="1522"/>
                    <a:pt x="134" y="1884"/>
                  </a:cubicBezTo>
                  <a:cubicBezTo>
                    <a:pt x="1" y="2277"/>
                    <a:pt x="183" y="2755"/>
                    <a:pt x="540" y="2967"/>
                  </a:cubicBezTo>
                  <a:lnTo>
                    <a:pt x="697" y="3022"/>
                  </a:lnTo>
                  <a:cubicBezTo>
                    <a:pt x="667" y="3137"/>
                    <a:pt x="746" y="3246"/>
                    <a:pt x="849" y="3294"/>
                  </a:cubicBezTo>
                  <a:cubicBezTo>
                    <a:pt x="901" y="3314"/>
                    <a:pt x="955" y="3322"/>
                    <a:pt x="1010" y="3322"/>
                  </a:cubicBezTo>
                  <a:cubicBezTo>
                    <a:pt x="1070" y="3322"/>
                    <a:pt x="1131" y="3313"/>
                    <a:pt x="1188" y="3300"/>
                  </a:cubicBezTo>
                  <a:cubicBezTo>
                    <a:pt x="1351" y="3264"/>
                    <a:pt x="1508" y="3203"/>
                    <a:pt x="1605" y="3076"/>
                  </a:cubicBezTo>
                  <a:cubicBezTo>
                    <a:pt x="1702" y="2943"/>
                    <a:pt x="1714" y="2743"/>
                    <a:pt x="1593" y="2640"/>
                  </a:cubicBezTo>
                  <a:lnTo>
                    <a:pt x="1593" y="2640"/>
                  </a:lnTo>
                  <a:cubicBezTo>
                    <a:pt x="1677" y="2683"/>
                    <a:pt x="1768" y="2702"/>
                    <a:pt x="1860" y="2702"/>
                  </a:cubicBezTo>
                  <a:cubicBezTo>
                    <a:pt x="2186" y="2702"/>
                    <a:pt x="2521" y="2456"/>
                    <a:pt x="2568" y="2126"/>
                  </a:cubicBezTo>
                  <a:cubicBezTo>
                    <a:pt x="2629" y="2220"/>
                    <a:pt x="2736" y="2268"/>
                    <a:pt x="2849" y="2268"/>
                  </a:cubicBezTo>
                  <a:cubicBezTo>
                    <a:pt x="2916" y="2268"/>
                    <a:pt x="2985" y="2251"/>
                    <a:pt x="3046" y="2217"/>
                  </a:cubicBezTo>
                  <a:cubicBezTo>
                    <a:pt x="3198" y="2126"/>
                    <a:pt x="3288" y="1956"/>
                    <a:pt x="3295" y="1775"/>
                  </a:cubicBezTo>
                  <a:cubicBezTo>
                    <a:pt x="3301" y="1714"/>
                    <a:pt x="3295" y="1653"/>
                    <a:pt x="3307" y="1599"/>
                  </a:cubicBezTo>
                  <a:cubicBezTo>
                    <a:pt x="3331" y="1520"/>
                    <a:pt x="3385" y="1460"/>
                    <a:pt x="3428" y="1399"/>
                  </a:cubicBezTo>
                  <a:cubicBezTo>
                    <a:pt x="3712" y="994"/>
                    <a:pt x="3603" y="370"/>
                    <a:pt x="3204" y="85"/>
                  </a:cubicBezTo>
                  <a:cubicBezTo>
                    <a:pt x="3141" y="40"/>
                    <a:pt x="3068" y="0"/>
                    <a:pt x="3000"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2"/>
            <p:cNvSpPr/>
            <p:nvPr/>
          </p:nvSpPr>
          <p:spPr>
            <a:xfrm>
              <a:off x="4158059" y="1961928"/>
              <a:ext cx="235915" cy="211135"/>
            </a:xfrm>
            <a:custGeom>
              <a:rect b="b" l="l" r="r" t="t"/>
              <a:pathLst>
                <a:path extrusionOk="0" h="3323" w="3713">
                  <a:moveTo>
                    <a:pt x="2716" y="471"/>
                  </a:moveTo>
                  <a:cubicBezTo>
                    <a:pt x="2718" y="471"/>
                    <a:pt x="2719" y="471"/>
                    <a:pt x="2719" y="473"/>
                  </a:cubicBezTo>
                  <a:cubicBezTo>
                    <a:pt x="2718" y="472"/>
                    <a:pt x="2716" y="472"/>
                    <a:pt x="2714" y="471"/>
                  </a:cubicBezTo>
                  <a:lnTo>
                    <a:pt x="2714" y="471"/>
                  </a:lnTo>
                  <a:cubicBezTo>
                    <a:pt x="2715" y="471"/>
                    <a:pt x="2716" y="471"/>
                    <a:pt x="2716" y="471"/>
                  </a:cubicBezTo>
                  <a:close/>
                  <a:moveTo>
                    <a:pt x="3000" y="0"/>
                  </a:moveTo>
                  <a:cubicBezTo>
                    <a:pt x="2995" y="0"/>
                    <a:pt x="2990" y="0"/>
                    <a:pt x="2986" y="1"/>
                  </a:cubicBezTo>
                  <a:cubicBezTo>
                    <a:pt x="2847" y="7"/>
                    <a:pt x="2738" y="140"/>
                    <a:pt x="2713" y="273"/>
                  </a:cubicBezTo>
                  <a:cubicBezTo>
                    <a:pt x="2696" y="335"/>
                    <a:pt x="2695" y="403"/>
                    <a:pt x="2695" y="466"/>
                  </a:cubicBezTo>
                  <a:lnTo>
                    <a:pt x="2695" y="466"/>
                  </a:lnTo>
                  <a:cubicBezTo>
                    <a:pt x="2660" y="457"/>
                    <a:pt x="2627" y="452"/>
                    <a:pt x="2595" y="452"/>
                  </a:cubicBezTo>
                  <a:cubicBezTo>
                    <a:pt x="2402" y="452"/>
                    <a:pt x="2293" y="623"/>
                    <a:pt x="2247" y="866"/>
                  </a:cubicBezTo>
                  <a:cubicBezTo>
                    <a:pt x="2247" y="842"/>
                    <a:pt x="2241" y="818"/>
                    <a:pt x="2229" y="788"/>
                  </a:cubicBezTo>
                  <a:cubicBezTo>
                    <a:pt x="2187" y="733"/>
                    <a:pt x="2132" y="685"/>
                    <a:pt x="2041" y="648"/>
                  </a:cubicBezTo>
                  <a:cubicBezTo>
                    <a:pt x="2038" y="648"/>
                    <a:pt x="2034" y="647"/>
                    <a:pt x="2030" y="647"/>
                  </a:cubicBezTo>
                  <a:cubicBezTo>
                    <a:pt x="2016" y="647"/>
                    <a:pt x="2002" y="652"/>
                    <a:pt x="1991" y="652"/>
                  </a:cubicBezTo>
                  <a:cubicBezTo>
                    <a:pt x="1981" y="652"/>
                    <a:pt x="1974" y="649"/>
                    <a:pt x="1969" y="636"/>
                  </a:cubicBezTo>
                  <a:cubicBezTo>
                    <a:pt x="1878" y="583"/>
                    <a:pt x="1796" y="559"/>
                    <a:pt x="1720" y="559"/>
                  </a:cubicBezTo>
                  <a:cubicBezTo>
                    <a:pt x="1573" y="559"/>
                    <a:pt x="1448" y="648"/>
                    <a:pt x="1321" y="788"/>
                  </a:cubicBezTo>
                  <a:cubicBezTo>
                    <a:pt x="1303" y="800"/>
                    <a:pt x="1297" y="824"/>
                    <a:pt x="1278" y="842"/>
                  </a:cubicBezTo>
                  <a:cubicBezTo>
                    <a:pt x="1200" y="969"/>
                    <a:pt x="1133" y="1121"/>
                    <a:pt x="1115" y="1278"/>
                  </a:cubicBezTo>
                  <a:cubicBezTo>
                    <a:pt x="1081" y="1274"/>
                    <a:pt x="1048" y="1272"/>
                    <a:pt x="1014" y="1272"/>
                  </a:cubicBezTo>
                  <a:cubicBezTo>
                    <a:pt x="630" y="1272"/>
                    <a:pt x="257" y="1522"/>
                    <a:pt x="134" y="1884"/>
                  </a:cubicBezTo>
                  <a:cubicBezTo>
                    <a:pt x="1" y="2277"/>
                    <a:pt x="183" y="2755"/>
                    <a:pt x="540" y="2967"/>
                  </a:cubicBezTo>
                  <a:lnTo>
                    <a:pt x="697" y="3022"/>
                  </a:lnTo>
                  <a:cubicBezTo>
                    <a:pt x="667" y="3137"/>
                    <a:pt x="746" y="3246"/>
                    <a:pt x="849" y="3294"/>
                  </a:cubicBezTo>
                  <a:cubicBezTo>
                    <a:pt x="901" y="3314"/>
                    <a:pt x="955" y="3322"/>
                    <a:pt x="1010" y="3322"/>
                  </a:cubicBezTo>
                  <a:cubicBezTo>
                    <a:pt x="1070" y="3322"/>
                    <a:pt x="1131" y="3313"/>
                    <a:pt x="1188" y="3300"/>
                  </a:cubicBezTo>
                  <a:cubicBezTo>
                    <a:pt x="1351" y="3264"/>
                    <a:pt x="1508" y="3203"/>
                    <a:pt x="1605" y="3076"/>
                  </a:cubicBezTo>
                  <a:cubicBezTo>
                    <a:pt x="1702" y="2943"/>
                    <a:pt x="1714" y="2743"/>
                    <a:pt x="1593" y="2640"/>
                  </a:cubicBezTo>
                  <a:lnTo>
                    <a:pt x="1593" y="2640"/>
                  </a:lnTo>
                  <a:cubicBezTo>
                    <a:pt x="1677" y="2683"/>
                    <a:pt x="1768" y="2702"/>
                    <a:pt x="1860" y="2702"/>
                  </a:cubicBezTo>
                  <a:cubicBezTo>
                    <a:pt x="2186" y="2702"/>
                    <a:pt x="2521" y="2456"/>
                    <a:pt x="2568" y="2126"/>
                  </a:cubicBezTo>
                  <a:cubicBezTo>
                    <a:pt x="2629" y="2220"/>
                    <a:pt x="2736" y="2268"/>
                    <a:pt x="2849" y="2268"/>
                  </a:cubicBezTo>
                  <a:cubicBezTo>
                    <a:pt x="2916" y="2268"/>
                    <a:pt x="2985" y="2251"/>
                    <a:pt x="3046" y="2217"/>
                  </a:cubicBezTo>
                  <a:cubicBezTo>
                    <a:pt x="3198" y="2126"/>
                    <a:pt x="3288" y="1956"/>
                    <a:pt x="3295" y="1775"/>
                  </a:cubicBezTo>
                  <a:cubicBezTo>
                    <a:pt x="3301" y="1714"/>
                    <a:pt x="3295" y="1653"/>
                    <a:pt x="3307" y="1599"/>
                  </a:cubicBezTo>
                  <a:cubicBezTo>
                    <a:pt x="3331" y="1520"/>
                    <a:pt x="3385" y="1460"/>
                    <a:pt x="3428" y="1399"/>
                  </a:cubicBezTo>
                  <a:cubicBezTo>
                    <a:pt x="3712" y="994"/>
                    <a:pt x="3603" y="370"/>
                    <a:pt x="3204" y="85"/>
                  </a:cubicBezTo>
                  <a:cubicBezTo>
                    <a:pt x="3141" y="40"/>
                    <a:pt x="3068" y="0"/>
                    <a:pt x="3000"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2"/>
            <p:cNvSpPr/>
            <p:nvPr/>
          </p:nvSpPr>
          <p:spPr>
            <a:xfrm>
              <a:off x="4309280" y="1824622"/>
              <a:ext cx="418585" cy="316290"/>
            </a:xfrm>
            <a:custGeom>
              <a:rect b="b" l="l" r="r" t="t"/>
              <a:pathLst>
                <a:path extrusionOk="0" h="4978" w="6588">
                  <a:moveTo>
                    <a:pt x="2816" y="2186"/>
                  </a:moveTo>
                  <a:lnTo>
                    <a:pt x="2816" y="2186"/>
                  </a:lnTo>
                  <a:cubicBezTo>
                    <a:pt x="2815" y="2187"/>
                    <a:pt x="2814" y="2188"/>
                    <a:pt x="2813" y="2189"/>
                  </a:cubicBezTo>
                  <a:lnTo>
                    <a:pt x="2813" y="2189"/>
                  </a:lnTo>
                  <a:cubicBezTo>
                    <a:pt x="2814" y="2187"/>
                    <a:pt x="2814" y="2186"/>
                    <a:pt x="2816" y="2186"/>
                  </a:cubicBezTo>
                  <a:close/>
                  <a:moveTo>
                    <a:pt x="1626" y="1"/>
                  </a:moveTo>
                  <a:cubicBezTo>
                    <a:pt x="1486" y="1"/>
                    <a:pt x="1341" y="85"/>
                    <a:pt x="1290" y="230"/>
                  </a:cubicBezTo>
                  <a:cubicBezTo>
                    <a:pt x="1290" y="230"/>
                    <a:pt x="1290" y="181"/>
                    <a:pt x="1269" y="181"/>
                  </a:cubicBezTo>
                  <a:cubicBezTo>
                    <a:pt x="1265" y="181"/>
                    <a:pt x="1260" y="183"/>
                    <a:pt x="1254" y="188"/>
                  </a:cubicBezTo>
                  <a:cubicBezTo>
                    <a:pt x="1248" y="170"/>
                    <a:pt x="1229" y="164"/>
                    <a:pt x="1217" y="152"/>
                  </a:cubicBezTo>
                  <a:cubicBezTo>
                    <a:pt x="1129" y="71"/>
                    <a:pt x="1030" y="39"/>
                    <a:pt x="933" y="39"/>
                  </a:cubicBezTo>
                  <a:cubicBezTo>
                    <a:pt x="736" y="39"/>
                    <a:pt x="544" y="171"/>
                    <a:pt x="454" y="309"/>
                  </a:cubicBezTo>
                  <a:cubicBezTo>
                    <a:pt x="394" y="491"/>
                    <a:pt x="333" y="672"/>
                    <a:pt x="424" y="854"/>
                  </a:cubicBezTo>
                  <a:cubicBezTo>
                    <a:pt x="430" y="878"/>
                    <a:pt x="442" y="896"/>
                    <a:pt x="460" y="920"/>
                  </a:cubicBezTo>
                  <a:cubicBezTo>
                    <a:pt x="442" y="927"/>
                    <a:pt x="430" y="945"/>
                    <a:pt x="412" y="951"/>
                  </a:cubicBezTo>
                  <a:cubicBezTo>
                    <a:pt x="152" y="987"/>
                    <a:pt x="0" y="1520"/>
                    <a:pt x="364" y="1623"/>
                  </a:cubicBezTo>
                  <a:lnTo>
                    <a:pt x="436" y="2525"/>
                  </a:lnTo>
                  <a:lnTo>
                    <a:pt x="394" y="2592"/>
                  </a:lnTo>
                  <a:cubicBezTo>
                    <a:pt x="382" y="2682"/>
                    <a:pt x="382" y="2834"/>
                    <a:pt x="351" y="2906"/>
                  </a:cubicBezTo>
                  <a:cubicBezTo>
                    <a:pt x="351" y="2925"/>
                    <a:pt x="364" y="2955"/>
                    <a:pt x="370" y="2979"/>
                  </a:cubicBezTo>
                  <a:cubicBezTo>
                    <a:pt x="424" y="3136"/>
                    <a:pt x="533" y="3282"/>
                    <a:pt x="684" y="3348"/>
                  </a:cubicBezTo>
                  <a:cubicBezTo>
                    <a:pt x="782" y="3393"/>
                    <a:pt x="887" y="3413"/>
                    <a:pt x="992" y="3413"/>
                  </a:cubicBezTo>
                  <a:cubicBezTo>
                    <a:pt x="1216" y="3413"/>
                    <a:pt x="1444" y="3323"/>
                    <a:pt x="1617" y="3179"/>
                  </a:cubicBezTo>
                  <a:cubicBezTo>
                    <a:pt x="1792" y="3033"/>
                    <a:pt x="1938" y="2803"/>
                    <a:pt x="1895" y="2579"/>
                  </a:cubicBezTo>
                  <a:cubicBezTo>
                    <a:pt x="2101" y="2513"/>
                    <a:pt x="2259" y="2361"/>
                    <a:pt x="2458" y="2271"/>
                  </a:cubicBezTo>
                  <a:cubicBezTo>
                    <a:pt x="2528" y="2236"/>
                    <a:pt x="2610" y="2223"/>
                    <a:pt x="2687" y="2223"/>
                  </a:cubicBezTo>
                  <a:cubicBezTo>
                    <a:pt x="2717" y="2223"/>
                    <a:pt x="2746" y="2225"/>
                    <a:pt x="2773" y="2228"/>
                  </a:cubicBezTo>
                  <a:cubicBezTo>
                    <a:pt x="2776" y="2229"/>
                    <a:pt x="2778" y="2229"/>
                    <a:pt x="2780" y="2229"/>
                  </a:cubicBezTo>
                  <a:lnTo>
                    <a:pt x="2780" y="2229"/>
                  </a:lnTo>
                  <a:cubicBezTo>
                    <a:pt x="2657" y="2394"/>
                    <a:pt x="2686" y="2542"/>
                    <a:pt x="2791" y="2670"/>
                  </a:cubicBezTo>
                  <a:lnTo>
                    <a:pt x="2822" y="2700"/>
                  </a:lnTo>
                  <a:cubicBezTo>
                    <a:pt x="2737" y="2828"/>
                    <a:pt x="2664" y="2979"/>
                    <a:pt x="2737" y="3130"/>
                  </a:cubicBezTo>
                  <a:cubicBezTo>
                    <a:pt x="2825" y="3242"/>
                    <a:pt x="2931" y="3291"/>
                    <a:pt x="3036" y="3291"/>
                  </a:cubicBezTo>
                  <a:cubicBezTo>
                    <a:pt x="3141" y="3291"/>
                    <a:pt x="3245" y="3242"/>
                    <a:pt x="3330" y="3161"/>
                  </a:cubicBezTo>
                  <a:cubicBezTo>
                    <a:pt x="3342" y="3142"/>
                    <a:pt x="3367" y="3124"/>
                    <a:pt x="3373" y="3100"/>
                  </a:cubicBezTo>
                  <a:cubicBezTo>
                    <a:pt x="3396" y="3069"/>
                    <a:pt x="3404" y="3058"/>
                    <a:pt x="3428" y="3035"/>
                  </a:cubicBezTo>
                  <a:lnTo>
                    <a:pt x="3428" y="3035"/>
                  </a:lnTo>
                  <a:cubicBezTo>
                    <a:pt x="3165" y="3328"/>
                    <a:pt x="3561" y="3718"/>
                    <a:pt x="3839" y="3718"/>
                  </a:cubicBezTo>
                  <a:cubicBezTo>
                    <a:pt x="3845" y="3718"/>
                    <a:pt x="3851" y="3718"/>
                    <a:pt x="3857" y="3718"/>
                  </a:cubicBezTo>
                  <a:cubicBezTo>
                    <a:pt x="3869" y="3718"/>
                    <a:pt x="3880" y="3720"/>
                    <a:pt x="3891" y="3722"/>
                  </a:cubicBezTo>
                  <a:lnTo>
                    <a:pt x="3891" y="3722"/>
                  </a:lnTo>
                  <a:cubicBezTo>
                    <a:pt x="3868" y="3733"/>
                    <a:pt x="3842" y="3741"/>
                    <a:pt x="3815" y="3742"/>
                  </a:cubicBezTo>
                  <a:cubicBezTo>
                    <a:pt x="3796" y="3760"/>
                    <a:pt x="3784" y="3772"/>
                    <a:pt x="3772" y="3796"/>
                  </a:cubicBezTo>
                  <a:cubicBezTo>
                    <a:pt x="3736" y="3851"/>
                    <a:pt x="3712" y="3911"/>
                    <a:pt x="3706" y="3978"/>
                  </a:cubicBezTo>
                  <a:cubicBezTo>
                    <a:pt x="3681" y="4190"/>
                    <a:pt x="3833" y="4402"/>
                    <a:pt x="4039" y="4438"/>
                  </a:cubicBezTo>
                  <a:cubicBezTo>
                    <a:pt x="4080" y="4446"/>
                    <a:pt x="4124" y="4449"/>
                    <a:pt x="4168" y="4449"/>
                  </a:cubicBezTo>
                  <a:cubicBezTo>
                    <a:pt x="4261" y="4449"/>
                    <a:pt x="4358" y="4437"/>
                    <a:pt x="4446" y="4437"/>
                  </a:cubicBezTo>
                  <a:cubicBezTo>
                    <a:pt x="4565" y="4437"/>
                    <a:pt x="4669" y="4459"/>
                    <a:pt x="4729" y="4559"/>
                  </a:cubicBezTo>
                  <a:cubicBezTo>
                    <a:pt x="4753" y="4596"/>
                    <a:pt x="4765" y="4644"/>
                    <a:pt x="4783" y="4686"/>
                  </a:cubicBezTo>
                  <a:cubicBezTo>
                    <a:pt x="4854" y="4858"/>
                    <a:pt x="5035" y="4977"/>
                    <a:pt x="5223" y="4977"/>
                  </a:cubicBezTo>
                  <a:cubicBezTo>
                    <a:pt x="5228" y="4977"/>
                    <a:pt x="5233" y="4977"/>
                    <a:pt x="5237" y="4977"/>
                  </a:cubicBezTo>
                  <a:cubicBezTo>
                    <a:pt x="5425" y="4971"/>
                    <a:pt x="5607" y="4826"/>
                    <a:pt x="5661" y="4638"/>
                  </a:cubicBezTo>
                  <a:cubicBezTo>
                    <a:pt x="5696" y="4654"/>
                    <a:pt x="5733" y="4661"/>
                    <a:pt x="5771" y="4661"/>
                  </a:cubicBezTo>
                  <a:cubicBezTo>
                    <a:pt x="5805" y="4661"/>
                    <a:pt x="5839" y="4655"/>
                    <a:pt x="5873" y="4644"/>
                  </a:cubicBezTo>
                  <a:cubicBezTo>
                    <a:pt x="5891" y="4638"/>
                    <a:pt x="5915" y="4626"/>
                    <a:pt x="5940" y="4614"/>
                  </a:cubicBezTo>
                  <a:cubicBezTo>
                    <a:pt x="5982" y="4577"/>
                    <a:pt x="6212" y="4577"/>
                    <a:pt x="6285" y="4499"/>
                  </a:cubicBezTo>
                  <a:cubicBezTo>
                    <a:pt x="6588" y="4196"/>
                    <a:pt x="6515" y="3669"/>
                    <a:pt x="6133" y="3518"/>
                  </a:cubicBezTo>
                  <a:cubicBezTo>
                    <a:pt x="6115" y="3500"/>
                    <a:pt x="6091" y="3494"/>
                    <a:pt x="6067" y="3475"/>
                  </a:cubicBezTo>
                  <a:cubicBezTo>
                    <a:pt x="6043" y="3469"/>
                    <a:pt x="6012" y="3463"/>
                    <a:pt x="5994" y="3463"/>
                  </a:cubicBezTo>
                  <a:cubicBezTo>
                    <a:pt x="6309" y="3409"/>
                    <a:pt x="6509" y="3046"/>
                    <a:pt x="6460" y="2731"/>
                  </a:cubicBezTo>
                  <a:cubicBezTo>
                    <a:pt x="6418" y="2440"/>
                    <a:pt x="6194" y="2198"/>
                    <a:pt x="5934" y="2065"/>
                  </a:cubicBezTo>
                  <a:cubicBezTo>
                    <a:pt x="5909" y="2047"/>
                    <a:pt x="5885" y="2041"/>
                    <a:pt x="5855" y="2022"/>
                  </a:cubicBezTo>
                  <a:cubicBezTo>
                    <a:pt x="5847" y="1857"/>
                    <a:pt x="5630" y="1704"/>
                    <a:pt x="5432" y="1704"/>
                  </a:cubicBezTo>
                  <a:cubicBezTo>
                    <a:pt x="5318" y="1704"/>
                    <a:pt x="5210" y="1755"/>
                    <a:pt x="5153" y="1883"/>
                  </a:cubicBezTo>
                  <a:lnTo>
                    <a:pt x="4917" y="1883"/>
                  </a:lnTo>
                  <a:cubicBezTo>
                    <a:pt x="4856" y="1883"/>
                    <a:pt x="4789" y="1883"/>
                    <a:pt x="4741" y="1853"/>
                  </a:cubicBezTo>
                  <a:cubicBezTo>
                    <a:pt x="4723" y="1835"/>
                    <a:pt x="4705" y="1823"/>
                    <a:pt x="4692" y="1798"/>
                  </a:cubicBezTo>
                  <a:cubicBezTo>
                    <a:pt x="4674" y="1774"/>
                    <a:pt x="4668" y="1762"/>
                    <a:pt x="4662" y="1732"/>
                  </a:cubicBezTo>
                  <a:cubicBezTo>
                    <a:pt x="4856" y="1593"/>
                    <a:pt x="5007" y="1441"/>
                    <a:pt x="4935" y="1138"/>
                  </a:cubicBezTo>
                  <a:cubicBezTo>
                    <a:pt x="4856" y="1066"/>
                    <a:pt x="4783" y="987"/>
                    <a:pt x="4602" y="969"/>
                  </a:cubicBezTo>
                  <a:cubicBezTo>
                    <a:pt x="4590" y="969"/>
                    <a:pt x="4580" y="977"/>
                    <a:pt x="4570" y="977"/>
                  </a:cubicBezTo>
                  <a:cubicBezTo>
                    <a:pt x="4565" y="977"/>
                    <a:pt x="4559" y="975"/>
                    <a:pt x="4553" y="969"/>
                  </a:cubicBezTo>
                  <a:cubicBezTo>
                    <a:pt x="4499" y="878"/>
                    <a:pt x="4426" y="799"/>
                    <a:pt x="4341" y="739"/>
                  </a:cubicBezTo>
                  <a:cubicBezTo>
                    <a:pt x="4238" y="666"/>
                    <a:pt x="4117" y="612"/>
                    <a:pt x="3996" y="575"/>
                  </a:cubicBezTo>
                  <a:cubicBezTo>
                    <a:pt x="3972" y="563"/>
                    <a:pt x="3942" y="557"/>
                    <a:pt x="3924" y="551"/>
                  </a:cubicBezTo>
                  <a:cubicBezTo>
                    <a:pt x="3849" y="405"/>
                    <a:pt x="3713" y="293"/>
                    <a:pt x="3564" y="293"/>
                  </a:cubicBezTo>
                  <a:cubicBezTo>
                    <a:pt x="3459" y="293"/>
                    <a:pt x="3348" y="348"/>
                    <a:pt x="3245" y="485"/>
                  </a:cubicBezTo>
                  <a:cubicBezTo>
                    <a:pt x="3239" y="491"/>
                    <a:pt x="3252" y="503"/>
                    <a:pt x="3239" y="503"/>
                  </a:cubicBezTo>
                  <a:cubicBezTo>
                    <a:pt x="3161" y="497"/>
                    <a:pt x="3094" y="472"/>
                    <a:pt x="3028" y="442"/>
                  </a:cubicBezTo>
                  <a:cubicBezTo>
                    <a:pt x="2864" y="363"/>
                    <a:pt x="2761" y="188"/>
                    <a:pt x="2604" y="97"/>
                  </a:cubicBezTo>
                  <a:cubicBezTo>
                    <a:pt x="2508" y="40"/>
                    <a:pt x="2401" y="17"/>
                    <a:pt x="2291" y="17"/>
                  </a:cubicBezTo>
                  <a:cubicBezTo>
                    <a:pt x="2156" y="17"/>
                    <a:pt x="2016" y="51"/>
                    <a:pt x="1883" y="97"/>
                  </a:cubicBezTo>
                  <a:cubicBezTo>
                    <a:pt x="1880" y="98"/>
                    <a:pt x="1877" y="98"/>
                    <a:pt x="1874" y="98"/>
                  </a:cubicBezTo>
                  <a:cubicBezTo>
                    <a:pt x="1857" y="98"/>
                    <a:pt x="1850" y="84"/>
                    <a:pt x="1835" y="79"/>
                  </a:cubicBezTo>
                  <a:cubicBezTo>
                    <a:pt x="1777" y="26"/>
                    <a:pt x="1703" y="1"/>
                    <a:pt x="162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a:off x="4309280" y="1824622"/>
              <a:ext cx="418585" cy="316290"/>
            </a:xfrm>
            <a:custGeom>
              <a:rect b="b" l="l" r="r" t="t"/>
              <a:pathLst>
                <a:path extrusionOk="0" h="4978" w="6588">
                  <a:moveTo>
                    <a:pt x="2816" y="2186"/>
                  </a:moveTo>
                  <a:lnTo>
                    <a:pt x="2816" y="2186"/>
                  </a:lnTo>
                  <a:cubicBezTo>
                    <a:pt x="2815" y="2187"/>
                    <a:pt x="2814" y="2188"/>
                    <a:pt x="2813" y="2189"/>
                  </a:cubicBezTo>
                  <a:lnTo>
                    <a:pt x="2813" y="2189"/>
                  </a:lnTo>
                  <a:cubicBezTo>
                    <a:pt x="2814" y="2187"/>
                    <a:pt x="2814" y="2186"/>
                    <a:pt x="2816" y="2186"/>
                  </a:cubicBezTo>
                  <a:close/>
                  <a:moveTo>
                    <a:pt x="1626" y="1"/>
                  </a:moveTo>
                  <a:cubicBezTo>
                    <a:pt x="1486" y="1"/>
                    <a:pt x="1341" y="85"/>
                    <a:pt x="1290" y="230"/>
                  </a:cubicBezTo>
                  <a:cubicBezTo>
                    <a:pt x="1290" y="230"/>
                    <a:pt x="1290" y="181"/>
                    <a:pt x="1269" y="181"/>
                  </a:cubicBezTo>
                  <a:cubicBezTo>
                    <a:pt x="1265" y="181"/>
                    <a:pt x="1260" y="183"/>
                    <a:pt x="1254" y="188"/>
                  </a:cubicBezTo>
                  <a:cubicBezTo>
                    <a:pt x="1248" y="170"/>
                    <a:pt x="1229" y="164"/>
                    <a:pt x="1217" y="152"/>
                  </a:cubicBezTo>
                  <a:cubicBezTo>
                    <a:pt x="1129" y="71"/>
                    <a:pt x="1030" y="39"/>
                    <a:pt x="933" y="39"/>
                  </a:cubicBezTo>
                  <a:cubicBezTo>
                    <a:pt x="736" y="39"/>
                    <a:pt x="544" y="171"/>
                    <a:pt x="454" y="309"/>
                  </a:cubicBezTo>
                  <a:cubicBezTo>
                    <a:pt x="394" y="491"/>
                    <a:pt x="333" y="672"/>
                    <a:pt x="424" y="854"/>
                  </a:cubicBezTo>
                  <a:cubicBezTo>
                    <a:pt x="430" y="878"/>
                    <a:pt x="442" y="896"/>
                    <a:pt x="460" y="920"/>
                  </a:cubicBezTo>
                  <a:cubicBezTo>
                    <a:pt x="442" y="927"/>
                    <a:pt x="430" y="945"/>
                    <a:pt x="412" y="951"/>
                  </a:cubicBezTo>
                  <a:cubicBezTo>
                    <a:pt x="152" y="987"/>
                    <a:pt x="0" y="1520"/>
                    <a:pt x="364" y="1623"/>
                  </a:cubicBezTo>
                  <a:lnTo>
                    <a:pt x="436" y="2525"/>
                  </a:lnTo>
                  <a:lnTo>
                    <a:pt x="394" y="2592"/>
                  </a:lnTo>
                  <a:cubicBezTo>
                    <a:pt x="382" y="2682"/>
                    <a:pt x="382" y="2834"/>
                    <a:pt x="351" y="2906"/>
                  </a:cubicBezTo>
                  <a:cubicBezTo>
                    <a:pt x="351" y="2925"/>
                    <a:pt x="364" y="2955"/>
                    <a:pt x="370" y="2979"/>
                  </a:cubicBezTo>
                  <a:cubicBezTo>
                    <a:pt x="424" y="3136"/>
                    <a:pt x="533" y="3282"/>
                    <a:pt x="684" y="3348"/>
                  </a:cubicBezTo>
                  <a:cubicBezTo>
                    <a:pt x="782" y="3393"/>
                    <a:pt x="887" y="3413"/>
                    <a:pt x="992" y="3413"/>
                  </a:cubicBezTo>
                  <a:cubicBezTo>
                    <a:pt x="1216" y="3413"/>
                    <a:pt x="1444" y="3323"/>
                    <a:pt x="1617" y="3179"/>
                  </a:cubicBezTo>
                  <a:cubicBezTo>
                    <a:pt x="1792" y="3033"/>
                    <a:pt x="1938" y="2803"/>
                    <a:pt x="1895" y="2579"/>
                  </a:cubicBezTo>
                  <a:cubicBezTo>
                    <a:pt x="2101" y="2513"/>
                    <a:pt x="2259" y="2361"/>
                    <a:pt x="2458" y="2271"/>
                  </a:cubicBezTo>
                  <a:cubicBezTo>
                    <a:pt x="2528" y="2236"/>
                    <a:pt x="2610" y="2223"/>
                    <a:pt x="2687" y="2223"/>
                  </a:cubicBezTo>
                  <a:cubicBezTo>
                    <a:pt x="2717" y="2223"/>
                    <a:pt x="2746" y="2225"/>
                    <a:pt x="2773" y="2228"/>
                  </a:cubicBezTo>
                  <a:cubicBezTo>
                    <a:pt x="2776" y="2229"/>
                    <a:pt x="2778" y="2229"/>
                    <a:pt x="2780" y="2229"/>
                  </a:cubicBezTo>
                  <a:lnTo>
                    <a:pt x="2780" y="2229"/>
                  </a:lnTo>
                  <a:cubicBezTo>
                    <a:pt x="2657" y="2394"/>
                    <a:pt x="2686" y="2542"/>
                    <a:pt x="2791" y="2670"/>
                  </a:cubicBezTo>
                  <a:lnTo>
                    <a:pt x="2822" y="2700"/>
                  </a:lnTo>
                  <a:cubicBezTo>
                    <a:pt x="2737" y="2828"/>
                    <a:pt x="2664" y="2979"/>
                    <a:pt x="2737" y="3130"/>
                  </a:cubicBezTo>
                  <a:cubicBezTo>
                    <a:pt x="2825" y="3242"/>
                    <a:pt x="2931" y="3291"/>
                    <a:pt x="3036" y="3291"/>
                  </a:cubicBezTo>
                  <a:cubicBezTo>
                    <a:pt x="3141" y="3291"/>
                    <a:pt x="3245" y="3242"/>
                    <a:pt x="3330" y="3161"/>
                  </a:cubicBezTo>
                  <a:cubicBezTo>
                    <a:pt x="3342" y="3142"/>
                    <a:pt x="3367" y="3124"/>
                    <a:pt x="3373" y="3100"/>
                  </a:cubicBezTo>
                  <a:cubicBezTo>
                    <a:pt x="3396" y="3069"/>
                    <a:pt x="3404" y="3058"/>
                    <a:pt x="3428" y="3035"/>
                  </a:cubicBezTo>
                  <a:lnTo>
                    <a:pt x="3428" y="3035"/>
                  </a:lnTo>
                  <a:cubicBezTo>
                    <a:pt x="3165" y="3328"/>
                    <a:pt x="3561" y="3718"/>
                    <a:pt x="3839" y="3718"/>
                  </a:cubicBezTo>
                  <a:cubicBezTo>
                    <a:pt x="3845" y="3718"/>
                    <a:pt x="3851" y="3718"/>
                    <a:pt x="3857" y="3718"/>
                  </a:cubicBezTo>
                  <a:cubicBezTo>
                    <a:pt x="3869" y="3718"/>
                    <a:pt x="3880" y="3720"/>
                    <a:pt x="3891" y="3722"/>
                  </a:cubicBezTo>
                  <a:lnTo>
                    <a:pt x="3891" y="3722"/>
                  </a:lnTo>
                  <a:cubicBezTo>
                    <a:pt x="3868" y="3733"/>
                    <a:pt x="3842" y="3741"/>
                    <a:pt x="3815" y="3742"/>
                  </a:cubicBezTo>
                  <a:cubicBezTo>
                    <a:pt x="3796" y="3760"/>
                    <a:pt x="3784" y="3772"/>
                    <a:pt x="3772" y="3796"/>
                  </a:cubicBezTo>
                  <a:cubicBezTo>
                    <a:pt x="3736" y="3851"/>
                    <a:pt x="3712" y="3911"/>
                    <a:pt x="3706" y="3978"/>
                  </a:cubicBezTo>
                  <a:cubicBezTo>
                    <a:pt x="3681" y="4190"/>
                    <a:pt x="3833" y="4402"/>
                    <a:pt x="4039" y="4438"/>
                  </a:cubicBezTo>
                  <a:cubicBezTo>
                    <a:pt x="4080" y="4446"/>
                    <a:pt x="4124" y="4449"/>
                    <a:pt x="4168" y="4449"/>
                  </a:cubicBezTo>
                  <a:cubicBezTo>
                    <a:pt x="4261" y="4449"/>
                    <a:pt x="4358" y="4437"/>
                    <a:pt x="4446" y="4437"/>
                  </a:cubicBezTo>
                  <a:cubicBezTo>
                    <a:pt x="4565" y="4437"/>
                    <a:pt x="4669" y="4459"/>
                    <a:pt x="4729" y="4559"/>
                  </a:cubicBezTo>
                  <a:cubicBezTo>
                    <a:pt x="4753" y="4596"/>
                    <a:pt x="4765" y="4644"/>
                    <a:pt x="4783" y="4686"/>
                  </a:cubicBezTo>
                  <a:cubicBezTo>
                    <a:pt x="4854" y="4858"/>
                    <a:pt x="5035" y="4977"/>
                    <a:pt x="5223" y="4977"/>
                  </a:cubicBezTo>
                  <a:cubicBezTo>
                    <a:pt x="5228" y="4977"/>
                    <a:pt x="5233" y="4977"/>
                    <a:pt x="5237" y="4977"/>
                  </a:cubicBezTo>
                  <a:cubicBezTo>
                    <a:pt x="5425" y="4971"/>
                    <a:pt x="5607" y="4826"/>
                    <a:pt x="5661" y="4638"/>
                  </a:cubicBezTo>
                  <a:cubicBezTo>
                    <a:pt x="5696" y="4654"/>
                    <a:pt x="5733" y="4661"/>
                    <a:pt x="5771" y="4661"/>
                  </a:cubicBezTo>
                  <a:cubicBezTo>
                    <a:pt x="5805" y="4661"/>
                    <a:pt x="5839" y="4655"/>
                    <a:pt x="5873" y="4644"/>
                  </a:cubicBezTo>
                  <a:cubicBezTo>
                    <a:pt x="5891" y="4638"/>
                    <a:pt x="5915" y="4626"/>
                    <a:pt x="5940" y="4614"/>
                  </a:cubicBezTo>
                  <a:cubicBezTo>
                    <a:pt x="5982" y="4577"/>
                    <a:pt x="6212" y="4577"/>
                    <a:pt x="6285" y="4499"/>
                  </a:cubicBezTo>
                  <a:cubicBezTo>
                    <a:pt x="6588" y="4196"/>
                    <a:pt x="6515" y="3669"/>
                    <a:pt x="6133" y="3518"/>
                  </a:cubicBezTo>
                  <a:cubicBezTo>
                    <a:pt x="6115" y="3500"/>
                    <a:pt x="6091" y="3494"/>
                    <a:pt x="6067" y="3475"/>
                  </a:cubicBezTo>
                  <a:cubicBezTo>
                    <a:pt x="6043" y="3469"/>
                    <a:pt x="6012" y="3463"/>
                    <a:pt x="5994" y="3463"/>
                  </a:cubicBezTo>
                  <a:cubicBezTo>
                    <a:pt x="6309" y="3409"/>
                    <a:pt x="6509" y="3046"/>
                    <a:pt x="6460" y="2731"/>
                  </a:cubicBezTo>
                  <a:cubicBezTo>
                    <a:pt x="6418" y="2440"/>
                    <a:pt x="6194" y="2198"/>
                    <a:pt x="5934" y="2065"/>
                  </a:cubicBezTo>
                  <a:cubicBezTo>
                    <a:pt x="5909" y="2047"/>
                    <a:pt x="5885" y="2041"/>
                    <a:pt x="5855" y="2022"/>
                  </a:cubicBezTo>
                  <a:cubicBezTo>
                    <a:pt x="5847" y="1857"/>
                    <a:pt x="5630" y="1704"/>
                    <a:pt x="5432" y="1704"/>
                  </a:cubicBezTo>
                  <a:cubicBezTo>
                    <a:pt x="5318" y="1704"/>
                    <a:pt x="5210" y="1755"/>
                    <a:pt x="5153" y="1883"/>
                  </a:cubicBezTo>
                  <a:lnTo>
                    <a:pt x="4917" y="1883"/>
                  </a:lnTo>
                  <a:cubicBezTo>
                    <a:pt x="4856" y="1883"/>
                    <a:pt x="4789" y="1883"/>
                    <a:pt x="4741" y="1853"/>
                  </a:cubicBezTo>
                  <a:cubicBezTo>
                    <a:pt x="4723" y="1835"/>
                    <a:pt x="4705" y="1823"/>
                    <a:pt x="4692" y="1798"/>
                  </a:cubicBezTo>
                  <a:cubicBezTo>
                    <a:pt x="4674" y="1774"/>
                    <a:pt x="4668" y="1762"/>
                    <a:pt x="4662" y="1732"/>
                  </a:cubicBezTo>
                  <a:cubicBezTo>
                    <a:pt x="4856" y="1593"/>
                    <a:pt x="5007" y="1441"/>
                    <a:pt x="4935" y="1138"/>
                  </a:cubicBezTo>
                  <a:cubicBezTo>
                    <a:pt x="4856" y="1066"/>
                    <a:pt x="4783" y="987"/>
                    <a:pt x="4602" y="969"/>
                  </a:cubicBezTo>
                  <a:cubicBezTo>
                    <a:pt x="4590" y="969"/>
                    <a:pt x="4580" y="977"/>
                    <a:pt x="4570" y="977"/>
                  </a:cubicBezTo>
                  <a:cubicBezTo>
                    <a:pt x="4565" y="977"/>
                    <a:pt x="4559" y="975"/>
                    <a:pt x="4553" y="969"/>
                  </a:cubicBezTo>
                  <a:cubicBezTo>
                    <a:pt x="4499" y="878"/>
                    <a:pt x="4426" y="799"/>
                    <a:pt x="4341" y="739"/>
                  </a:cubicBezTo>
                  <a:cubicBezTo>
                    <a:pt x="4238" y="666"/>
                    <a:pt x="4117" y="612"/>
                    <a:pt x="3996" y="575"/>
                  </a:cubicBezTo>
                  <a:cubicBezTo>
                    <a:pt x="3972" y="563"/>
                    <a:pt x="3942" y="557"/>
                    <a:pt x="3924" y="551"/>
                  </a:cubicBezTo>
                  <a:cubicBezTo>
                    <a:pt x="3849" y="405"/>
                    <a:pt x="3713" y="293"/>
                    <a:pt x="3564" y="293"/>
                  </a:cubicBezTo>
                  <a:cubicBezTo>
                    <a:pt x="3459" y="293"/>
                    <a:pt x="3348" y="348"/>
                    <a:pt x="3245" y="485"/>
                  </a:cubicBezTo>
                  <a:cubicBezTo>
                    <a:pt x="3239" y="491"/>
                    <a:pt x="3252" y="503"/>
                    <a:pt x="3239" y="503"/>
                  </a:cubicBezTo>
                  <a:cubicBezTo>
                    <a:pt x="3161" y="497"/>
                    <a:pt x="3094" y="472"/>
                    <a:pt x="3028" y="442"/>
                  </a:cubicBezTo>
                  <a:cubicBezTo>
                    <a:pt x="2864" y="363"/>
                    <a:pt x="2761" y="188"/>
                    <a:pt x="2604" y="97"/>
                  </a:cubicBezTo>
                  <a:cubicBezTo>
                    <a:pt x="2508" y="40"/>
                    <a:pt x="2401" y="17"/>
                    <a:pt x="2291" y="17"/>
                  </a:cubicBezTo>
                  <a:cubicBezTo>
                    <a:pt x="2156" y="17"/>
                    <a:pt x="2016" y="51"/>
                    <a:pt x="1883" y="97"/>
                  </a:cubicBezTo>
                  <a:cubicBezTo>
                    <a:pt x="1880" y="98"/>
                    <a:pt x="1877" y="98"/>
                    <a:pt x="1874" y="98"/>
                  </a:cubicBezTo>
                  <a:cubicBezTo>
                    <a:pt x="1857" y="98"/>
                    <a:pt x="1850" y="84"/>
                    <a:pt x="1835" y="79"/>
                  </a:cubicBezTo>
                  <a:cubicBezTo>
                    <a:pt x="1777" y="26"/>
                    <a:pt x="1703" y="1"/>
                    <a:pt x="1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2"/>
            <p:cNvSpPr/>
            <p:nvPr/>
          </p:nvSpPr>
          <p:spPr>
            <a:xfrm>
              <a:off x="4201964" y="1869798"/>
              <a:ext cx="91113" cy="87618"/>
            </a:xfrm>
            <a:custGeom>
              <a:rect b="b" l="l" r="r" t="t"/>
              <a:pathLst>
                <a:path extrusionOk="0" h="1379" w="1434">
                  <a:moveTo>
                    <a:pt x="133" y="1"/>
                  </a:moveTo>
                  <a:cubicBezTo>
                    <a:pt x="123" y="1"/>
                    <a:pt x="112" y="5"/>
                    <a:pt x="103" y="16"/>
                  </a:cubicBezTo>
                  <a:cubicBezTo>
                    <a:pt x="6" y="113"/>
                    <a:pt x="0" y="258"/>
                    <a:pt x="55" y="385"/>
                  </a:cubicBezTo>
                  <a:cubicBezTo>
                    <a:pt x="85" y="452"/>
                    <a:pt x="133" y="512"/>
                    <a:pt x="194" y="561"/>
                  </a:cubicBezTo>
                  <a:cubicBezTo>
                    <a:pt x="273" y="609"/>
                    <a:pt x="315" y="609"/>
                    <a:pt x="369" y="694"/>
                  </a:cubicBezTo>
                  <a:cubicBezTo>
                    <a:pt x="436" y="791"/>
                    <a:pt x="406" y="809"/>
                    <a:pt x="424" y="924"/>
                  </a:cubicBezTo>
                  <a:cubicBezTo>
                    <a:pt x="440" y="1080"/>
                    <a:pt x="607" y="1275"/>
                    <a:pt x="749" y="1275"/>
                  </a:cubicBezTo>
                  <a:cubicBezTo>
                    <a:pt x="783" y="1275"/>
                    <a:pt x="816" y="1263"/>
                    <a:pt x="845" y="1237"/>
                  </a:cubicBezTo>
                  <a:lnTo>
                    <a:pt x="845" y="1237"/>
                  </a:lnTo>
                  <a:cubicBezTo>
                    <a:pt x="930" y="1324"/>
                    <a:pt x="1043" y="1378"/>
                    <a:pt x="1152" y="1378"/>
                  </a:cubicBezTo>
                  <a:cubicBezTo>
                    <a:pt x="1251" y="1378"/>
                    <a:pt x="1346" y="1335"/>
                    <a:pt x="1417" y="1233"/>
                  </a:cubicBezTo>
                  <a:cubicBezTo>
                    <a:pt x="1434" y="1205"/>
                    <a:pt x="1404" y="1171"/>
                    <a:pt x="1375" y="1171"/>
                  </a:cubicBezTo>
                  <a:cubicBezTo>
                    <a:pt x="1373" y="1171"/>
                    <a:pt x="1371" y="1172"/>
                    <a:pt x="1368" y="1172"/>
                  </a:cubicBezTo>
                  <a:cubicBezTo>
                    <a:pt x="1303" y="1188"/>
                    <a:pt x="1239" y="1200"/>
                    <a:pt x="1177" y="1200"/>
                  </a:cubicBezTo>
                  <a:cubicBezTo>
                    <a:pt x="1074" y="1200"/>
                    <a:pt x="981" y="1165"/>
                    <a:pt x="908" y="1051"/>
                  </a:cubicBezTo>
                  <a:cubicBezTo>
                    <a:pt x="892" y="1024"/>
                    <a:pt x="866" y="1011"/>
                    <a:pt x="840" y="1011"/>
                  </a:cubicBezTo>
                  <a:cubicBezTo>
                    <a:pt x="808" y="1011"/>
                    <a:pt x="776" y="1030"/>
                    <a:pt x="763" y="1063"/>
                  </a:cubicBezTo>
                  <a:cubicBezTo>
                    <a:pt x="737" y="1070"/>
                    <a:pt x="715" y="1074"/>
                    <a:pt x="694" y="1074"/>
                  </a:cubicBezTo>
                  <a:cubicBezTo>
                    <a:pt x="593" y="1074"/>
                    <a:pt x="554" y="988"/>
                    <a:pt x="569" y="827"/>
                  </a:cubicBezTo>
                  <a:cubicBezTo>
                    <a:pt x="575" y="785"/>
                    <a:pt x="569" y="730"/>
                    <a:pt x="557" y="688"/>
                  </a:cubicBezTo>
                  <a:cubicBezTo>
                    <a:pt x="551" y="651"/>
                    <a:pt x="539" y="603"/>
                    <a:pt x="515" y="573"/>
                  </a:cubicBezTo>
                  <a:cubicBezTo>
                    <a:pt x="460" y="506"/>
                    <a:pt x="394" y="500"/>
                    <a:pt x="327" y="452"/>
                  </a:cubicBezTo>
                  <a:cubicBezTo>
                    <a:pt x="152" y="349"/>
                    <a:pt x="127" y="240"/>
                    <a:pt x="164" y="46"/>
                  </a:cubicBezTo>
                  <a:cubicBezTo>
                    <a:pt x="176" y="25"/>
                    <a:pt x="156" y="1"/>
                    <a:pt x="133"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2"/>
            <p:cNvSpPr/>
            <p:nvPr/>
          </p:nvSpPr>
          <p:spPr>
            <a:xfrm>
              <a:off x="4201964" y="1869798"/>
              <a:ext cx="91113" cy="87618"/>
            </a:xfrm>
            <a:custGeom>
              <a:rect b="b" l="l" r="r" t="t"/>
              <a:pathLst>
                <a:path extrusionOk="0" h="1379" w="1434">
                  <a:moveTo>
                    <a:pt x="133" y="1"/>
                  </a:moveTo>
                  <a:cubicBezTo>
                    <a:pt x="123" y="1"/>
                    <a:pt x="112" y="5"/>
                    <a:pt x="103" y="16"/>
                  </a:cubicBezTo>
                  <a:cubicBezTo>
                    <a:pt x="6" y="113"/>
                    <a:pt x="0" y="258"/>
                    <a:pt x="55" y="385"/>
                  </a:cubicBezTo>
                  <a:cubicBezTo>
                    <a:pt x="85" y="452"/>
                    <a:pt x="133" y="512"/>
                    <a:pt x="194" y="561"/>
                  </a:cubicBezTo>
                  <a:cubicBezTo>
                    <a:pt x="273" y="609"/>
                    <a:pt x="315" y="609"/>
                    <a:pt x="369" y="694"/>
                  </a:cubicBezTo>
                  <a:cubicBezTo>
                    <a:pt x="436" y="791"/>
                    <a:pt x="406" y="809"/>
                    <a:pt x="424" y="924"/>
                  </a:cubicBezTo>
                  <a:cubicBezTo>
                    <a:pt x="440" y="1080"/>
                    <a:pt x="607" y="1275"/>
                    <a:pt x="749" y="1275"/>
                  </a:cubicBezTo>
                  <a:cubicBezTo>
                    <a:pt x="783" y="1275"/>
                    <a:pt x="816" y="1263"/>
                    <a:pt x="845" y="1237"/>
                  </a:cubicBezTo>
                  <a:lnTo>
                    <a:pt x="845" y="1237"/>
                  </a:lnTo>
                  <a:cubicBezTo>
                    <a:pt x="930" y="1324"/>
                    <a:pt x="1043" y="1378"/>
                    <a:pt x="1152" y="1378"/>
                  </a:cubicBezTo>
                  <a:cubicBezTo>
                    <a:pt x="1251" y="1378"/>
                    <a:pt x="1346" y="1335"/>
                    <a:pt x="1417" y="1233"/>
                  </a:cubicBezTo>
                  <a:cubicBezTo>
                    <a:pt x="1434" y="1205"/>
                    <a:pt x="1404" y="1171"/>
                    <a:pt x="1375" y="1171"/>
                  </a:cubicBezTo>
                  <a:cubicBezTo>
                    <a:pt x="1373" y="1171"/>
                    <a:pt x="1371" y="1172"/>
                    <a:pt x="1368" y="1172"/>
                  </a:cubicBezTo>
                  <a:cubicBezTo>
                    <a:pt x="1303" y="1188"/>
                    <a:pt x="1239" y="1200"/>
                    <a:pt x="1177" y="1200"/>
                  </a:cubicBezTo>
                  <a:cubicBezTo>
                    <a:pt x="1074" y="1200"/>
                    <a:pt x="981" y="1165"/>
                    <a:pt x="908" y="1051"/>
                  </a:cubicBezTo>
                  <a:cubicBezTo>
                    <a:pt x="892" y="1024"/>
                    <a:pt x="866" y="1011"/>
                    <a:pt x="840" y="1011"/>
                  </a:cubicBezTo>
                  <a:cubicBezTo>
                    <a:pt x="808" y="1011"/>
                    <a:pt x="776" y="1030"/>
                    <a:pt x="763" y="1063"/>
                  </a:cubicBezTo>
                  <a:cubicBezTo>
                    <a:pt x="737" y="1070"/>
                    <a:pt x="715" y="1074"/>
                    <a:pt x="694" y="1074"/>
                  </a:cubicBezTo>
                  <a:cubicBezTo>
                    <a:pt x="593" y="1074"/>
                    <a:pt x="554" y="988"/>
                    <a:pt x="569" y="827"/>
                  </a:cubicBezTo>
                  <a:cubicBezTo>
                    <a:pt x="575" y="785"/>
                    <a:pt x="569" y="730"/>
                    <a:pt x="557" y="688"/>
                  </a:cubicBezTo>
                  <a:cubicBezTo>
                    <a:pt x="551" y="651"/>
                    <a:pt x="539" y="603"/>
                    <a:pt x="515" y="573"/>
                  </a:cubicBezTo>
                  <a:cubicBezTo>
                    <a:pt x="460" y="506"/>
                    <a:pt x="394" y="500"/>
                    <a:pt x="327" y="452"/>
                  </a:cubicBezTo>
                  <a:cubicBezTo>
                    <a:pt x="152" y="349"/>
                    <a:pt x="127" y="240"/>
                    <a:pt x="164" y="46"/>
                  </a:cubicBezTo>
                  <a:cubicBezTo>
                    <a:pt x="176" y="25"/>
                    <a:pt x="156" y="1"/>
                    <a:pt x="133" y="1"/>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2"/>
            <p:cNvSpPr/>
            <p:nvPr/>
          </p:nvSpPr>
          <p:spPr>
            <a:xfrm>
              <a:off x="4261690" y="2031630"/>
              <a:ext cx="127266" cy="106425"/>
            </a:xfrm>
            <a:custGeom>
              <a:rect b="b" l="l" r="r" t="t"/>
              <a:pathLst>
                <a:path extrusionOk="0" h="1675" w="2003">
                  <a:moveTo>
                    <a:pt x="1940" y="0"/>
                  </a:moveTo>
                  <a:cubicBezTo>
                    <a:pt x="1927" y="0"/>
                    <a:pt x="1915" y="6"/>
                    <a:pt x="1912" y="18"/>
                  </a:cubicBezTo>
                  <a:cubicBezTo>
                    <a:pt x="1821" y="205"/>
                    <a:pt x="1549" y="345"/>
                    <a:pt x="1506" y="544"/>
                  </a:cubicBezTo>
                  <a:cubicBezTo>
                    <a:pt x="1452" y="781"/>
                    <a:pt x="1706" y="774"/>
                    <a:pt x="1331" y="1041"/>
                  </a:cubicBezTo>
                  <a:cubicBezTo>
                    <a:pt x="1240" y="1107"/>
                    <a:pt x="840" y="1083"/>
                    <a:pt x="852" y="1101"/>
                  </a:cubicBezTo>
                  <a:cubicBezTo>
                    <a:pt x="842" y="1093"/>
                    <a:pt x="828" y="1089"/>
                    <a:pt x="814" y="1089"/>
                  </a:cubicBezTo>
                  <a:cubicBezTo>
                    <a:pt x="786" y="1089"/>
                    <a:pt x="757" y="1104"/>
                    <a:pt x="749" y="1132"/>
                  </a:cubicBezTo>
                  <a:cubicBezTo>
                    <a:pt x="604" y="1446"/>
                    <a:pt x="344" y="1555"/>
                    <a:pt x="29" y="1598"/>
                  </a:cubicBezTo>
                  <a:cubicBezTo>
                    <a:pt x="26" y="1597"/>
                    <a:pt x="23" y="1596"/>
                    <a:pt x="20" y="1596"/>
                  </a:cubicBezTo>
                  <a:cubicBezTo>
                    <a:pt x="0" y="1596"/>
                    <a:pt x="8" y="1636"/>
                    <a:pt x="35" y="1652"/>
                  </a:cubicBezTo>
                  <a:cubicBezTo>
                    <a:pt x="91" y="1667"/>
                    <a:pt x="146" y="1674"/>
                    <a:pt x="201" y="1674"/>
                  </a:cubicBezTo>
                  <a:cubicBezTo>
                    <a:pt x="468" y="1674"/>
                    <a:pt x="707" y="1504"/>
                    <a:pt x="841" y="1272"/>
                  </a:cubicBezTo>
                  <a:lnTo>
                    <a:pt x="841" y="1272"/>
                  </a:lnTo>
                  <a:cubicBezTo>
                    <a:pt x="902" y="1313"/>
                    <a:pt x="969" y="1333"/>
                    <a:pt x="1043" y="1333"/>
                  </a:cubicBezTo>
                  <a:cubicBezTo>
                    <a:pt x="1079" y="1333"/>
                    <a:pt x="1116" y="1328"/>
                    <a:pt x="1155" y="1319"/>
                  </a:cubicBezTo>
                  <a:cubicBezTo>
                    <a:pt x="1270" y="1289"/>
                    <a:pt x="1476" y="1174"/>
                    <a:pt x="1567" y="1089"/>
                  </a:cubicBezTo>
                  <a:cubicBezTo>
                    <a:pt x="1645" y="1017"/>
                    <a:pt x="1627" y="1017"/>
                    <a:pt x="1670" y="926"/>
                  </a:cubicBezTo>
                  <a:cubicBezTo>
                    <a:pt x="1676" y="889"/>
                    <a:pt x="1676" y="847"/>
                    <a:pt x="1670" y="817"/>
                  </a:cubicBezTo>
                  <a:cubicBezTo>
                    <a:pt x="1645" y="678"/>
                    <a:pt x="1706" y="538"/>
                    <a:pt x="1845" y="417"/>
                  </a:cubicBezTo>
                  <a:cubicBezTo>
                    <a:pt x="1948" y="272"/>
                    <a:pt x="2003" y="211"/>
                    <a:pt x="1972" y="24"/>
                  </a:cubicBezTo>
                  <a:cubicBezTo>
                    <a:pt x="1969" y="8"/>
                    <a:pt x="1954" y="0"/>
                    <a:pt x="1940"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2"/>
            <p:cNvSpPr/>
            <p:nvPr/>
          </p:nvSpPr>
          <p:spPr>
            <a:xfrm>
              <a:off x="4261690" y="2031630"/>
              <a:ext cx="127266" cy="106425"/>
            </a:xfrm>
            <a:custGeom>
              <a:rect b="b" l="l" r="r" t="t"/>
              <a:pathLst>
                <a:path extrusionOk="0" h="1675" w="2003">
                  <a:moveTo>
                    <a:pt x="1940" y="0"/>
                  </a:moveTo>
                  <a:cubicBezTo>
                    <a:pt x="1927" y="0"/>
                    <a:pt x="1915" y="6"/>
                    <a:pt x="1912" y="18"/>
                  </a:cubicBezTo>
                  <a:cubicBezTo>
                    <a:pt x="1821" y="205"/>
                    <a:pt x="1549" y="345"/>
                    <a:pt x="1506" y="544"/>
                  </a:cubicBezTo>
                  <a:cubicBezTo>
                    <a:pt x="1452" y="781"/>
                    <a:pt x="1706" y="774"/>
                    <a:pt x="1331" y="1041"/>
                  </a:cubicBezTo>
                  <a:cubicBezTo>
                    <a:pt x="1240" y="1107"/>
                    <a:pt x="840" y="1083"/>
                    <a:pt x="852" y="1101"/>
                  </a:cubicBezTo>
                  <a:cubicBezTo>
                    <a:pt x="842" y="1093"/>
                    <a:pt x="828" y="1089"/>
                    <a:pt x="814" y="1089"/>
                  </a:cubicBezTo>
                  <a:cubicBezTo>
                    <a:pt x="786" y="1089"/>
                    <a:pt x="757" y="1104"/>
                    <a:pt x="749" y="1132"/>
                  </a:cubicBezTo>
                  <a:cubicBezTo>
                    <a:pt x="604" y="1446"/>
                    <a:pt x="344" y="1555"/>
                    <a:pt x="29" y="1598"/>
                  </a:cubicBezTo>
                  <a:cubicBezTo>
                    <a:pt x="26" y="1597"/>
                    <a:pt x="23" y="1596"/>
                    <a:pt x="20" y="1596"/>
                  </a:cubicBezTo>
                  <a:cubicBezTo>
                    <a:pt x="0" y="1596"/>
                    <a:pt x="8" y="1636"/>
                    <a:pt x="35" y="1652"/>
                  </a:cubicBezTo>
                  <a:cubicBezTo>
                    <a:pt x="91" y="1667"/>
                    <a:pt x="146" y="1674"/>
                    <a:pt x="201" y="1674"/>
                  </a:cubicBezTo>
                  <a:cubicBezTo>
                    <a:pt x="468" y="1674"/>
                    <a:pt x="707" y="1504"/>
                    <a:pt x="841" y="1272"/>
                  </a:cubicBezTo>
                  <a:lnTo>
                    <a:pt x="841" y="1272"/>
                  </a:lnTo>
                  <a:cubicBezTo>
                    <a:pt x="902" y="1313"/>
                    <a:pt x="969" y="1333"/>
                    <a:pt x="1043" y="1333"/>
                  </a:cubicBezTo>
                  <a:cubicBezTo>
                    <a:pt x="1079" y="1333"/>
                    <a:pt x="1116" y="1328"/>
                    <a:pt x="1155" y="1319"/>
                  </a:cubicBezTo>
                  <a:cubicBezTo>
                    <a:pt x="1270" y="1289"/>
                    <a:pt x="1476" y="1174"/>
                    <a:pt x="1567" y="1089"/>
                  </a:cubicBezTo>
                  <a:cubicBezTo>
                    <a:pt x="1645" y="1017"/>
                    <a:pt x="1627" y="1017"/>
                    <a:pt x="1670" y="926"/>
                  </a:cubicBezTo>
                  <a:cubicBezTo>
                    <a:pt x="1676" y="889"/>
                    <a:pt x="1676" y="847"/>
                    <a:pt x="1670" y="817"/>
                  </a:cubicBezTo>
                  <a:cubicBezTo>
                    <a:pt x="1645" y="678"/>
                    <a:pt x="1706" y="538"/>
                    <a:pt x="1845" y="417"/>
                  </a:cubicBezTo>
                  <a:cubicBezTo>
                    <a:pt x="1948" y="272"/>
                    <a:pt x="2003" y="211"/>
                    <a:pt x="1972" y="24"/>
                  </a:cubicBezTo>
                  <a:cubicBezTo>
                    <a:pt x="1969" y="8"/>
                    <a:pt x="1954" y="0"/>
                    <a:pt x="1940" y="0"/>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2"/>
            <p:cNvSpPr/>
            <p:nvPr/>
          </p:nvSpPr>
          <p:spPr>
            <a:xfrm>
              <a:off x="4512412" y="2031312"/>
              <a:ext cx="92002" cy="90223"/>
            </a:xfrm>
            <a:custGeom>
              <a:rect b="b" l="l" r="r" t="t"/>
              <a:pathLst>
                <a:path extrusionOk="0" h="1420" w="1448">
                  <a:moveTo>
                    <a:pt x="122" y="1"/>
                  </a:moveTo>
                  <a:cubicBezTo>
                    <a:pt x="116" y="1"/>
                    <a:pt x="111" y="2"/>
                    <a:pt x="109" y="4"/>
                  </a:cubicBezTo>
                  <a:cubicBezTo>
                    <a:pt x="0" y="174"/>
                    <a:pt x="91" y="356"/>
                    <a:pt x="266" y="440"/>
                  </a:cubicBezTo>
                  <a:cubicBezTo>
                    <a:pt x="303" y="453"/>
                    <a:pt x="412" y="453"/>
                    <a:pt x="442" y="483"/>
                  </a:cubicBezTo>
                  <a:cubicBezTo>
                    <a:pt x="521" y="549"/>
                    <a:pt x="478" y="543"/>
                    <a:pt x="472" y="622"/>
                  </a:cubicBezTo>
                  <a:cubicBezTo>
                    <a:pt x="454" y="719"/>
                    <a:pt x="418" y="786"/>
                    <a:pt x="454" y="894"/>
                  </a:cubicBezTo>
                  <a:cubicBezTo>
                    <a:pt x="484" y="967"/>
                    <a:pt x="539" y="1034"/>
                    <a:pt x="612" y="1064"/>
                  </a:cubicBezTo>
                  <a:cubicBezTo>
                    <a:pt x="733" y="1112"/>
                    <a:pt x="757" y="1058"/>
                    <a:pt x="842" y="1179"/>
                  </a:cubicBezTo>
                  <a:cubicBezTo>
                    <a:pt x="947" y="1338"/>
                    <a:pt x="1060" y="1419"/>
                    <a:pt x="1218" y="1419"/>
                  </a:cubicBezTo>
                  <a:cubicBezTo>
                    <a:pt x="1277" y="1419"/>
                    <a:pt x="1343" y="1408"/>
                    <a:pt x="1417" y="1385"/>
                  </a:cubicBezTo>
                  <a:cubicBezTo>
                    <a:pt x="1447" y="1379"/>
                    <a:pt x="1447" y="1330"/>
                    <a:pt x="1417" y="1324"/>
                  </a:cubicBezTo>
                  <a:cubicBezTo>
                    <a:pt x="1356" y="1300"/>
                    <a:pt x="1296" y="1288"/>
                    <a:pt x="1229" y="1270"/>
                  </a:cubicBezTo>
                  <a:cubicBezTo>
                    <a:pt x="1096" y="1246"/>
                    <a:pt x="1005" y="1179"/>
                    <a:pt x="963" y="1052"/>
                  </a:cubicBezTo>
                  <a:cubicBezTo>
                    <a:pt x="945" y="1034"/>
                    <a:pt x="938" y="991"/>
                    <a:pt x="914" y="985"/>
                  </a:cubicBezTo>
                  <a:cubicBezTo>
                    <a:pt x="884" y="967"/>
                    <a:pt x="848" y="961"/>
                    <a:pt x="823" y="943"/>
                  </a:cubicBezTo>
                  <a:cubicBezTo>
                    <a:pt x="812" y="945"/>
                    <a:pt x="801" y="945"/>
                    <a:pt x="790" y="945"/>
                  </a:cubicBezTo>
                  <a:cubicBezTo>
                    <a:pt x="679" y="945"/>
                    <a:pt x="622" y="858"/>
                    <a:pt x="606" y="670"/>
                  </a:cubicBezTo>
                  <a:cubicBezTo>
                    <a:pt x="636" y="628"/>
                    <a:pt x="660" y="592"/>
                    <a:pt x="672" y="537"/>
                  </a:cubicBezTo>
                  <a:cubicBezTo>
                    <a:pt x="696" y="459"/>
                    <a:pt x="714" y="428"/>
                    <a:pt x="642" y="368"/>
                  </a:cubicBezTo>
                  <a:cubicBezTo>
                    <a:pt x="606" y="337"/>
                    <a:pt x="539" y="350"/>
                    <a:pt x="503" y="331"/>
                  </a:cubicBezTo>
                  <a:cubicBezTo>
                    <a:pt x="248" y="265"/>
                    <a:pt x="206" y="216"/>
                    <a:pt x="157" y="17"/>
                  </a:cubicBezTo>
                  <a:cubicBezTo>
                    <a:pt x="146" y="5"/>
                    <a:pt x="132" y="1"/>
                    <a:pt x="122"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2"/>
            <p:cNvSpPr/>
            <p:nvPr/>
          </p:nvSpPr>
          <p:spPr>
            <a:xfrm>
              <a:off x="4512412" y="2031312"/>
              <a:ext cx="92002" cy="90223"/>
            </a:xfrm>
            <a:custGeom>
              <a:rect b="b" l="l" r="r" t="t"/>
              <a:pathLst>
                <a:path extrusionOk="0" h="1420" w="1448">
                  <a:moveTo>
                    <a:pt x="122" y="1"/>
                  </a:moveTo>
                  <a:cubicBezTo>
                    <a:pt x="116" y="1"/>
                    <a:pt x="111" y="2"/>
                    <a:pt x="109" y="4"/>
                  </a:cubicBezTo>
                  <a:cubicBezTo>
                    <a:pt x="0" y="174"/>
                    <a:pt x="91" y="356"/>
                    <a:pt x="266" y="440"/>
                  </a:cubicBezTo>
                  <a:cubicBezTo>
                    <a:pt x="303" y="453"/>
                    <a:pt x="412" y="453"/>
                    <a:pt x="442" y="483"/>
                  </a:cubicBezTo>
                  <a:cubicBezTo>
                    <a:pt x="521" y="549"/>
                    <a:pt x="478" y="543"/>
                    <a:pt x="472" y="622"/>
                  </a:cubicBezTo>
                  <a:cubicBezTo>
                    <a:pt x="454" y="719"/>
                    <a:pt x="418" y="786"/>
                    <a:pt x="454" y="894"/>
                  </a:cubicBezTo>
                  <a:cubicBezTo>
                    <a:pt x="484" y="967"/>
                    <a:pt x="539" y="1034"/>
                    <a:pt x="612" y="1064"/>
                  </a:cubicBezTo>
                  <a:cubicBezTo>
                    <a:pt x="733" y="1112"/>
                    <a:pt x="757" y="1058"/>
                    <a:pt x="842" y="1179"/>
                  </a:cubicBezTo>
                  <a:cubicBezTo>
                    <a:pt x="947" y="1338"/>
                    <a:pt x="1060" y="1419"/>
                    <a:pt x="1218" y="1419"/>
                  </a:cubicBezTo>
                  <a:cubicBezTo>
                    <a:pt x="1277" y="1419"/>
                    <a:pt x="1343" y="1408"/>
                    <a:pt x="1417" y="1385"/>
                  </a:cubicBezTo>
                  <a:cubicBezTo>
                    <a:pt x="1447" y="1379"/>
                    <a:pt x="1447" y="1330"/>
                    <a:pt x="1417" y="1324"/>
                  </a:cubicBezTo>
                  <a:cubicBezTo>
                    <a:pt x="1356" y="1300"/>
                    <a:pt x="1296" y="1288"/>
                    <a:pt x="1229" y="1270"/>
                  </a:cubicBezTo>
                  <a:cubicBezTo>
                    <a:pt x="1096" y="1246"/>
                    <a:pt x="1005" y="1179"/>
                    <a:pt x="963" y="1052"/>
                  </a:cubicBezTo>
                  <a:cubicBezTo>
                    <a:pt x="945" y="1034"/>
                    <a:pt x="938" y="991"/>
                    <a:pt x="914" y="985"/>
                  </a:cubicBezTo>
                  <a:cubicBezTo>
                    <a:pt x="884" y="967"/>
                    <a:pt x="848" y="961"/>
                    <a:pt x="823" y="943"/>
                  </a:cubicBezTo>
                  <a:cubicBezTo>
                    <a:pt x="812" y="945"/>
                    <a:pt x="801" y="945"/>
                    <a:pt x="790" y="945"/>
                  </a:cubicBezTo>
                  <a:cubicBezTo>
                    <a:pt x="679" y="945"/>
                    <a:pt x="622" y="858"/>
                    <a:pt x="606" y="670"/>
                  </a:cubicBezTo>
                  <a:cubicBezTo>
                    <a:pt x="636" y="628"/>
                    <a:pt x="660" y="592"/>
                    <a:pt x="672" y="537"/>
                  </a:cubicBezTo>
                  <a:cubicBezTo>
                    <a:pt x="696" y="459"/>
                    <a:pt x="714" y="428"/>
                    <a:pt x="642" y="368"/>
                  </a:cubicBezTo>
                  <a:cubicBezTo>
                    <a:pt x="606" y="337"/>
                    <a:pt x="539" y="350"/>
                    <a:pt x="503" y="331"/>
                  </a:cubicBezTo>
                  <a:cubicBezTo>
                    <a:pt x="248" y="265"/>
                    <a:pt x="206" y="216"/>
                    <a:pt x="157" y="17"/>
                  </a:cubicBezTo>
                  <a:cubicBezTo>
                    <a:pt x="146" y="5"/>
                    <a:pt x="132" y="1"/>
                    <a:pt x="122" y="1"/>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2"/>
            <p:cNvSpPr/>
            <p:nvPr/>
          </p:nvSpPr>
          <p:spPr>
            <a:xfrm>
              <a:off x="4674752" y="1876914"/>
              <a:ext cx="36534" cy="40855"/>
            </a:xfrm>
            <a:custGeom>
              <a:rect b="b" l="l" r="r" t="t"/>
              <a:pathLst>
                <a:path extrusionOk="0" h="643" w="575">
                  <a:moveTo>
                    <a:pt x="461" y="0"/>
                  </a:moveTo>
                  <a:cubicBezTo>
                    <a:pt x="457" y="0"/>
                    <a:pt x="454" y="2"/>
                    <a:pt x="454" y="7"/>
                  </a:cubicBezTo>
                  <a:cubicBezTo>
                    <a:pt x="363" y="219"/>
                    <a:pt x="303" y="509"/>
                    <a:pt x="36" y="564"/>
                  </a:cubicBezTo>
                  <a:cubicBezTo>
                    <a:pt x="6" y="576"/>
                    <a:pt x="0" y="624"/>
                    <a:pt x="36" y="636"/>
                  </a:cubicBezTo>
                  <a:cubicBezTo>
                    <a:pt x="62" y="641"/>
                    <a:pt x="86" y="643"/>
                    <a:pt x="109" y="643"/>
                  </a:cubicBezTo>
                  <a:cubicBezTo>
                    <a:pt x="419" y="643"/>
                    <a:pt x="574" y="288"/>
                    <a:pt x="484" y="13"/>
                  </a:cubicBezTo>
                  <a:cubicBezTo>
                    <a:pt x="477" y="5"/>
                    <a:pt x="467" y="0"/>
                    <a:pt x="461"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2"/>
            <p:cNvSpPr/>
            <p:nvPr/>
          </p:nvSpPr>
          <p:spPr>
            <a:xfrm>
              <a:off x="4674752" y="1876914"/>
              <a:ext cx="36534" cy="40855"/>
            </a:xfrm>
            <a:custGeom>
              <a:rect b="b" l="l" r="r" t="t"/>
              <a:pathLst>
                <a:path extrusionOk="0" h="643" w="575">
                  <a:moveTo>
                    <a:pt x="461" y="0"/>
                  </a:moveTo>
                  <a:cubicBezTo>
                    <a:pt x="457" y="0"/>
                    <a:pt x="454" y="2"/>
                    <a:pt x="454" y="7"/>
                  </a:cubicBezTo>
                  <a:cubicBezTo>
                    <a:pt x="363" y="219"/>
                    <a:pt x="303" y="509"/>
                    <a:pt x="36" y="564"/>
                  </a:cubicBezTo>
                  <a:cubicBezTo>
                    <a:pt x="6" y="576"/>
                    <a:pt x="0" y="624"/>
                    <a:pt x="36" y="636"/>
                  </a:cubicBezTo>
                  <a:cubicBezTo>
                    <a:pt x="62" y="641"/>
                    <a:pt x="86" y="643"/>
                    <a:pt x="109" y="643"/>
                  </a:cubicBezTo>
                  <a:cubicBezTo>
                    <a:pt x="419" y="643"/>
                    <a:pt x="574" y="288"/>
                    <a:pt x="484" y="13"/>
                  </a:cubicBezTo>
                  <a:cubicBezTo>
                    <a:pt x="477" y="5"/>
                    <a:pt x="467" y="0"/>
                    <a:pt x="461" y="0"/>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grpSp>
        <p:nvGrpSpPr>
          <p:cNvPr id="1093" name="Google Shape;1093;p23"/>
          <p:cNvGrpSpPr/>
          <p:nvPr/>
        </p:nvGrpSpPr>
        <p:grpSpPr>
          <a:xfrm flipH="1">
            <a:off x="5186851" y="3541085"/>
            <a:ext cx="1717503" cy="1428447"/>
            <a:chOff x="-2206101" y="528588"/>
            <a:chExt cx="5769239" cy="4809587"/>
          </a:xfrm>
        </p:grpSpPr>
        <p:grpSp>
          <p:nvGrpSpPr>
            <p:cNvPr id="1094" name="Google Shape;1094;p23"/>
            <p:cNvGrpSpPr/>
            <p:nvPr/>
          </p:nvGrpSpPr>
          <p:grpSpPr>
            <a:xfrm>
              <a:off x="-2206101" y="528588"/>
              <a:ext cx="5769239" cy="4246924"/>
              <a:chOff x="113525" y="1273388"/>
              <a:chExt cx="3527508" cy="2596713"/>
            </a:xfrm>
          </p:grpSpPr>
          <p:sp>
            <p:nvSpPr>
              <p:cNvPr id="1095" name="Google Shape;1095;p23"/>
              <p:cNvSpPr/>
              <p:nvPr/>
            </p:nvSpPr>
            <p:spPr>
              <a:xfrm>
                <a:off x="513366" y="1811797"/>
                <a:ext cx="2778832" cy="1968137"/>
              </a:xfrm>
              <a:custGeom>
                <a:rect b="b" l="l" r="r" t="t"/>
                <a:pathLst>
                  <a:path extrusionOk="0" h="12158" w="17166">
                    <a:moveTo>
                      <a:pt x="7845" y="0"/>
                    </a:moveTo>
                    <a:cubicBezTo>
                      <a:pt x="7674" y="0"/>
                      <a:pt x="7507" y="53"/>
                      <a:pt x="7381" y="170"/>
                    </a:cubicBezTo>
                    <a:cubicBezTo>
                      <a:pt x="7048" y="479"/>
                      <a:pt x="7121" y="1054"/>
                      <a:pt x="6818" y="1393"/>
                    </a:cubicBezTo>
                    <a:cubicBezTo>
                      <a:pt x="6425" y="1853"/>
                      <a:pt x="5571" y="1696"/>
                      <a:pt x="5238" y="2198"/>
                    </a:cubicBezTo>
                    <a:cubicBezTo>
                      <a:pt x="5093" y="2410"/>
                      <a:pt x="5038" y="2725"/>
                      <a:pt x="4796" y="2779"/>
                    </a:cubicBezTo>
                    <a:cubicBezTo>
                      <a:pt x="4775" y="2784"/>
                      <a:pt x="4755" y="2786"/>
                      <a:pt x="4734" y="2786"/>
                    </a:cubicBezTo>
                    <a:cubicBezTo>
                      <a:pt x="4646" y="2786"/>
                      <a:pt x="4559" y="2749"/>
                      <a:pt x="4475" y="2725"/>
                    </a:cubicBezTo>
                    <a:cubicBezTo>
                      <a:pt x="4281" y="2663"/>
                      <a:pt x="4078" y="2633"/>
                      <a:pt x="3876" y="2633"/>
                    </a:cubicBezTo>
                    <a:cubicBezTo>
                      <a:pt x="3243" y="2633"/>
                      <a:pt x="2607" y="2921"/>
                      <a:pt x="2217" y="3421"/>
                    </a:cubicBezTo>
                    <a:cubicBezTo>
                      <a:pt x="2084" y="3597"/>
                      <a:pt x="1975" y="3851"/>
                      <a:pt x="2102" y="4033"/>
                    </a:cubicBezTo>
                    <a:cubicBezTo>
                      <a:pt x="2162" y="4117"/>
                      <a:pt x="2265" y="4184"/>
                      <a:pt x="2265" y="4287"/>
                    </a:cubicBezTo>
                    <a:cubicBezTo>
                      <a:pt x="2265" y="4359"/>
                      <a:pt x="2193" y="4420"/>
                      <a:pt x="2132" y="4468"/>
                    </a:cubicBezTo>
                    <a:cubicBezTo>
                      <a:pt x="1944" y="4626"/>
                      <a:pt x="1751" y="4783"/>
                      <a:pt x="1557" y="4941"/>
                    </a:cubicBezTo>
                    <a:cubicBezTo>
                      <a:pt x="1188" y="5050"/>
                      <a:pt x="824" y="5225"/>
                      <a:pt x="552" y="5486"/>
                    </a:cubicBezTo>
                    <a:cubicBezTo>
                      <a:pt x="213" y="5813"/>
                      <a:pt x="1" y="6291"/>
                      <a:pt x="68" y="6757"/>
                    </a:cubicBezTo>
                    <a:cubicBezTo>
                      <a:pt x="116" y="7084"/>
                      <a:pt x="286" y="7375"/>
                      <a:pt x="455" y="7659"/>
                    </a:cubicBezTo>
                    <a:cubicBezTo>
                      <a:pt x="667" y="8016"/>
                      <a:pt x="915" y="8404"/>
                      <a:pt x="1315" y="8513"/>
                    </a:cubicBezTo>
                    <a:cubicBezTo>
                      <a:pt x="1357" y="8525"/>
                      <a:pt x="1387" y="8531"/>
                      <a:pt x="1424" y="8537"/>
                    </a:cubicBezTo>
                    <a:cubicBezTo>
                      <a:pt x="2162" y="8682"/>
                      <a:pt x="1484" y="9742"/>
                      <a:pt x="2162" y="10117"/>
                    </a:cubicBezTo>
                    <a:cubicBezTo>
                      <a:pt x="2241" y="9742"/>
                      <a:pt x="2162" y="9439"/>
                      <a:pt x="2465" y="9136"/>
                    </a:cubicBezTo>
                    <a:cubicBezTo>
                      <a:pt x="2544" y="9209"/>
                      <a:pt x="2695" y="9288"/>
                      <a:pt x="2647" y="9409"/>
                    </a:cubicBezTo>
                    <a:cubicBezTo>
                      <a:pt x="2665" y="9451"/>
                      <a:pt x="2677" y="9500"/>
                      <a:pt x="2689" y="9542"/>
                    </a:cubicBezTo>
                    <a:cubicBezTo>
                      <a:pt x="2859" y="10178"/>
                      <a:pt x="2816" y="10886"/>
                      <a:pt x="3295" y="11255"/>
                    </a:cubicBezTo>
                    <a:cubicBezTo>
                      <a:pt x="3331" y="11286"/>
                      <a:pt x="3361" y="11292"/>
                      <a:pt x="3373" y="11292"/>
                    </a:cubicBezTo>
                    <a:cubicBezTo>
                      <a:pt x="3597" y="11177"/>
                      <a:pt x="3367" y="10953"/>
                      <a:pt x="3446" y="10953"/>
                    </a:cubicBezTo>
                    <a:cubicBezTo>
                      <a:pt x="3467" y="10947"/>
                      <a:pt x="3486" y="10945"/>
                      <a:pt x="3503" y="10945"/>
                    </a:cubicBezTo>
                    <a:cubicBezTo>
                      <a:pt x="3739" y="10945"/>
                      <a:pt x="3686" y="11407"/>
                      <a:pt x="3900" y="11407"/>
                    </a:cubicBezTo>
                    <a:cubicBezTo>
                      <a:pt x="3948" y="11407"/>
                      <a:pt x="3997" y="11395"/>
                      <a:pt x="4027" y="11383"/>
                    </a:cubicBezTo>
                    <a:cubicBezTo>
                      <a:pt x="4275" y="11177"/>
                      <a:pt x="4051" y="10650"/>
                      <a:pt x="4275" y="10650"/>
                    </a:cubicBezTo>
                    <a:cubicBezTo>
                      <a:pt x="4729" y="10723"/>
                      <a:pt x="4275" y="11558"/>
                      <a:pt x="4729" y="11934"/>
                    </a:cubicBezTo>
                    <a:cubicBezTo>
                      <a:pt x="4929" y="11407"/>
                      <a:pt x="4838" y="10765"/>
                      <a:pt x="5123" y="10238"/>
                    </a:cubicBezTo>
                    <a:cubicBezTo>
                      <a:pt x="5147" y="10202"/>
                      <a:pt x="5171" y="10166"/>
                      <a:pt x="5202" y="10135"/>
                    </a:cubicBezTo>
                    <a:cubicBezTo>
                      <a:pt x="5940" y="10420"/>
                      <a:pt x="5262" y="11328"/>
                      <a:pt x="5868" y="11782"/>
                    </a:cubicBezTo>
                    <a:cubicBezTo>
                      <a:pt x="6019" y="11328"/>
                      <a:pt x="5940" y="10801"/>
                      <a:pt x="6267" y="10444"/>
                    </a:cubicBezTo>
                    <a:cubicBezTo>
                      <a:pt x="6304" y="10426"/>
                      <a:pt x="6334" y="10414"/>
                      <a:pt x="6364" y="10396"/>
                    </a:cubicBezTo>
                    <a:cubicBezTo>
                      <a:pt x="6425" y="10365"/>
                      <a:pt x="6479" y="10329"/>
                      <a:pt x="6534" y="10287"/>
                    </a:cubicBezTo>
                    <a:cubicBezTo>
                      <a:pt x="6721" y="10105"/>
                      <a:pt x="6818" y="9851"/>
                      <a:pt x="6957" y="9627"/>
                    </a:cubicBezTo>
                    <a:cubicBezTo>
                      <a:pt x="7115" y="9366"/>
                      <a:pt x="7369" y="9142"/>
                      <a:pt x="7654" y="9033"/>
                    </a:cubicBezTo>
                    <a:cubicBezTo>
                      <a:pt x="7690" y="9021"/>
                      <a:pt x="7720" y="9015"/>
                      <a:pt x="7757" y="9003"/>
                    </a:cubicBezTo>
                    <a:cubicBezTo>
                      <a:pt x="8520" y="9512"/>
                      <a:pt x="7993" y="10571"/>
                      <a:pt x="8520" y="11177"/>
                    </a:cubicBezTo>
                    <a:cubicBezTo>
                      <a:pt x="8520" y="10723"/>
                      <a:pt x="8671" y="10347"/>
                      <a:pt x="8598" y="9893"/>
                    </a:cubicBezTo>
                    <a:cubicBezTo>
                      <a:pt x="8750" y="9893"/>
                      <a:pt x="8901" y="9966"/>
                      <a:pt x="8925" y="10135"/>
                    </a:cubicBezTo>
                    <a:cubicBezTo>
                      <a:pt x="8937" y="10172"/>
                      <a:pt x="8962" y="10208"/>
                      <a:pt x="8986" y="10238"/>
                    </a:cubicBezTo>
                    <a:cubicBezTo>
                      <a:pt x="8998" y="10269"/>
                      <a:pt x="9022" y="10299"/>
                      <a:pt x="9034" y="10323"/>
                    </a:cubicBezTo>
                    <a:cubicBezTo>
                      <a:pt x="9052" y="10353"/>
                      <a:pt x="9077" y="10378"/>
                      <a:pt x="9095" y="10402"/>
                    </a:cubicBezTo>
                    <a:cubicBezTo>
                      <a:pt x="9591" y="10795"/>
                      <a:pt x="9210" y="11552"/>
                      <a:pt x="9743" y="11927"/>
                    </a:cubicBezTo>
                    <a:cubicBezTo>
                      <a:pt x="9864" y="11510"/>
                      <a:pt x="9882" y="11098"/>
                      <a:pt x="10082" y="10723"/>
                    </a:cubicBezTo>
                    <a:cubicBezTo>
                      <a:pt x="10094" y="10692"/>
                      <a:pt x="10118" y="10656"/>
                      <a:pt x="10142" y="10626"/>
                    </a:cubicBezTo>
                    <a:cubicBezTo>
                      <a:pt x="10197" y="10565"/>
                      <a:pt x="10269" y="10493"/>
                      <a:pt x="10269" y="10493"/>
                    </a:cubicBezTo>
                    <a:cubicBezTo>
                      <a:pt x="10572" y="10717"/>
                      <a:pt x="10499" y="11249"/>
                      <a:pt x="10802" y="11322"/>
                    </a:cubicBezTo>
                    <a:cubicBezTo>
                      <a:pt x="10823" y="11327"/>
                      <a:pt x="10841" y="11330"/>
                      <a:pt x="10858" y="11330"/>
                    </a:cubicBezTo>
                    <a:cubicBezTo>
                      <a:pt x="11086" y="11330"/>
                      <a:pt x="10964" y="10858"/>
                      <a:pt x="11105" y="10717"/>
                    </a:cubicBezTo>
                    <a:cubicBezTo>
                      <a:pt x="11177" y="10717"/>
                      <a:pt x="11256" y="10717"/>
                      <a:pt x="11335" y="10795"/>
                    </a:cubicBezTo>
                    <a:lnTo>
                      <a:pt x="11420" y="10874"/>
                    </a:lnTo>
                    <a:cubicBezTo>
                      <a:pt x="11862" y="11171"/>
                      <a:pt x="11632" y="11927"/>
                      <a:pt x="12164" y="12158"/>
                    </a:cubicBezTo>
                    <a:cubicBezTo>
                      <a:pt x="12316" y="11855"/>
                      <a:pt x="12237" y="11552"/>
                      <a:pt x="12576" y="11352"/>
                    </a:cubicBezTo>
                    <a:cubicBezTo>
                      <a:pt x="12624" y="11352"/>
                      <a:pt x="12661" y="11352"/>
                      <a:pt x="12709" y="11370"/>
                    </a:cubicBezTo>
                    <a:cubicBezTo>
                      <a:pt x="13005" y="11395"/>
                      <a:pt x="13064" y="11982"/>
                      <a:pt x="13231" y="11982"/>
                    </a:cubicBezTo>
                    <a:cubicBezTo>
                      <a:pt x="13273" y="11982"/>
                      <a:pt x="13321" y="11945"/>
                      <a:pt x="13381" y="11855"/>
                    </a:cubicBezTo>
                    <a:cubicBezTo>
                      <a:pt x="13605" y="11625"/>
                      <a:pt x="13605" y="11171"/>
                      <a:pt x="13896" y="10874"/>
                    </a:cubicBezTo>
                    <a:cubicBezTo>
                      <a:pt x="13926" y="10844"/>
                      <a:pt x="13956" y="10826"/>
                      <a:pt x="13981" y="10795"/>
                    </a:cubicBezTo>
                    <a:cubicBezTo>
                      <a:pt x="14059" y="10711"/>
                      <a:pt x="14138" y="10620"/>
                      <a:pt x="14199" y="10523"/>
                    </a:cubicBezTo>
                    <a:cubicBezTo>
                      <a:pt x="14223" y="10493"/>
                      <a:pt x="14235" y="10450"/>
                      <a:pt x="14259" y="10420"/>
                    </a:cubicBezTo>
                    <a:cubicBezTo>
                      <a:pt x="14271" y="10390"/>
                      <a:pt x="14295" y="10353"/>
                      <a:pt x="14314" y="10323"/>
                    </a:cubicBezTo>
                    <a:cubicBezTo>
                      <a:pt x="14362" y="10269"/>
                      <a:pt x="14441" y="10045"/>
                      <a:pt x="14513" y="10045"/>
                    </a:cubicBezTo>
                    <a:cubicBezTo>
                      <a:pt x="14665" y="10045"/>
                      <a:pt x="14592" y="10420"/>
                      <a:pt x="14816" y="10420"/>
                    </a:cubicBezTo>
                    <a:cubicBezTo>
                      <a:pt x="14816" y="9893"/>
                      <a:pt x="14743" y="9360"/>
                      <a:pt x="14768" y="8834"/>
                    </a:cubicBezTo>
                    <a:lnTo>
                      <a:pt x="14768" y="8755"/>
                    </a:lnTo>
                    <a:cubicBezTo>
                      <a:pt x="14937" y="7586"/>
                      <a:pt x="14865" y="6503"/>
                      <a:pt x="15979" y="5679"/>
                    </a:cubicBezTo>
                    <a:cubicBezTo>
                      <a:pt x="16209" y="5480"/>
                      <a:pt x="17165" y="4874"/>
                      <a:pt x="17141" y="4535"/>
                    </a:cubicBezTo>
                    <a:cubicBezTo>
                      <a:pt x="17105" y="4087"/>
                      <a:pt x="15900" y="3258"/>
                      <a:pt x="15567" y="2961"/>
                    </a:cubicBezTo>
                    <a:cubicBezTo>
                      <a:pt x="15228" y="2664"/>
                      <a:pt x="14816" y="2477"/>
                      <a:pt x="14410" y="2295"/>
                    </a:cubicBezTo>
                    <a:cubicBezTo>
                      <a:pt x="14138" y="2174"/>
                      <a:pt x="13847" y="2059"/>
                      <a:pt x="13551" y="2035"/>
                    </a:cubicBezTo>
                    <a:cubicBezTo>
                      <a:pt x="13528" y="2033"/>
                      <a:pt x="13506" y="2033"/>
                      <a:pt x="13483" y="2033"/>
                    </a:cubicBezTo>
                    <a:cubicBezTo>
                      <a:pt x="12874" y="2033"/>
                      <a:pt x="12277" y="2425"/>
                      <a:pt x="11689" y="2425"/>
                    </a:cubicBezTo>
                    <a:cubicBezTo>
                      <a:pt x="11587" y="2425"/>
                      <a:pt x="11485" y="2414"/>
                      <a:pt x="11383" y="2386"/>
                    </a:cubicBezTo>
                    <a:cubicBezTo>
                      <a:pt x="10705" y="2198"/>
                      <a:pt x="10306" y="1369"/>
                      <a:pt x="9609" y="1350"/>
                    </a:cubicBezTo>
                    <a:cubicBezTo>
                      <a:pt x="9586" y="1349"/>
                      <a:pt x="9562" y="1349"/>
                      <a:pt x="9538" y="1349"/>
                    </a:cubicBezTo>
                    <a:cubicBezTo>
                      <a:pt x="9478" y="1349"/>
                      <a:pt x="9416" y="1352"/>
                      <a:pt x="9356" y="1352"/>
                    </a:cubicBezTo>
                    <a:cubicBezTo>
                      <a:pt x="9232" y="1352"/>
                      <a:pt x="9114" y="1339"/>
                      <a:pt x="9028" y="1260"/>
                    </a:cubicBezTo>
                    <a:cubicBezTo>
                      <a:pt x="8943" y="1181"/>
                      <a:pt x="8913" y="1066"/>
                      <a:pt x="8883" y="963"/>
                    </a:cubicBezTo>
                    <a:cubicBezTo>
                      <a:pt x="8786" y="636"/>
                      <a:pt x="8604" y="327"/>
                      <a:pt x="8326" y="140"/>
                    </a:cubicBezTo>
                    <a:cubicBezTo>
                      <a:pt x="8183" y="50"/>
                      <a:pt x="8012" y="0"/>
                      <a:pt x="784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3"/>
              <p:cNvSpPr/>
              <p:nvPr/>
            </p:nvSpPr>
            <p:spPr>
              <a:xfrm>
                <a:off x="1678731" y="1908762"/>
                <a:ext cx="373619" cy="1961338"/>
              </a:xfrm>
              <a:custGeom>
                <a:rect b="b" l="l" r="r" t="t"/>
                <a:pathLst>
                  <a:path extrusionOk="0" h="12116" w="2308">
                    <a:moveTo>
                      <a:pt x="43" y="1"/>
                    </a:moveTo>
                    <a:lnTo>
                      <a:pt x="43" y="1"/>
                    </a:lnTo>
                    <a:cubicBezTo>
                      <a:pt x="467" y="776"/>
                      <a:pt x="291" y="1726"/>
                      <a:pt x="618" y="2544"/>
                    </a:cubicBezTo>
                    <a:cubicBezTo>
                      <a:pt x="733" y="2840"/>
                      <a:pt x="915" y="3113"/>
                      <a:pt x="975" y="3421"/>
                    </a:cubicBezTo>
                    <a:cubicBezTo>
                      <a:pt x="1036" y="3700"/>
                      <a:pt x="988" y="4003"/>
                      <a:pt x="1103" y="4275"/>
                    </a:cubicBezTo>
                    <a:cubicBezTo>
                      <a:pt x="1139" y="4372"/>
                      <a:pt x="1199" y="4475"/>
                      <a:pt x="1224" y="4578"/>
                    </a:cubicBezTo>
                    <a:cubicBezTo>
                      <a:pt x="1254" y="4711"/>
                      <a:pt x="1218" y="4850"/>
                      <a:pt x="1181" y="4977"/>
                    </a:cubicBezTo>
                    <a:cubicBezTo>
                      <a:pt x="975" y="5637"/>
                      <a:pt x="606" y="6273"/>
                      <a:pt x="582" y="6951"/>
                    </a:cubicBezTo>
                    <a:cubicBezTo>
                      <a:pt x="576" y="7205"/>
                      <a:pt x="594" y="7502"/>
                      <a:pt x="376" y="7660"/>
                    </a:cubicBezTo>
                    <a:cubicBezTo>
                      <a:pt x="309" y="7714"/>
                      <a:pt x="225" y="7732"/>
                      <a:pt x="158" y="7787"/>
                    </a:cubicBezTo>
                    <a:cubicBezTo>
                      <a:pt x="7" y="7908"/>
                      <a:pt x="1" y="8108"/>
                      <a:pt x="1" y="8289"/>
                    </a:cubicBezTo>
                    <a:cubicBezTo>
                      <a:pt x="1" y="9542"/>
                      <a:pt x="1" y="10790"/>
                      <a:pt x="7" y="12049"/>
                    </a:cubicBezTo>
                    <a:lnTo>
                      <a:pt x="2307" y="12116"/>
                    </a:lnTo>
                    <a:cubicBezTo>
                      <a:pt x="2059" y="11559"/>
                      <a:pt x="1769" y="11020"/>
                      <a:pt x="1442" y="10499"/>
                    </a:cubicBezTo>
                    <a:cubicBezTo>
                      <a:pt x="1351" y="10354"/>
                      <a:pt x="1254" y="10202"/>
                      <a:pt x="1230" y="10033"/>
                    </a:cubicBezTo>
                    <a:cubicBezTo>
                      <a:pt x="1212" y="9900"/>
                      <a:pt x="1242" y="9754"/>
                      <a:pt x="1272" y="9621"/>
                    </a:cubicBezTo>
                    <a:lnTo>
                      <a:pt x="1454" y="8804"/>
                    </a:lnTo>
                    <a:cubicBezTo>
                      <a:pt x="1496" y="8592"/>
                      <a:pt x="1551" y="8380"/>
                      <a:pt x="1678" y="8198"/>
                    </a:cubicBezTo>
                    <a:cubicBezTo>
                      <a:pt x="1686" y="8188"/>
                      <a:pt x="1687" y="8183"/>
                      <a:pt x="1682" y="8183"/>
                    </a:cubicBezTo>
                    <a:cubicBezTo>
                      <a:pt x="1645" y="8183"/>
                      <a:pt x="1284" y="8443"/>
                      <a:pt x="1187" y="8443"/>
                    </a:cubicBezTo>
                    <a:cubicBezTo>
                      <a:pt x="1172" y="8443"/>
                      <a:pt x="1163" y="8437"/>
                      <a:pt x="1163" y="8422"/>
                    </a:cubicBezTo>
                    <a:cubicBezTo>
                      <a:pt x="1163" y="8035"/>
                      <a:pt x="1430" y="7369"/>
                      <a:pt x="1417" y="7242"/>
                    </a:cubicBezTo>
                    <a:cubicBezTo>
                      <a:pt x="1399" y="6969"/>
                      <a:pt x="1526" y="6110"/>
                      <a:pt x="1629" y="5813"/>
                    </a:cubicBezTo>
                    <a:cubicBezTo>
                      <a:pt x="1702" y="5625"/>
                      <a:pt x="1865" y="5462"/>
                      <a:pt x="1871" y="5268"/>
                    </a:cubicBezTo>
                    <a:cubicBezTo>
                      <a:pt x="1871" y="5080"/>
                      <a:pt x="1732" y="4917"/>
                      <a:pt x="1623" y="4753"/>
                    </a:cubicBezTo>
                    <a:cubicBezTo>
                      <a:pt x="1430" y="4445"/>
                      <a:pt x="1375" y="4057"/>
                      <a:pt x="1490" y="3706"/>
                    </a:cubicBezTo>
                    <a:cubicBezTo>
                      <a:pt x="1520" y="3609"/>
                      <a:pt x="1563" y="3512"/>
                      <a:pt x="1581" y="3403"/>
                    </a:cubicBezTo>
                    <a:cubicBezTo>
                      <a:pt x="1599" y="3179"/>
                      <a:pt x="1460" y="2961"/>
                      <a:pt x="1351" y="2749"/>
                    </a:cubicBezTo>
                    <a:cubicBezTo>
                      <a:pt x="1042" y="2144"/>
                      <a:pt x="994" y="1430"/>
                      <a:pt x="1236" y="794"/>
                    </a:cubicBezTo>
                    <a:lnTo>
                      <a:pt x="43"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3"/>
              <p:cNvSpPr/>
              <p:nvPr/>
            </p:nvSpPr>
            <p:spPr>
              <a:xfrm>
                <a:off x="1841419" y="2130375"/>
                <a:ext cx="339300" cy="1214424"/>
              </a:xfrm>
              <a:custGeom>
                <a:rect b="b" l="l" r="r" t="t"/>
                <a:pathLst>
                  <a:path extrusionOk="0" h="7502" w="2096">
                    <a:moveTo>
                      <a:pt x="1902" y="0"/>
                    </a:moveTo>
                    <a:lnTo>
                      <a:pt x="1841" y="12"/>
                    </a:lnTo>
                    <a:cubicBezTo>
                      <a:pt x="1993" y="630"/>
                      <a:pt x="1962" y="1296"/>
                      <a:pt x="1756" y="1883"/>
                    </a:cubicBezTo>
                    <a:cubicBezTo>
                      <a:pt x="1702" y="2028"/>
                      <a:pt x="1635" y="2180"/>
                      <a:pt x="1611" y="2361"/>
                    </a:cubicBezTo>
                    <a:cubicBezTo>
                      <a:pt x="1593" y="2452"/>
                      <a:pt x="1605" y="2537"/>
                      <a:pt x="1605" y="2615"/>
                    </a:cubicBezTo>
                    <a:cubicBezTo>
                      <a:pt x="1611" y="2694"/>
                      <a:pt x="1611" y="2767"/>
                      <a:pt x="1605" y="2846"/>
                    </a:cubicBezTo>
                    <a:cubicBezTo>
                      <a:pt x="1587" y="2997"/>
                      <a:pt x="1557" y="3154"/>
                      <a:pt x="1526" y="3312"/>
                    </a:cubicBezTo>
                    <a:lnTo>
                      <a:pt x="1436" y="3790"/>
                    </a:lnTo>
                    <a:cubicBezTo>
                      <a:pt x="1308" y="4420"/>
                      <a:pt x="1163" y="5037"/>
                      <a:pt x="933" y="5625"/>
                    </a:cubicBezTo>
                    <a:cubicBezTo>
                      <a:pt x="703" y="6206"/>
                      <a:pt x="358" y="6726"/>
                      <a:pt x="1" y="7265"/>
                    </a:cubicBezTo>
                    <a:lnTo>
                      <a:pt x="388" y="7501"/>
                    </a:lnTo>
                    <a:cubicBezTo>
                      <a:pt x="721" y="6944"/>
                      <a:pt x="1060" y="6369"/>
                      <a:pt x="1272" y="5746"/>
                    </a:cubicBezTo>
                    <a:cubicBezTo>
                      <a:pt x="1490" y="5116"/>
                      <a:pt x="1605" y="4474"/>
                      <a:pt x="1696" y="3826"/>
                    </a:cubicBezTo>
                    <a:lnTo>
                      <a:pt x="1763" y="3354"/>
                    </a:lnTo>
                    <a:cubicBezTo>
                      <a:pt x="1787" y="3191"/>
                      <a:pt x="1811" y="3033"/>
                      <a:pt x="1817" y="2858"/>
                    </a:cubicBezTo>
                    <a:cubicBezTo>
                      <a:pt x="1823" y="2779"/>
                      <a:pt x="1817" y="2694"/>
                      <a:pt x="1811" y="2609"/>
                    </a:cubicBezTo>
                    <a:cubicBezTo>
                      <a:pt x="1799" y="2525"/>
                      <a:pt x="1793" y="2452"/>
                      <a:pt x="1799" y="2385"/>
                    </a:cubicBezTo>
                    <a:cubicBezTo>
                      <a:pt x="1811" y="2246"/>
                      <a:pt x="1872" y="2095"/>
                      <a:pt x="1914" y="1937"/>
                    </a:cubicBezTo>
                    <a:cubicBezTo>
                      <a:pt x="2096" y="1302"/>
                      <a:pt x="2089" y="618"/>
                      <a:pt x="1902"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3"/>
              <p:cNvSpPr/>
              <p:nvPr/>
            </p:nvSpPr>
            <p:spPr>
              <a:xfrm>
                <a:off x="1876708" y="2664413"/>
                <a:ext cx="473499" cy="657880"/>
              </a:xfrm>
              <a:custGeom>
                <a:rect b="b" l="l" r="r" t="t"/>
                <a:pathLst>
                  <a:path extrusionOk="0" h="4064" w="2925">
                    <a:moveTo>
                      <a:pt x="2852" y="1"/>
                    </a:moveTo>
                    <a:cubicBezTo>
                      <a:pt x="2852" y="98"/>
                      <a:pt x="2816" y="194"/>
                      <a:pt x="2755" y="273"/>
                    </a:cubicBezTo>
                    <a:cubicBezTo>
                      <a:pt x="2701" y="346"/>
                      <a:pt x="2622" y="418"/>
                      <a:pt x="2537" y="467"/>
                    </a:cubicBezTo>
                    <a:cubicBezTo>
                      <a:pt x="2362" y="582"/>
                      <a:pt x="2174" y="642"/>
                      <a:pt x="1968" y="709"/>
                    </a:cubicBezTo>
                    <a:cubicBezTo>
                      <a:pt x="1762" y="782"/>
                      <a:pt x="1563" y="848"/>
                      <a:pt x="1369" y="994"/>
                    </a:cubicBezTo>
                    <a:cubicBezTo>
                      <a:pt x="1278" y="1060"/>
                      <a:pt x="1199" y="1157"/>
                      <a:pt x="1139" y="1254"/>
                    </a:cubicBezTo>
                    <a:cubicBezTo>
                      <a:pt x="1078" y="1357"/>
                      <a:pt x="1030" y="1472"/>
                      <a:pt x="1000" y="1575"/>
                    </a:cubicBezTo>
                    <a:cubicBezTo>
                      <a:pt x="969" y="1684"/>
                      <a:pt x="945" y="1787"/>
                      <a:pt x="927" y="1896"/>
                    </a:cubicBezTo>
                    <a:cubicBezTo>
                      <a:pt x="903" y="1993"/>
                      <a:pt x="879" y="2089"/>
                      <a:pt x="848" y="2186"/>
                    </a:cubicBezTo>
                    <a:cubicBezTo>
                      <a:pt x="794" y="2386"/>
                      <a:pt x="727" y="2574"/>
                      <a:pt x="642" y="2755"/>
                    </a:cubicBezTo>
                    <a:cubicBezTo>
                      <a:pt x="479" y="3119"/>
                      <a:pt x="261" y="3470"/>
                      <a:pt x="1" y="3773"/>
                    </a:cubicBezTo>
                    <a:lnTo>
                      <a:pt x="370" y="4063"/>
                    </a:lnTo>
                    <a:cubicBezTo>
                      <a:pt x="630" y="3700"/>
                      <a:pt x="842" y="3312"/>
                      <a:pt x="988" y="2901"/>
                    </a:cubicBezTo>
                    <a:cubicBezTo>
                      <a:pt x="1060" y="2695"/>
                      <a:pt x="1115" y="2483"/>
                      <a:pt x="1157" y="2271"/>
                    </a:cubicBezTo>
                    <a:cubicBezTo>
                      <a:pt x="1205" y="2059"/>
                      <a:pt x="1218" y="1841"/>
                      <a:pt x="1260" y="1647"/>
                    </a:cubicBezTo>
                    <a:cubicBezTo>
                      <a:pt x="1296" y="1454"/>
                      <a:pt x="1369" y="1278"/>
                      <a:pt x="1508" y="1157"/>
                    </a:cubicBezTo>
                    <a:cubicBezTo>
                      <a:pt x="1654" y="1030"/>
                      <a:pt x="1841" y="945"/>
                      <a:pt x="2029" y="860"/>
                    </a:cubicBezTo>
                    <a:cubicBezTo>
                      <a:pt x="2217" y="782"/>
                      <a:pt x="2422" y="697"/>
                      <a:pt x="2598" y="558"/>
                    </a:cubicBezTo>
                    <a:cubicBezTo>
                      <a:pt x="2683" y="491"/>
                      <a:pt x="2761" y="418"/>
                      <a:pt x="2822" y="315"/>
                    </a:cubicBezTo>
                    <a:cubicBezTo>
                      <a:pt x="2883" y="225"/>
                      <a:pt x="2925" y="116"/>
                      <a:pt x="291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3"/>
              <p:cNvSpPr/>
              <p:nvPr/>
            </p:nvSpPr>
            <p:spPr>
              <a:xfrm>
                <a:off x="1807101" y="2893796"/>
                <a:ext cx="894063" cy="583254"/>
              </a:xfrm>
              <a:custGeom>
                <a:rect b="b" l="l" r="r" t="t"/>
                <a:pathLst>
                  <a:path extrusionOk="0" h="3603" w="5523">
                    <a:moveTo>
                      <a:pt x="5468" y="0"/>
                    </a:moveTo>
                    <a:cubicBezTo>
                      <a:pt x="5177" y="539"/>
                      <a:pt x="4875" y="1072"/>
                      <a:pt x="4457" y="1508"/>
                    </a:cubicBezTo>
                    <a:cubicBezTo>
                      <a:pt x="4251" y="1720"/>
                      <a:pt x="4015" y="1908"/>
                      <a:pt x="3761" y="2053"/>
                    </a:cubicBezTo>
                    <a:cubicBezTo>
                      <a:pt x="3633" y="2125"/>
                      <a:pt x="3494" y="2186"/>
                      <a:pt x="3361" y="2234"/>
                    </a:cubicBezTo>
                    <a:cubicBezTo>
                      <a:pt x="3294" y="2253"/>
                      <a:pt x="3234" y="2271"/>
                      <a:pt x="3167" y="2271"/>
                    </a:cubicBezTo>
                    <a:cubicBezTo>
                      <a:pt x="3107" y="2271"/>
                      <a:pt x="3046" y="2265"/>
                      <a:pt x="2980" y="2240"/>
                    </a:cubicBezTo>
                    <a:cubicBezTo>
                      <a:pt x="2913" y="2216"/>
                      <a:pt x="2840" y="2192"/>
                      <a:pt x="2762" y="2174"/>
                    </a:cubicBezTo>
                    <a:cubicBezTo>
                      <a:pt x="2677" y="2150"/>
                      <a:pt x="2604" y="2125"/>
                      <a:pt x="2525" y="2113"/>
                    </a:cubicBezTo>
                    <a:cubicBezTo>
                      <a:pt x="2374" y="2083"/>
                      <a:pt x="2217" y="2059"/>
                      <a:pt x="2059" y="2041"/>
                    </a:cubicBezTo>
                    <a:cubicBezTo>
                      <a:pt x="1938" y="2029"/>
                      <a:pt x="1818" y="2024"/>
                      <a:pt x="1698" y="2024"/>
                    </a:cubicBezTo>
                    <a:cubicBezTo>
                      <a:pt x="1500" y="2024"/>
                      <a:pt x="1302" y="2039"/>
                      <a:pt x="1103" y="2065"/>
                    </a:cubicBezTo>
                    <a:cubicBezTo>
                      <a:pt x="1030" y="2071"/>
                      <a:pt x="945" y="2089"/>
                      <a:pt x="867" y="2101"/>
                    </a:cubicBezTo>
                    <a:cubicBezTo>
                      <a:pt x="788" y="2119"/>
                      <a:pt x="709" y="2132"/>
                      <a:pt x="612" y="2174"/>
                    </a:cubicBezTo>
                    <a:cubicBezTo>
                      <a:pt x="570" y="2192"/>
                      <a:pt x="515" y="2216"/>
                      <a:pt x="467" y="2253"/>
                    </a:cubicBezTo>
                    <a:cubicBezTo>
                      <a:pt x="425" y="2295"/>
                      <a:pt x="382" y="2331"/>
                      <a:pt x="358" y="2374"/>
                    </a:cubicBezTo>
                    <a:cubicBezTo>
                      <a:pt x="285" y="2458"/>
                      <a:pt x="249" y="2543"/>
                      <a:pt x="219" y="2616"/>
                    </a:cubicBezTo>
                    <a:cubicBezTo>
                      <a:pt x="92" y="2919"/>
                      <a:pt x="7" y="3246"/>
                      <a:pt x="1" y="3585"/>
                    </a:cubicBezTo>
                    <a:lnTo>
                      <a:pt x="455" y="3603"/>
                    </a:lnTo>
                    <a:cubicBezTo>
                      <a:pt x="443" y="3330"/>
                      <a:pt x="497" y="3046"/>
                      <a:pt x="594" y="2785"/>
                    </a:cubicBezTo>
                    <a:cubicBezTo>
                      <a:pt x="618" y="2713"/>
                      <a:pt x="649" y="2652"/>
                      <a:pt x="673" y="2616"/>
                    </a:cubicBezTo>
                    <a:cubicBezTo>
                      <a:pt x="703" y="2573"/>
                      <a:pt x="715" y="2555"/>
                      <a:pt x="764" y="2531"/>
                    </a:cubicBezTo>
                    <a:cubicBezTo>
                      <a:pt x="812" y="2513"/>
                      <a:pt x="879" y="2489"/>
                      <a:pt x="951" y="2471"/>
                    </a:cubicBezTo>
                    <a:cubicBezTo>
                      <a:pt x="1024" y="2458"/>
                      <a:pt x="1097" y="2440"/>
                      <a:pt x="1163" y="2428"/>
                    </a:cubicBezTo>
                    <a:cubicBezTo>
                      <a:pt x="1391" y="2381"/>
                      <a:pt x="1622" y="2356"/>
                      <a:pt x="1851" y="2356"/>
                    </a:cubicBezTo>
                    <a:cubicBezTo>
                      <a:pt x="1914" y="2356"/>
                      <a:pt x="1978" y="2358"/>
                      <a:pt x="2041" y="2362"/>
                    </a:cubicBezTo>
                    <a:cubicBezTo>
                      <a:pt x="2186" y="2368"/>
                      <a:pt x="2338" y="2386"/>
                      <a:pt x="2483" y="2404"/>
                    </a:cubicBezTo>
                    <a:cubicBezTo>
                      <a:pt x="2556" y="2416"/>
                      <a:pt x="2628" y="2428"/>
                      <a:pt x="2701" y="2440"/>
                    </a:cubicBezTo>
                    <a:cubicBezTo>
                      <a:pt x="2768" y="2458"/>
                      <a:pt x="2834" y="2477"/>
                      <a:pt x="2919" y="2495"/>
                    </a:cubicBezTo>
                    <a:cubicBezTo>
                      <a:pt x="2984" y="2510"/>
                      <a:pt x="3057" y="2521"/>
                      <a:pt x="3135" y="2521"/>
                    </a:cubicBezTo>
                    <a:cubicBezTo>
                      <a:pt x="3151" y="2521"/>
                      <a:pt x="3168" y="2520"/>
                      <a:pt x="3185" y="2519"/>
                    </a:cubicBezTo>
                    <a:cubicBezTo>
                      <a:pt x="3282" y="2513"/>
                      <a:pt x="3367" y="2483"/>
                      <a:pt x="3440" y="2452"/>
                    </a:cubicBezTo>
                    <a:cubicBezTo>
                      <a:pt x="3591" y="2392"/>
                      <a:pt x="3730" y="2313"/>
                      <a:pt x="3864" y="2234"/>
                    </a:cubicBezTo>
                    <a:cubicBezTo>
                      <a:pt x="4136" y="2059"/>
                      <a:pt x="4372" y="1847"/>
                      <a:pt x="4578" y="1611"/>
                    </a:cubicBezTo>
                    <a:cubicBezTo>
                      <a:pt x="4984" y="1145"/>
                      <a:pt x="5256" y="582"/>
                      <a:pt x="5522" y="31"/>
                    </a:cubicBezTo>
                    <a:lnTo>
                      <a:pt x="546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3"/>
              <p:cNvSpPr/>
              <p:nvPr/>
            </p:nvSpPr>
            <p:spPr>
              <a:xfrm>
                <a:off x="1768897" y="2674288"/>
                <a:ext cx="681353" cy="887102"/>
              </a:xfrm>
              <a:custGeom>
                <a:rect b="b" l="l" r="r" t="t"/>
                <a:pathLst>
                  <a:path extrusionOk="0" h="5480" w="4209">
                    <a:moveTo>
                      <a:pt x="4148" y="0"/>
                    </a:moveTo>
                    <a:lnTo>
                      <a:pt x="3972" y="2034"/>
                    </a:lnTo>
                    <a:lnTo>
                      <a:pt x="3930" y="2543"/>
                    </a:lnTo>
                    <a:cubicBezTo>
                      <a:pt x="3912" y="2719"/>
                      <a:pt x="3900" y="2876"/>
                      <a:pt x="3839" y="3015"/>
                    </a:cubicBezTo>
                    <a:cubicBezTo>
                      <a:pt x="3785" y="3148"/>
                      <a:pt x="3682" y="3245"/>
                      <a:pt x="3543" y="3318"/>
                    </a:cubicBezTo>
                    <a:cubicBezTo>
                      <a:pt x="3409" y="3385"/>
                      <a:pt x="3258" y="3415"/>
                      <a:pt x="3094" y="3421"/>
                    </a:cubicBezTo>
                    <a:cubicBezTo>
                      <a:pt x="3058" y="3424"/>
                      <a:pt x="3022" y="3425"/>
                      <a:pt x="2985" y="3425"/>
                    </a:cubicBezTo>
                    <a:cubicBezTo>
                      <a:pt x="2704" y="3425"/>
                      <a:pt x="2411" y="3351"/>
                      <a:pt x="2096" y="3324"/>
                    </a:cubicBezTo>
                    <a:cubicBezTo>
                      <a:pt x="2037" y="3318"/>
                      <a:pt x="1978" y="3316"/>
                      <a:pt x="1919" y="3316"/>
                    </a:cubicBezTo>
                    <a:cubicBezTo>
                      <a:pt x="1794" y="3316"/>
                      <a:pt x="1668" y="3328"/>
                      <a:pt x="1545" y="3348"/>
                    </a:cubicBezTo>
                    <a:cubicBezTo>
                      <a:pt x="1363" y="3385"/>
                      <a:pt x="1181" y="3445"/>
                      <a:pt x="1018" y="3530"/>
                    </a:cubicBezTo>
                    <a:cubicBezTo>
                      <a:pt x="848" y="3609"/>
                      <a:pt x="691" y="3724"/>
                      <a:pt x="552" y="3851"/>
                    </a:cubicBezTo>
                    <a:cubicBezTo>
                      <a:pt x="418" y="3990"/>
                      <a:pt x="297" y="4147"/>
                      <a:pt x="213" y="4323"/>
                    </a:cubicBezTo>
                    <a:cubicBezTo>
                      <a:pt x="49" y="4668"/>
                      <a:pt x="1" y="5092"/>
                      <a:pt x="140" y="5479"/>
                    </a:cubicBezTo>
                    <a:lnTo>
                      <a:pt x="564" y="5304"/>
                    </a:lnTo>
                    <a:cubicBezTo>
                      <a:pt x="455" y="5050"/>
                      <a:pt x="473" y="4741"/>
                      <a:pt x="582" y="4474"/>
                    </a:cubicBezTo>
                    <a:cubicBezTo>
                      <a:pt x="697" y="4208"/>
                      <a:pt x="915" y="3984"/>
                      <a:pt x="1181" y="3833"/>
                    </a:cubicBezTo>
                    <a:cubicBezTo>
                      <a:pt x="1321" y="3754"/>
                      <a:pt x="1460" y="3699"/>
                      <a:pt x="1611" y="3663"/>
                    </a:cubicBezTo>
                    <a:cubicBezTo>
                      <a:pt x="1731" y="3634"/>
                      <a:pt x="1851" y="3617"/>
                      <a:pt x="1976" y="3617"/>
                    </a:cubicBezTo>
                    <a:cubicBezTo>
                      <a:pt x="2010" y="3617"/>
                      <a:pt x="2043" y="3618"/>
                      <a:pt x="2077" y="3621"/>
                    </a:cubicBezTo>
                    <a:cubicBezTo>
                      <a:pt x="2334" y="3626"/>
                      <a:pt x="2607" y="3681"/>
                      <a:pt x="2895" y="3681"/>
                    </a:cubicBezTo>
                    <a:cubicBezTo>
                      <a:pt x="2967" y="3681"/>
                      <a:pt x="3039" y="3678"/>
                      <a:pt x="3113" y="3669"/>
                    </a:cubicBezTo>
                    <a:cubicBezTo>
                      <a:pt x="3294" y="3657"/>
                      <a:pt x="3482" y="3609"/>
                      <a:pt x="3651" y="3518"/>
                    </a:cubicBezTo>
                    <a:cubicBezTo>
                      <a:pt x="3730" y="3475"/>
                      <a:pt x="3809" y="3415"/>
                      <a:pt x="3876" y="3336"/>
                    </a:cubicBezTo>
                    <a:cubicBezTo>
                      <a:pt x="3942" y="3264"/>
                      <a:pt x="3997" y="3179"/>
                      <a:pt x="4027" y="3088"/>
                    </a:cubicBezTo>
                    <a:cubicBezTo>
                      <a:pt x="4093" y="2906"/>
                      <a:pt x="4106" y="2719"/>
                      <a:pt x="4112" y="2549"/>
                    </a:cubicBezTo>
                    <a:lnTo>
                      <a:pt x="4136" y="2047"/>
                    </a:lnTo>
                    <a:lnTo>
                      <a:pt x="420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3"/>
              <p:cNvSpPr/>
              <p:nvPr/>
            </p:nvSpPr>
            <p:spPr>
              <a:xfrm>
                <a:off x="833885" y="2725280"/>
                <a:ext cx="928382" cy="1010617"/>
              </a:xfrm>
              <a:custGeom>
                <a:rect b="b" l="l" r="r" t="t"/>
                <a:pathLst>
                  <a:path extrusionOk="0" h="6243" w="5735">
                    <a:moveTo>
                      <a:pt x="55" y="0"/>
                    </a:moveTo>
                    <a:lnTo>
                      <a:pt x="1" y="42"/>
                    </a:lnTo>
                    <a:cubicBezTo>
                      <a:pt x="443" y="684"/>
                      <a:pt x="739" y="1405"/>
                      <a:pt x="1000" y="2137"/>
                    </a:cubicBezTo>
                    <a:cubicBezTo>
                      <a:pt x="1072" y="2319"/>
                      <a:pt x="1133" y="2507"/>
                      <a:pt x="1230" y="2688"/>
                    </a:cubicBezTo>
                    <a:cubicBezTo>
                      <a:pt x="1321" y="2870"/>
                      <a:pt x="1448" y="3045"/>
                      <a:pt x="1605" y="3179"/>
                    </a:cubicBezTo>
                    <a:cubicBezTo>
                      <a:pt x="1769" y="3318"/>
                      <a:pt x="1956" y="3427"/>
                      <a:pt x="2174" y="3463"/>
                    </a:cubicBezTo>
                    <a:cubicBezTo>
                      <a:pt x="2238" y="3477"/>
                      <a:pt x="2306" y="3483"/>
                      <a:pt x="2370" y="3483"/>
                    </a:cubicBezTo>
                    <a:cubicBezTo>
                      <a:pt x="2415" y="3483"/>
                      <a:pt x="2458" y="3480"/>
                      <a:pt x="2495" y="3475"/>
                    </a:cubicBezTo>
                    <a:cubicBezTo>
                      <a:pt x="2517" y="3474"/>
                      <a:pt x="2537" y="3473"/>
                      <a:pt x="2556" y="3473"/>
                    </a:cubicBezTo>
                    <a:cubicBezTo>
                      <a:pt x="2623" y="3473"/>
                      <a:pt x="2676" y="3482"/>
                      <a:pt x="2737" y="3506"/>
                    </a:cubicBezTo>
                    <a:cubicBezTo>
                      <a:pt x="2810" y="3536"/>
                      <a:pt x="2895" y="3584"/>
                      <a:pt x="2986" y="3627"/>
                    </a:cubicBezTo>
                    <a:cubicBezTo>
                      <a:pt x="3076" y="3675"/>
                      <a:pt x="3179" y="3711"/>
                      <a:pt x="3282" y="3742"/>
                    </a:cubicBezTo>
                    <a:cubicBezTo>
                      <a:pt x="3482" y="3796"/>
                      <a:pt x="3688" y="3826"/>
                      <a:pt x="3888" y="3839"/>
                    </a:cubicBezTo>
                    <a:cubicBezTo>
                      <a:pt x="4081" y="3863"/>
                      <a:pt x="4287" y="3869"/>
                      <a:pt x="4469" y="3887"/>
                    </a:cubicBezTo>
                    <a:cubicBezTo>
                      <a:pt x="4560" y="3899"/>
                      <a:pt x="4645" y="3911"/>
                      <a:pt x="4711" y="3941"/>
                    </a:cubicBezTo>
                    <a:cubicBezTo>
                      <a:pt x="4784" y="3972"/>
                      <a:pt x="4838" y="4008"/>
                      <a:pt x="4887" y="4063"/>
                    </a:cubicBezTo>
                    <a:cubicBezTo>
                      <a:pt x="5074" y="4274"/>
                      <a:pt x="5074" y="4686"/>
                      <a:pt x="5129" y="5074"/>
                    </a:cubicBezTo>
                    <a:lnTo>
                      <a:pt x="5262" y="6242"/>
                    </a:lnTo>
                    <a:lnTo>
                      <a:pt x="5734" y="6175"/>
                    </a:lnTo>
                    <a:lnTo>
                      <a:pt x="5541" y="5019"/>
                    </a:lnTo>
                    <a:lnTo>
                      <a:pt x="5498" y="4735"/>
                    </a:lnTo>
                    <a:lnTo>
                      <a:pt x="5474" y="4589"/>
                    </a:lnTo>
                    <a:cubicBezTo>
                      <a:pt x="5468" y="4541"/>
                      <a:pt x="5450" y="4492"/>
                      <a:pt x="5444" y="4438"/>
                    </a:cubicBezTo>
                    <a:cubicBezTo>
                      <a:pt x="5432" y="4329"/>
                      <a:pt x="5401" y="4226"/>
                      <a:pt x="5353" y="4117"/>
                    </a:cubicBezTo>
                    <a:cubicBezTo>
                      <a:pt x="5310" y="4014"/>
                      <a:pt x="5250" y="3905"/>
                      <a:pt x="5159" y="3814"/>
                    </a:cubicBezTo>
                    <a:cubicBezTo>
                      <a:pt x="5068" y="3723"/>
                      <a:pt x="4953" y="3657"/>
                      <a:pt x="4838" y="3621"/>
                    </a:cubicBezTo>
                    <a:cubicBezTo>
                      <a:pt x="4717" y="3584"/>
                      <a:pt x="4614" y="3566"/>
                      <a:pt x="4505" y="3560"/>
                    </a:cubicBezTo>
                    <a:cubicBezTo>
                      <a:pt x="4299" y="3542"/>
                      <a:pt x="4106" y="3542"/>
                      <a:pt x="3918" y="3536"/>
                    </a:cubicBezTo>
                    <a:cubicBezTo>
                      <a:pt x="3724" y="3530"/>
                      <a:pt x="3537" y="3512"/>
                      <a:pt x="3361" y="3469"/>
                    </a:cubicBezTo>
                    <a:cubicBezTo>
                      <a:pt x="3270" y="3451"/>
                      <a:pt x="3191" y="3421"/>
                      <a:pt x="3107" y="3384"/>
                    </a:cubicBezTo>
                    <a:cubicBezTo>
                      <a:pt x="3022" y="3348"/>
                      <a:pt x="2931" y="3300"/>
                      <a:pt x="2828" y="3263"/>
                    </a:cubicBezTo>
                    <a:cubicBezTo>
                      <a:pt x="2774" y="3239"/>
                      <a:pt x="2713" y="3233"/>
                      <a:pt x="2653" y="3227"/>
                    </a:cubicBezTo>
                    <a:cubicBezTo>
                      <a:pt x="2622" y="3224"/>
                      <a:pt x="2594" y="3222"/>
                      <a:pt x="2566" y="3222"/>
                    </a:cubicBezTo>
                    <a:cubicBezTo>
                      <a:pt x="2538" y="3222"/>
                      <a:pt x="2510" y="3224"/>
                      <a:pt x="2483" y="3227"/>
                    </a:cubicBezTo>
                    <a:cubicBezTo>
                      <a:pt x="2427" y="3231"/>
                      <a:pt x="2375" y="3234"/>
                      <a:pt x="2326" y="3234"/>
                    </a:cubicBezTo>
                    <a:cubicBezTo>
                      <a:pt x="2290" y="3234"/>
                      <a:pt x="2256" y="3232"/>
                      <a:pt x="2223" y="3227"/>
                    </a:cubicBezTo>
                    <a:cubicBezTo>
                      <a:pt x="2053" y="3203"/>
                      <a:pt x="1890" y="3130"/>
                      <a:pt x="1744" y="3015"/>
                    </a:cubicBezTo>
                    <a:cubicBezTo>
                      <a:pt x="1599" y="2906"/>
                      <a:pt x="1484" y="2755"/>
                      <a:pt x="1393" y="2597"/>
                    </a:cubicBezTo>
                    <a:cubicBezTo>
                      <a:pt x="1302" y="2434"/>
                      <a:pt x="1230" y="2258"/>
                      <a:pt x="1151" y="2077"/>
                    </a:cubicBezTo>
                    <a:cubicBezTo>
                      <a:pt x="848" y="1356"/>
                      <a:pt x="528" y="630"/>
                      <a:pt x="5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3"/>
              <p:cNvSpPr/>
              <p:nvPr/>
            </p:nvSpPr>
            <p:spPr>
              <a:xfrm>
                <a:off x="1406289" y="2626210"/>
                <a:ext cx="348042" cy="1071322"/>
              </a:xfrm>
              <a:custGeom>
                <a:rect b="b" l="l" r="r" t="t"/>
                <a:pathLst>
                  <a:path extrusionOk="0" h="6618" w="2150">
                    <a:moveTo>
                      <a:pt x="31" y="1"/>
                    </a:moveTo>
                    <a:lnTo>
                      <a:pt x="31" y="1"/>
                    </a:lnTo>
                    <a:cubicBezTo>
                      <a:pt x="1" y="315"/>
                      <a:pt x="31" y="636"/>
                      <a:pt x="122" y="939"/>
                    </a:cubicBezTo>
                    <a:cubicBezTo>
                      <a:pt x="170" y="1090"/>
                      <a:pt x="231" y="1236"/>
                      <a:pt x="297" y="1381"/>
                    </a:cubicBezTo>
                    <a:cubicBezTo>
                      <a:pt x="358" y="1520"/>
                      <a:pt x="424" y="1659"/>
                      <a:pt x="449" y="1805"/>
                    </a:cubicBezTo>
                    <a:cubicBezTo>
                      <a:pt x="479" y="1944"/>
                      <a:pt x="473" y="2089"/>
                      <a:pt x="449" y="2241"/>
                    </a:cubicBezTo>
                    <a:lnTo>
                      <a:pt x="382" y="2701"/>
                    </a:lnTo>
                    <a:lnTo>
                      <a:pt x="243" y="3627"/>
                    </a:lnTo>
                    <a:lnTo>
                      <a:pt x="231" y="3742"/>
                    </a:lnTo>
                    <a:cubicBezTo>
                      <a:pt x="219" y="3785"/>
                      <a:pt x="212" y="3827"/>
                      <a:pt x="212" y="3869"/>
                    </a:cubicBezTo>
                    <a:cubicBezTo>
                      <a:pt x="206" y="3924"/>
                      <a:pt x="212" y="3978"/>
                      <a:pt x="231" y="4039"/>
                    </a:cubicBezTo>
                    <a:cubicBezTo>
                      <a:pt x="249" y="4099"/>
                      <a:pt x="279" y="4160"/>
                      <a:pt x="327" y="4196"/>
                    </a:cubicBezTo>
                    <a:cubicBezTo>
                      <a:pt x="412" y="4281"/>
                      <a:pt x="503" y="4311"/>
                      <a:pt x="582" y="4342"/>
                    </a:cubicBezTo>
                    <a:cubicBezTo>
                      <a:pt x="660" y="4372"/>
                      <a:pt x="745" y="4384"/>
                      <a:pt x="806" y="4408"/>
                    </a:cubicBezTo>
                    <a:cubicBezTo>
                      <a:pt x="1066" y="4493"/>
                      <a:pt x="1290" y="4681"/>
                      <a:pt x="1441" y="4905"/>
                    </a:cubicBezTo>
                    <a:cubicBezTo>
                      <a:pt x="1599" y="5135"/>
                      <a:pt x="1672" y="5407"/>
                      <a:pt x="1696" y="5692"/>
                    </a:cubicBezTo>
                    <a:cubicBezTo>
                      <a:pt x="1720" y="5982"/>
                      <a:pt x="1696" y="6279"/>
                      <a:pt x="1666" y="6588"/>
                    </a:cubicBezTo>
                    <a:lnTo>
                      <a:pt x="2120" y="6618"/>
                    </a:lnTo>
                    <a:cubicBezTo>
                      <a:pt x="2138" y="6309"/>
                      <a:pt x="2150" y="5982"/>
                      <a:pt x="2107" y="5649"/>
                    </a:cubicBezTo>
                    <a:cubicBezTo>
                      <a:pt x="2083" y="5480"/>
                      <a:pt x="2047" y="5316"/>
                      <a:pt x="1986" y="5153"/>
                    </a:cubicBezTo>
                    <a:cubicBezTo>
                      <a:pt x="1926" y="4989"/>
                      <a:pt x="1841" y="4838"/>
                      <a:pt x="1732" y="4699"/>
                    </a:cubicBezTo>
                    <a:cubicBezTo>
                      <a:pt x="1532" y="4420"/>
                      <a:pt x="1242" y="4202"/>
                      <a:pt x="903" y="4111"/>
                    </a:cubicBezTo>
                    <a:cubicBezTo>
                      <a:pt x="818" y="4087"/>
                      <a:pt x="739" y="4075"/>
                      <a:pt x="673" y="4057"/>
                    </a:cubicBezTo>
                    <a:cubicBezTo>
                      <a:pt x="606" y="4039"/>
                      <a:pt x="551" y="4015"/>
                      <a:pt x="521" y="3990"/>
                    </a:cubicBezTo>
                    <a:cubicBezTo>
                      <a:pt x="491" y="3960"/>
                      <a:pt x="485" y="3942"/>
                      <a:pt x="485" y="3887"/>
                    </a:cubicBezTo>
                    <a:cubicBezTo>
                      <a:pt x="485" y="3857"/>
                      <a:pt x="491" y="3815"/>
                      <a:pt x="491" y="3778"/>
                    </a:cubicBezTo>
                    <a:lnTo>
                      <a:pt x="503" y="3663"/>
                    </a:lnTo>
                    <a:lnTo>
                      <a:pt x="582" y="2737"/>
                    </a:lnTo>
                    <a:lnTo>
                      <a:pt x="630" y="2265"/>
                    </a:lnTo>
                    <a:cubicBezTo>
                      <a:pt x="642" y="2107"/>
                      <a:pt x="642" y="1938"/>
                      <a:pt x="606" y="1774"/>
                    </a:cubicBezTo>
                    <a:cubicBezTo>
                      <a:pt x="564" y="1605"/>
                      <a:pt x="485" y="1460"/>
                      <a:pt x="418" y="1326"/>
                    </a:cubicBezTo>
                    <a:cubicBezTo>
                      <a:pt x="340" y="1193"/>
                      <a:pt x="279" y="1054"/>
                      <a:pt x="231" y="909"/>
                    </a:cubicBezTo>
                    <a:cubicBezTo>
                      <a:pt x="128" y="624"/>
                      <a:pt x="79" y="321"/>
                      <a:pt x="91" y="13"/>
                    </a:cubicBezTo>
                    <a:lnTo>
                      <a:pt x="3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3"/>
              <p:cNvSpPr/>
              <p:nvPr/>
            </p:nvSpPr>
            <p:spPr>
              <a:xfrm>
                <a:off x="142987" y="2389867"/>
                <a:ext cx="925306" cy="991191"/>
              </a:xfrm>
              <a:custGeom>
                <a:rect b="b" l="l" r="r" t="t"/>
                <a:pathLst>
                  <a:path extrusionOk="0" h="6123" w="5716">
                    <a:moveTo>
                      <a:pt x="3516" y="0"/>
                    </a:moveTo>
                    <a:cubicBezTo>
                      <a:pt x="3357" y="0"/>
                      <a:pt x="3189" y="55"/>
                      <a:pt x="3046" y="123"/>
                    </a:cubicBezTo>
                    <a:cubicBezTo>
                      <a:pt x="2719" y="274"/>
                      <a:pt x="2440" y="492"/>
                      <a:pt x="2119" y="655"/>
                    </a:cubicBezTo>
                    <a:cubicBezTo>
                      <a:pt x="1886" y="772"/>
                      <a:pt x="1613" y="859"/>
                      <a:pt x="1346" y="859"/>
                    </a:cubicBezTo>
                    <a:cubicBezTo>
                      <a:pt x="1253" y="859"/>
                      <a:pt x="1161" y="848"/>
                      <a:pt x="1072" y="825"/>
                    </a:cubicBezTo>
                    <a:cubicBezTo>
                      <a:pt x="903" y="788"/>
                      <a:pt x="751" y="704"/>
                      <a:pt x="588" y="704"/>
                    </a:cubicBezTo>
                    <a:cubicBezTo>
                      <a:pt x="243" y="704"/>
                      <a:pt x="19" y="1037"/>
                      <a:pt x="13" y="1339"/>
                    </a:cubicBezTo>
                    <a:cubicBezTo>
                      <a:pt x="0" y="1642"/>
                      <a:pt x="134" y="1933"/>
                      <a:pt x="170" y="2229"/>
                    </a:cubicBezTo>
                    <a:cubicBezTo>
                      <a:pt x="212" y="2581"/>
                      <a:pt x="121" y="2944"/>
                      <a:pt x="103" y="3307"/>
                    </a:cubicBezTo>
                    <a:cubicBezTo>
                      <a:pt x="91" y="3422"/>
                      <a:pt x="91" y="3549"/>
                      <a:pt x="152" y="3652"/>
                    </a:cubicBezTo>
                    <a:cubicBezTo>
                      <a:pt x="200" y="3725"/>
                      <a:pt x="273" y="3785"/>
                      <a:pt x="358" y="3828"/>
                    </a:cubicBezTo>
                    <a:cubicBezTo>
                      <a:pt x="382" y="3846"/>
                      <a:pt x="406" y="3852"/>
                      <a:pt x="418" y="3870"/>
                    </a:cubicBezTo>
                    <a:cubicBezTo>
                      <a:pt x="1072" y="4185"/>
                      <a:pt x="636" y="4996"/>
                      <a:pt x="1205" y="5184"/>
                    </a:cubicBezTo>
                    <a:cubicBezTo>
                      <a:pt x="1213" y="5188"/>
                      <a:pt x="1220" y="5189"/>
                      <a:pt x="1226" y="5189"/>
                    </a:cubicBezTo>
                    <a:cubicBezTo>
                      <a:pt x="1302" y="5189"/>
                      <a:pt x="1235" y="4922"/>
                      <a:pt x="1387" y="4821"/>
                    </a:cubicBezTo>
                    <a:cubicBezTo>
                      <a:pt x="1417" y="4809"/>
                      <a:pt x="1447" y="4790"/>
                      <a:pt x="1502" y="4790"/>
                    </a:cubicBezTo>
                    <a:cubicBezTo>
                      <a:pt x="2204" y="5057"/>
                      <a:pt x="1562" y="5874"/>
                      <a:pt x="2204" y="6122"/>
                    </a:cubicBezTo>
                    <a:cubicBezTo>
                      <a:pt x="2380" y="5874"/>
                      <a:pt x="2271" y="5541"/>
                      <a:pt x="2434" y="5323"/>
                    </a:cubicBezTo>
                    <a:cubicBezTo>
                      <a:pt x="2452" y="5293"/>
                      <a:pt x="2477" y="5269"/>
                      <a:pt x="2507" y="5245"/>
                    </a:cubicBezTo>
                    <a:cubicBezTo>
                      <a:pt x="2971" y="5303"/>
                      <a:pt x="2857" y="5938"/>
                      <a:pt x="3033" y="5938"/>
                    </a:cubicBezTo>
                    <a:cubicBezTo>
                      <a:pt x="3041" y="5938"/>
                      <a:pt x="3049" y="5937"/>
                      <a:pt x="3058" y="5935"/>
                    </a:cubicBezTo>
                    <a:cubicBezTo>
                      <a:pt x="3482" y="5686"/>
                      <a:pt x="3270" y="4990"/>
                      <a:pt x="3542" y="4566"/>
                    </a:cubicBezTo>
                    <a:cubicBezTo>
                      <a:pt x="3542" y="4542"/>
                      <a:pt x="3554" y="4530"/>
                      <a:pt x="3560" y="4506"/>
                    </a:cubicBezTo>
                    <a:cubicBezTo>
                      <a:pt x="3566" y="4476"/>
                      <a:pt x="3585" y="4451"/>
                      <a:pt x="3597" y="4421"/>
                    </a:cubicBezTo>
                    <a:cubicBezTo>
                      <a:pt x="3627" y="4361"/>
                      <a:pt x="3706" y="4300"/>
                      <a:pt x="3706" y="4300"/>
                    </a:cubicBezTo>
                    <a:cubicBezTo>
                      <a:pt x="4057" y="4488"/>
                      <a:pt x="3845" y="4869"/>
                      <a:pt x="4057" y="5117"/>
                    </a:cubicBezTo>
                    <a:cubicBezTo>
                      <a:pt x="4101" y="5174"/>
                      <a:pt x="4138" y="5197"/>
                      <a:pt x="4170" y="5197"/>
                    </a:cubicBezTo>
                    <a:cubicBezTo>
                      <a:pt x="4244" y="5197"/>
                      <a:pt x="4293" y="5079"/>
                      <a:pt x="4347" y="4990"/>
                    </a:cubicBezTo>
                    <a:cubicBezTo>
                      <a:pt x="4384" y="4827"/>
                      <a:pt x="4384" y="4657"/>
                      <a:pt x="4414" y="4506"/>
                    </a:cubicBezTo>
                    <a:cubicBezTo>
                      <a:pt x="4420" y="4476"/>
                      <a:pt x="4432" y="4445"/>
                      <a:pt x="4444" y="4415"/>
                    </a:cubicBezTo>
                    <a:cubicBezTo>
                      <a:pt x="4414" y="4361"/>
                      <a:pt x="4493" y="4239"/>
                      <a:pt x="4559" y="4239"/>
                    </a:cubicBezTo>
                    <a:cubicBezTo>
                      <a:pt x="5122" y="4488"/>
                      <a:pt x="4559" y="5184"/>
                      <a:pt x="5122" y="5432"/>
                    </a:cubicBezTo>
                    <a:cubicBezTo>
                      <a:pt x="5195" y="4869"/>
                      <a:pt x="5195" y="4239"/>
                      <a:pt x="5564" y="3749"/>
                    </a:cubicBezTo>
                    <a:cubicBezTo>
                      <a:pt x="5577" y="3725"/>
                      <a:pt x="5595" y="3695"/>
                      <a:pt x="5601" y="3664"/>
                    </a:cubicBezTo>
                    <a:cubicBezTo>
                      <a:pt x="5686" y="3477"/>
                      <a:pt x="5716" y="3265"/>
                      <a:pt x="5710" y="3053"/>
                    </a:cubicBezTo>
                    <a:cubicBezTo>
                      <a:pt x="5692" y="2780"/>
                      <a:pt x="5625" y="2484"/>
                      <a:pt x="5595" y="2187"/>
                    </a:cubicBezTo>
                    <a:cubicBezTo>
                      <a:pt x="5564" y="1896"/>
                      <a:pt x="5570" y="1594"/>
                      <a:pt x="5474" y="1309"/>
                    </a:cubicBezTo>
                    <a:cubicBezTo>
                      <a:pt x="5371" y="1025"/>
                      <a:pt x="5159" y="776"/>
                      <a:pt x="4953" y="534"/>
                    </a:cubicBezTo>
                    <a:cubicBezTo>
                      <a:pt x="4892" y="455"/>
                      <a:pt x="4826" y="383"/>
                      <a:pt x="4723" y="353"/>
                    </a:cubicBezTo>
                    <a:cubicBezTo>
                      <a:pt x="4676" y="336"/>
                      <a:pt x="4627" y="331"/>
                      <a:pt x="4577" y="331"/>
                    </a:cubicBezTo>
                    <a:cubicBezTo>
                      <a:pt x="4494" y="331"/>
                      <a:pt x="4407" y="345"/>
                      <a:pt x="4321" y="345"/>
                    </a:cubicBezTo>
                    <a:cubicBezTo>
                      <a:pt x="4283" y="345"/>
                      <a:pt x="4245" y="342"/>
                      <a:pt x="4208" y="334"/>
                    </a:cubicBezTo>
                    <a:cubicBezTo>
                      <a:pt x="4027" y="298"/>
                      <a:pt x="3924" y="123"/>
                      <a:pt x="3754" y="50"/>
                    </a:cubicBezTo>
                    <a:cubicBezTo>
                      <a:pt x="3680" y="15"/>
                      <a:pt x="3599" y="0"/>
                      <a:pt x="3516"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3"/>
              <p:cNvSpPr/>
              <p:nvPr/>
            </p:nvSpPr>
            <p:spPr>
              <a:xfrm>
                <a:off x="164517" y="2414472"/>
                <a:ext cx="877390" cy="636350"/>
              </a:xfrm>
              <a:custGeom>
                <a:rect b="b" l="l" r="r" t="t"/>
                <a:pathLst>
                  <a:path extrusionOk="0" h="3931" w="5420">
                    <a:moveTo>
                      <a:pt x="3346" y="1"/>
                    </a:moveTo>
                    <a:cubicBezTo>
                      <a:pt x="3190" y="1"/>
                      <a:pt x="3028" y="40"/>
                      <a:pt x="2889" y="86"/>
                    </a:cubicBezTo>
                    <a:cubicBezTo>
                      <a:pt x="2586" y="182"/>
                      <a:pt x="2313" y="322"/>
                      <a:pt x="2011" y="425"/>
                    </a:cubicBezTo>
                    <a:cubicBezTo>
                      <a:pt x="1787" y="505"/>
                      <a:pt x="1530" y="563"/>
                      <a:pt x="1277" y="563"/>
                    </a:cubicBezTo>
                    <a:cubicBezTo>
                      <a:pt x="1187" y="563"/>
                      <a:pt x="1099" y="555"/>
                      <a:pt x="1012" y="540"/>
                    </a:cubicBezTo>
                    <a:cubicBezTo>
                      <a:pt x="860" y="515"/>
                      <a:pt x="709" y="461"/>
                      <a:pt x="552" y="461"/>
                    </a:cubicBezTo>
                    <a:cubicBezTo>
                      <a:pt x="225" y="461"/>
                      <a:pt x="13" y="673"/>
                      <a:pt x="7" y="873"/>
                    </a:cubicBezTo>
                    <a:cubicBezTo>
                      <a:pt x="1" y="1060"/>
                      <a:pt x="122" y="1248"/>
                      <a:pt x="158" y="1442"/>
                    </a:cubicBezTo>
                    <a:cubicBezTo>
                      <a:pt x="200" y="1666"/>
                      <a:pt x="110" y="1902"/>
                      <a:pt x="91" y="2126"/>
                    </a:cubicBezTo>
                    <a:cubicBezTo>
                      <a:pt x="79" y="2205"/>
                      <a:pt x="79" y="2277"/>
                      <a:pt x="140" y="2350"/>
                    </a:cubicBezTo>
                    <a:cubicBezTo>
                      <a:pt x="188" y="2392"/>
                      <a:pt x="255" y="2429"/>
                      <a:pt x="340" y="2459"/>
                    </a:cubicBezTo>
                    <a:cubicBezTo>
                      <a:pt x="364" y="2471"/>
                      <a:pt x="376" y="2477"/>
                      <a:pt x="400" y="2483"/>
                    </a:cubicBezTo>
                    <a:cubicBezTo>
                      <a:pt x="1012" y="2689"/>
                      <a:pt x="612" y="3204"/>
                      <a:pt x="1151" y="3325"/>
                    </a:cubicBezTo>
                    <a:cubicBezTo>
                      <a:pt x="1158" y="3327"/>
                      <a:pt x="1164" y="3328"/>
                      <a:pt x="1169" y="3328"/>
                    </a:cubicBezTo>
                    <a:cubicBezTo>
                      <a:pt x="1237" y="3328"/>
                      <a:pt x="1174" y="3151"/>
                      <a:pt x="1320" y="3095"/>
                    </a:cubicBezTo>
                    <a:cubicBezTo>
                      <a:pt x="1351" y="3089"/>
                      <a:pt x="1381" y="3082"/>
                      <a:pt x="1429" y="3076"/>
                    </a:cubicBezTo>
                    <a:cubicBezTo>
                      <a:pt x="2095" y="3240"/>
                      <a:pt x="1490" y="3761"/>
                      <a:pt x="2095" y="3930"/>
                    </a:cubicBezTo>
                    <a:cubicBezTo>
                      <a:pt x="2253" y="3773"/>
                      <a:pt x="2162" y="3561"/>
                      <a:pt x="2307" y="3422"/>
                    </a:cubicBezTo>
                    <a:cubicBezTo>
                      <a:pt x="2319" y="3403"/>
                      <a:pt x="2344" y="3391"/>
                      <a:pt x="2374" y="3373"/>
                    </a:cubicBezTo>
                    <a:cubicBezTo>
                      <a:pt x="2816" y="3414"/>
                      <a:pt x="2711" y="3817"/>
                      <a:pt x="2873" y="3817"/>
                    </a:cubicBezTo>
                    <a:cubicBezTo>
                      <a:pt x="2880" y="3817"/>
                      <a:pt x="2887" y="3816"/>
                      <a:pt x="2895" y="3815"/>
                    </a:cubicBezTo>
                    <a:cubicBezTo>
                      <a:pt x="3300" y="3658"/>
                      <a:pt x="3100" y="3210"/>
                      <a:pt x="3361" y="2943"/>
                    </a:cubicBezTo>
                    <a:cubicBezTo>
                      <a:pt x="3361" y="2931"/>
                      <a:pt x="3367" y="2919"/>
                      <a:pt x="3373" y="2907"/>
                    </a:cubicBezTo>
                    <a:cubicBezTo>
                      <a:pt x="3379" y="2889"/>
                      <a:pt x="3397" y="2871"/>
                      <a:pt x="3409" y="2852"/>
                    </a:cubicBezTo>
                    <a:cubicBezTo>
                      <a:pt x="3440" y="2816"/>
                      <a:pt x="3512" y="2780"/>
                      <a:pt x="3512" y="2780"/>
                    </a:cubicBezTo>
                    <a:cubicBezTo>
                      <a:pt x="3851" y="2901"/>
                      <a:pt x="3645" y="3143"/>
                      <a:pt x="3851" y="3300"/>
                    </a:cubicBezTo>
                    <a:cubicBezTo>
                      <a:pt x="3892" y="3337"/>
                      <a:pt x="3926" y="3352"/>
                      <a:pt x="3957" y="3352"/>
                    </a:cubicBezTo>
                    <a:cubicBezTo>
                      <a:pt x="4028" y="3352"/>
                      <a:pt x="4077" y="3275"/>
                      <a:pt x="4124" y="3216"/>
                    </a:cubicBezTo>
                    <a:cubicBezTo>
                      <a:pt x="4154" y="3119"/>
                      <a:pt x="4154" y="3004"/>
                      <a:pt x="4190" y="2907"/>
                    </a:cubicBezTo>
                    <a:cubicBezTo>
                      <a:pt x="4196" y="2883"/>
                      <a:pt x="4208" y="2871"/>
                      <a:pt x="4214" y="2846"/>
                    </a:cubicBezTo>
                    <a:cubicBezTo>
                      <a:pt x="4190" y="2816"/>
                      <a:pt x="4257" y="2731"/>
                      <a:pt x="4317" y="2731"/>
                    </a:cubicBezTo>
                    <a:cubicBezTo>
                      <a:pt x="4856" y="2889"/>
                      <a:pt x="4317" y="3337"/>
                      <a:pt x="4856" y="3494"/>
                    </a:cubicBezTo>
                    <a:cubicBezTo>
                      <a:pt x="4923" y="3131"/>
                      <a:pt x="4923" y="2731"/>
                      <a:pt x="5274" y="2423"/>
                    </a:cubicBezTo>
                    <a:cubicBezTo>
                      <a:pt x="5286" y="2404"/>
                      <a:pt x="5298" y="2392"/>
                      <a:pt x="5310" y="2368"/>
                    </a:cubicBezTo>
                    <a:cubicBezTo>
                      <a:pt x="5389" y="2247"/>
                      <a:pt x="5419" y="2114"/>
                      <a:pt x="5407" y="1981"/>
                    </a:cubicBezTo>
                    <a:cubicBezTo>
                      <a:pt x="5407" y="1775"/>
                      <a:pt x="5347" y="1593"/>
                      <a:pt x="5316" y="1399"/>
                    </a:cubicBezTo>
                    <a:cubicBezTo>
                      <a:pt x="5286" y="1212"/>
                      <a:pt x="5298" y="1024"/>
                      <a:pt x="5195" y="842"/>
                    </a:cubicBezTo>
                    <a:cubicBezTo>
                      <a:pt x="5098" y="661"/>
                      <a:pt x="4893" y="503"/>
                      <a:pt x="4699" y="340"/>
                    </a:cubicBezTo>
                    <a:cubicBezTo>
                      <a:pt x="4638" y="297"/>
                      <a:pt x="4572" y="243"/>
                      <a:pt x="4481" y="219"/>
                    </a:cubicBezTo>
                    <a:cubicBezTo>
                      <a:pt x="4441" y="209"/>
                      <a:pt x="4399" y="206"/>
                      <a:pt x="4356" y="206"/>
                    </a:cubicBezTo>
                    <a:cubicBezTo>
                      <a:pt x="4269" y="206"/>
                      <a:pt x="4178" y="219"/>
                      <a:pt x="4090" y="219"/>
                    </a:cubicBezTo>
                    <a:cubicBezTo>
                      <a:pt x="4058" y="219"/>
                      <a:pt x="4027" y="217"/>
                      <a:pt x="3997" y="213"/>
                    </a:cubicBezTo>
                    <a:cubicBezTo>
                      <a:pt x="3821" y="182"/>
                      <a:pt x="3724" y="79"/>
                      <a:pt x="3561" y="31"/>
                    </a:cubicBezTo>
                    <a:cubicBezTo>
                      <a:pt x="3492" y="10"/>
                      <a:pt x="3420" y="1"/>
                      <a:pt x="3346"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3"/>
              <p:cNvSpPr/>
              <p:nvPr/>
            </p:nvSpPr>
            <p:spPr>
              <a:xfrm>
                <a:off x="113525" y="2293549"/>
                <a:ext cx="987144" cy="1194351"/>
              </a:xfrm>
              <a:custGeom>
                <a:rect b="b" l="l" r="r" t="t"/>
                <a:pathLst>
                  <a:path extrusionOk="0" h="7378" w="6098">
                    <a:moveTo>
                      <a:pt x="3751" y="0"/>
                    </a:moveTo>
                    <a:cubicBezTo>
                      <a:pt x="3579" y="0"/>
                      <a:pt x="3397" y="68"/>
                      <a:pt x="3240" y="148"/>
                    </a:cubicBezTo>
                    <a:cubicBezTo>
                      <a:pt x="2895" y="342"/>
                      <a:pt x="2598" y="596"/>
                      <a:pt x="2259" y="784"/>
                    </a:cubicBezTo>
                    <a:cubicBezTo>
                      <a:pt x="2008" y="932"/>
                      <a:pt x="1717" y="1037"/>
                      <a:pt x="1432" y="1037"/>
                    </a:cubicBezTo>
                    <a:cubicBezTo>
                      <a:pt x="1333" y="1037"/>
                      <a:pt x="1235" y="1024"/>
                      <a:pt x="1139" y="996"/>
                    </a:cubicBezTo>
                    <a:cubicBezTo>
                      <a:pt x="963" y="942"/>
                      <a:pt x="800" y="845"/>
                      <a:pt x="624" y="845"/>
                    </a:cubicBezTo>
                    <a:cubicBezTo>
                      <a:pt x="261" y="845"/>
                      <a:pt x="19" y="1244"/>
                      <a:pt x="13" y="1614"/>
                    </a:cubicBezTo>
                    <a:cubicBezTo>
                      <a:pt x="1" y="1977"/>
                      <a:pt x="140" y="2322"/>
                      <a:pt x="182" y="2679"/>
                    </a:cubicBezTo>
                    <a:cubicBezTo>
                      <a:pt x="231" y="3109"/>
                      <a:pt x="134" y="3539"/>
                      <a:pt x="110" y="3981"/>
                    </a:cubicBezTo>
                    <a:cubicBezTo>
                      <a:pt x="104" y="4126"/>
                      <a:pt x="104" y="4265"/>
                      <a:pt x="170" y="4386"/>
                    </a:cubicBezTo>
                    <a:cubicBezTo>
                      <a:pt x="225" y="4477"/>
                      <a:pt x="297" y="4550"/>
                      <a:pt x="388" y="4610"/>
                    </a:cubicBezTo>
                    <a:lnTo>
                      <a:pt x="455" y="4653"/>
                    </a:lnTo>
                    <a:cubicBezTo>
                      <a:pt x="1145" y="5034"/>
                      <a:pt x="691" y="6015"/>
                      <a:pt x="1296" y="6245"/>
                    </a:cubicBezTo>
                    <a:cubicBezTo>
                      <a:pt x="1305" y="6250"/>
                      <a:pt x="1312" y="6252"/>
                      <a:pt x="1319" y="6252"/>
                    </a:cubicBezTo>
                    <a:cubicBezTo>
                      <a:pt x="1399" y="6252"/>
                      <a:pt x="1328" y="5921"/>
                      <a:pt x="1496" y="5809"/>
                    </a:cubicBezTo>
                    <a:cubicBezTo>
                      <a:pt x="1526" y="5791"/>
                      <a:pt x="1563" y="5779"/>
                      <a:pt x="1605" y="5773"/>
                    </a:cubicBezTo>
                    <a:cubicBezTo>
                      <a:pt x="2356" y="6094"/>
                      <a:pt x="1678" y="7075"/>
                      <a:pt x="2356" y="7377"/>
                    </a:cubicBezTo>
                    <a:cubicBezTo>
                      <a:pt x="2538" y="7075"/>
                      <a:pt x="2435" y="6675"/>
                      <a:pt x="2598" y="6415"/>
                    </a:cubicBezTo>
                    <a:cubicBezTo>
                      <a:pt x="2622" y="6384"/>
                      <a:pt x="2647" y="6354"/>
                      <a:pt x="2677" y="6324"/>
                    </a:cubicBezTo>
                    <a:cubicBezTo>
                      <a:pt x="3170" y="6393"/>
                      <a:pt x="3052" y="7158"/>
                      <a:pt x="3238" y="7158"/>
                    </a:cubicBezTo>
                    <a:cubicBezTo>
                      <a:pt x="3246" y="7158"/>
                      <a:pt x="3255" y="7156"/>
                      <a:pt x="3264" y="7153"/>
                    </a:cubicBezTo>
                    <a:cubicBezTo>
                      <a:pt x="3718" y="6851"/>
                      <a:pt x="3494" y="6015"/>
                      <a:pt x="3779" y="5500"/>
                    </a:cubicBezTo>
                    <a:cubicBezTo>
                      <a:pt x="3785" y="5476"/>
                      <a:pt x="3785" y="5458"/>
                      <a:pt x="3797" y="5428"/>
                    </a:cubicBezTo>
                    <a:cubicBezTo>
                      <a:pt x="3803" y="5385"/>
                      <a:pt x="3815" y="5355"/>
                      <a:pt x="3833" y="5325"/>
                    </a:cubicBezTo>
                    <a:cubicBezTo>
                      <a:pt x="3870" y="5258"/>
                      <a:pt x="3948" y="5186"/>
                      <a:pt x="3948" y="5186"/>
                    </a:cubicBezTo>
                    <a:cubicBezTo>
                      <a:pt x="4324" y="5410"/>
                      <a:pt x="4100" y="5864"/>
                      <a:pt x="4324" y="6166"/>
                    </a:cubicBezTo>
                    <a:cubicBezTo>
                      <a:pt x="4370" y="6236"/>
                      <a:pt x="4409" y="6264"/>
                      <a:pt x="4443" y="6264"/>
                    </a:cubicBezTo>
                    <a:cubicBezTo>
                      <a:pt x="4522" y="6264"/>
                      <a:pt x="4576" y="6120"/>
                      <a:pt x="4626" y="6015"/>
                    </a:cubicBezTo>
                    <a:cubicBezTo>
                      <a:pt x="4663" y="5827"/>
                      <a:pt x="4663" y="5616"/>
                      <a:pt x="4705" y="5434"/>
                    </a:cubicBezTo>
                    <a:cubicBezTo>
                      <a:pt x="4711" y="5398"/>
                      <a:pt x="4717" y="5355"/>
                      <a:pt x="4735" y="5319"/>
                    </a:cubicBezTo>
                    <a:cubicBezTo>
                      <a:pt x="4705" y="5258"/>
                      <a:pt x="4778" y="5107"/>
                      <a:pt x="4856" y="5107"/>
                    </a:cubicBezTo>
                    <a:cubicBezTo>
                      <a:pt x="5462" y="5410"/>
                      <a:pt x="4856" y="6245"/>
                      <a:pt x="5462" y="6548"/>
                    </a:cubicBezTo>
                    <a:cubicBezTo>
                      <a:pt x="5535" y="5864"/>
                      <a:pt x="5535" y="5107"/>
                      <a:pt x="5928" y="4520"/>
                    </a:cubicBezTo>
                    <a:cubicBezTo>
                      <a:pt x="5946" y="4489"/>
                      <a:pt x="5958" y="4459"/>
                      <a:pt x="5976" y="4417"/>
                    </a:cubicBezTo>
                    <a:cubicBezTo>
                      <a:pt x="6067" y="4193"/>
                      <a:pt x="6098" y="3932"/>
                      <a:pt x="6085" y="3684"/>
                    </a:cubicBezTo>
                    <a:cubicBezTo>
                      <a:pt x="6055" y="3339"/>
                      <a:pt x="5989" y="2982"/>
                      <a:pt x="5958" y="2631"/>
                    </a:cubicBezTo>
                    <a:cubicBezTo>
                      <a:pt x="5928" y="2280"/>
                      <a:pt x="5934" y="1916"/>
                      <a:pt x="5831" y="1571"/>
                    </a:cubicBezTo>
                    <a:cubicBezTo>
                      <a:pt x="5716" y="1226"/>
                      <a:pt x="5498" y="923"/>
                      <a:pt x="5268" y="633"/>
                    </a:cubicBezTo>
                    <a:cubicBezTo>
                      <a:pt x="5202" y="542"/>
                      <a:pt x="5129" y="451"/>
                      <a:pt x="5026" y="415"/>
                    </a:cubicBezTo>
                    <a:cubicBezTo>
                      <a:pt x="4980" y="397"/>
                      <a:pt x="4931" y="391"/>
                      <a:pt x="4882" y="391"/>
                    </a:cubicBezTo>
                    <a:cubicBezTo>
                      <a:pt x="4784" y="391"/>
                      <a:pt x="4683" y="414"/>
                      <a:pt x="4585" y="414"/>
                    </a:cubicBezTo>
                    <a:cubicBezTo>
                      <a:pt x="4550" y="414"/>
                      <a:pt x="4515" y="411"/>
                      <a:pt x="4481" y="403"/>
                    </a:cubicBezTo>
                    <a:cubicBezTo>
                      <a:pt x="4287" y="348"/>
                      <a:pt x="4172" y="148"/>
                      <a:pt x="3997" y="58"/>
                    </a:cubicBezTo>
                    <a:cubicBezTo>
                      <a:pt x="3920" y="17"/>
                      <a:pt x="3837" y="0"/>
                      <a:pt x="3751"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3"/>
              <p:cNvSpPr/>
              <p:nvPr/>
            </p:nvSpPr>
            <p:spPr>
              <a:xfrm>
                <a:off x="113525" y="2293549"/>
                <a:ext cx="987144" cy="1194351"/>
              </a:xfrm>
              <a:custGeom>
                <a:rect b="b" l="l" r="r" t="t"/>
                <a:pathLst>
                  <a:path extrusionOk="0" h="7378" w="6098">
                    <a:moveTo>
                      <a:pt x="3751" y="0"/>
                    </a:moveTo>
                    <a:cubicBezTo>
                      <a:pt x="3579" y="0"/>
                      <a:pt x="3397" y="68"/>
                      <a:pt x="3240" y="148"/>
                    </a:cubicBezTo>
                    <a:cubicBezTo>
                      <a:pt x="2895" y="342"/>
                      <a:pt x="2598" y="596"/>
                      <a:pt x="2259" y="784"/>
                    </a:cubicBezTo>
                    <a:cubicBezTo>
                      <a:pt x="2008" y="932"/>
                      <a:pt x="1717" y="1037"/>
                      <a:pt x="1432" y="1037"/>
                    </a:cubicBezTo>
                    <a:cubicBezTo>
                      <a:pt x="1333" y="1037"/>
                      <a:pt x="1235" y="1024"/>
                      <a:pt x="1139" y="996"/>
                    </a:cubicBezTo>
                    <a:cubicBezTo>
                      <a:pt x="963" y="942"/>
                      <a:pt x="800" y="845"/>
                      <a:pt x="624" y="845"/>
                    </a:cubicBezTo>
                    <a:cubicBezTo>
                      <a:pt x="261" y="845"/>
                      <a:pt x="19" y="1244"/>
                      <a:pt x="13" y="1614"/>
                    </a:cubicBezTo>
                    <a:cubicBezTo>
                      <a:pt x="1" y="1977"/>
                      <a:pt x="140" y="2322"/>
                      <a:pt x="182" y="2679"/>
                    </a:cubicBezTo>
                    <a:cubicBezTo>
                      <a:pt x="231" y="3109"/>
                      <a:pt x="134" y="3539"/>
                      <a:pt x="110" y="3981"/>
                    </a:cubicBezTo>
                    <a:cubicBezTo>
                      <a:pt x="104" y="4126"/>
                      <a:pt x="104" y="4265"/>
                      <a:pt x="170" y="4386"/>
                    </a:cubicBezTo>
                    <a:cubicBezTo>
                      <a:pt x="225" y="4477"/>
                      <a:pt x="297" y="4550"/>
                      <a:pt x="388" y="4610"/>
                    </a:cubicBezTo>
                    <a:lnTo>
                      <a:pt x="455" y="4653"/>
                    </a:lnTo>
                    <a:cubicBezTo>
                      <a:pt x="1145" y="5034"/>
                      <a:pt x="691" y="6015"/>
                      <a:pt x="1296" y="6245"/>
                    </a:cubicBezTo>
                    <a:cubicBezTo>
                      <a:pt x="1305" y="6250"/>
                      <a:pt x="1312" y="6252"/>
                      <a:pt x="1319" y="6252"/>
                    </a:cubicBezTo>
                    <a:cubicBezTo>
                      <a:pt x="1399" y="6252"/>
                      <a:pt x="1328" y="5921"/>
                      <a:pt x="1496" y="5809"/>
                    </a:cubicBezTo>
                    <a:cubicBezTo>
                      <a:pt x="1526" y="5791"/>
                      <a:pt x="1563" y="5779"/>
                      <a:pt x="1605" y="5773"/>
                    </a:cubicBezTo>
                    <a:cubicBezTo>
                      <a:pt x="2356" y="6094"/>
                      <a:pt x="1678" y="7075"/>
                      <a:pt x="2356" y="7377"/>
                    </a:cubicBezTo>
                    <a:cubicBezTo>
                      <a:pt x="2538" y="7075"/>
                      <a:pt x="2435" y="6675"/>
                      <a:pt x="2598" y="6415"/>
                    </a:cubicBezTo>
                    <a:cubicBezTo>
                      <a:pt x="2622" y="6384"/>
                      <a:pt x="2647" y="6354"/>
                      <a:pt x="2677" y="6324"/>
                    </a:cubicBezTo>
                    <a:cubicBezTo>
                      <a:pt x="3170" y="6393"/>
                      <a:pt x="3052" y="7158"/>
                      <a:pt x="3238" y="7158"/>
                    </a:cubicBezTo>
                    <a:cubicBezTo>
                      <a:pt x="3246" y="7158"/>
                      <a:pt x="3255" y="7156"/>
                      <a:pt x="3264" y="7153"/>
                    </a:cubicBezTo>
                    <a:cubicBezTo>
                      <a:pt x="3718" y="6851"/>
                      <a:pt x="3494" y="6015"/>
                      <a:pt x="3779" y="5500"/>
                    </a:cubicBezTo>
                    <a:cubicBezTo>
                      <a:pt x="3785" y="5476"/>
                      <a:pt x="3785" y="5458"/>
                      <a:pt x="3797" y="5428"/>
                    </a:cubicBezTo>
                    <a:cubicBezTo>
                      <a:pt x="3803" y="5385"/>
                      <a:pt x="3815" y="5355"/>
                      <a:pt x="3833" y="5325"/>
                    </a:cubicBezTo>
                    <a:cubicBezTo>
                      <a:pt x="3870" y="5258"/>
                      <a:pt x="3948" y="5186"/>
                      <a:pt x="3948" y="5186"/>
                    </a:cubicBezTo>
                    <a:cubicBezTo>
                      <a:pt x="4324" y="5410"/>
                      <a:pt x="4100" y="5864"/>
                      <a:pt x="4324" y="6166"/>
                    </a:cubicBezTo>
                    <a:cubicBezTo>
                      <a:pt x="4370" y="6236"/>
                      <a:pt x="4409" y="6264"/>
                      <a:pt x="4443" y="6264"/>
                    </a:cubicBezTo>
                    <a:cubicBezTo>
                      <a:pt x="4522" y="6264"/>
                      <a:pt x="4576" y="6120"/>
                      <a:pt x="4626" y="6015"/>
                    </a:cubicBezTo>
                    <a:cubicBezTo>
                      <a:pt x="4663" y="5827"/>
                      <a:pt x="4663" y="5616"/>
                      <a:pt x="4705" y="5434"/>
                    </a:cubicBezTo>
                    <a:cubicBezTo>
                      <a:pt x="4711" y="5398"/>
                      <a:pt x="4717" y="5355"/>
                      <a:pt x="4735" y="5319"/>
                    </a:cubicBezTo>
                    <a:cubicBezTo>
                      <a:pt x="4705" y="5258"/>
                      <a:pt x="4778" y="5107"/>
                      <a:pt x="4856" y="5107"/>
                    </a:cubicBezTo>
                    <a:cubicBezTo>
                      <a:pt x="5462" y="5410"/>
                      <a:pt x="4856" y="6245"/>
                      <a:pt x="5462" y="6548"/>
                    </a:cubicBezTo>
                    <a:cubicBezTo>
                      <a:pt x="5535" y="5864"/>
                      <a:pt x="5535" y="5107"/>
                      <a:pt x="5928" y="4520"/>
                    </a:cubicBezTo>
                    <a:cubicBezTo>
                      <a:pt x="5946" y="4489"/>
                      <a:pt x="5958" y="4459"/>
                      <a:pt x="5976" y="4417"/>
                    </a:cubicBezTo>
                    <a:cubicBezTo>
                      <a:pt x="6067" y="4193"/>
                      <a:pt x="6098" y="3932"/>
                      <a:pt x="6085" y="3684"/>
                    </a:cubicBezTo>
                    <a:cubicBezTo>
                      <a:pt x="6055" y="3339"/>
                      <a:pt x="5989" y="2982"/>
                      <a:pt x="5958" y="2631"/>
                    </a:cubicBezTo>
                    <a:cubicBezTo>
                      <a:pt x="5928" y="2280"/>
                      <a:pt x="5934" y="1916"/>
                      <a:pt x="5831" y="1571"/>
                    </a:cubicBezTo>
                    <a:cubicBezTo>
                      <a:pt x="5716" y="1226"/>
                      <a:pt x="5498" y="923"/>
                      <a:pt x="5268" y="633"/>
                    </a:cubicBezTo>
                    <a:cubicBezTo>
                      <a:pt x="5202" y="542"/>
                      <a:pt x="5129" y="451"/>
                      <a:pt x="5026" y="415"/>
                    </a:cubicBezTo>
                    <a:cubicBezTo>
                      <a:pt x="4980" y="397"/>
                      <a:pt x="4931" y="391"/>
                      <a:pt x="4882" y="391"/>
                    </a:cubicBezTo>
                    <a:cubicBezTo>
                      <a:pt x="4784" y="391"/>
                      <a:pt x="4683" y="414"/>
                      <a:pt x="4585" y="414"/>
                    </a:cubicBezTo>
                    <a:cubicBezTo>
                      <a:pt x="4550" y="414"/>
                      <a:pt x="4515" y="411"/>
                      <a:pt x="4481" y="403"/>
                    </a:cubicBezTo>
                    <a:cubicBezTo>
                      <a:pt x="4287" y="348"/>
                      <a:pt x="4172" y="148"/>
                      <a:pt x="3997" y="58"/>
                    </a:cubicBezTo>
                    <a:cubicBezTo>
                      <a:pt x="3920" y="17"/>
                      <a:pt x="3837" y="0"/>
                      <a:pt x="3751" y="0"/>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3"/>
              <p:cNvSpPr/>
              <p:nvPr/>
            </p:nvSpPr>
            <p:spPr>
              <a:xfrm>
                <a:off x="142987" y="2316212"/>
                <a:ext cx="925306" cy="991353"/>
              </a:xfrm>
              <a:custGeom>
                <a:rect b="b" l="l" r="r" t="t"/>
                <a:pathLst>
                  <a:path extrusionOk="0" h="6124" w="5716">
                    <a:moveTo>
                      <a:pt x="3516" y="1"/>
                    </a:moveTo>
                    <a:cubicBezTo>
                      <a:pt x="3357" y="1"/>
                      <a:pt x="3189" y="56"/>
                      <a:pt x="3046" y="123"/>
                    </a:cubicBezTo>
                    <a:cubicBezTo>
                      <a:pt x="2719" y="275"/>
                      <a:pt x="2440" y="493"/>
                      <a:pt x="2119" y="656"/>
                    </a:cubicBezTo>
                    <a:cubicBezTo>
                      <a:pt x="1886" y="773"/>
                      <a:pt x="1613" y="860"/>
                      <a:pt x="1346" y="860"/>
                    </a:cubicBezTo>
                    <a:cubicBezTo>
                      <a:pt x="1253" y="860"/>
                      <a:pt x="1161" y="849"/>
                      <a:pt x="1072" y="826"/>
                    </a:cubicBezTo>
                    <a:cubicBezTo>
                      <a:pt x="903" y="789"/>
                      <a:pt x="751" y="705"/>
                      <a:pt x="588" y="705"/>
                    </a:cubicBezTo>
                    <a:cubicBezTo>
                      <a:pt x="243" y="705"/>
                      <a:pt x="19" y="1038"/>
                      <a:pt x="13" y="1340"/>
                    </a:cubicBezTo>
                    <a:cubicBezTo>
                      <a:pt x="0" y="1643"/>
                      <a:pt x="134" y="1934"/>
                      <a:pt x="170" y="2230"/>
                    </a:cubicBezTo>
                    <a:cubicBezTo>
                      <a:pt x="212" y="2582"/>
                      <a:pt x="121" y="2945"/>
                      <a:pt x="103" y="3308"/>
                    </a:cubicBezTo>
                    <a:cubicBezTo>
                      <a:pt x="91" y="3423"/>
                      <a:pt x="91" y="3550"/>
                      <a:pt x="152" y="3653"/>
                    </a:cubicBezTo>
                    <a:cubicBezTo>
                      <a:pt x="200" y="3726"/>
                      <a:pt x="273" y="3786"/>
                      <a:pt x="358" y="3829"/>
                    </a:cubicBezTo>
                    <a:cubicBezTo>
                      <a:pt x="382" y="3847"/>
                      <a:pt x="406" y="3853"/>
                      <a:pt x="418" y="3871"/>
                    </a:cubicBezTo>
                    <a:cubicBezTo>
                      <a:pt x="1072" y="4186"/>
                      <a:pt x="636" y="4997"/>
                      <a:pt x="1205" y="5185"/>
                    </a:cubicBezTo>
                    <a:cubicBezTo>
                      <a:pt x="1213" y="5188"/>
                      <a:pt x="1220" y="5190"/>
                      <a:pt x="1226" y="5190"/>
                    </a:cubicBezTo>
                    <a:cubicBezTo>
                      <a:pt x="1302" y="5190"/>
                      <a:pt x="1235" y="4923"/>
                      <a:pt x="1387" y="4822"/>
                    </a:cubicBezTo>
                    <a:cubicBezTo>
                      <a:pt x="1417" y="4810"/>
                      <a:pt x="1447" y="4791"/>
                      <a:pt x="1502" y="4791"/>
                    </a:cubicBezTo>
                    <a:cubicBezTo>
                      <a:pt x="2204" y="5058"/>
                      <a:pt x="1562" y="5875"/>
                      <a:pt x="2204" y="6123"/>
                    </a:cubicBezTo>
                    <a:cubicBezTo>
                      <a:pt x="2380" y="5875"/>
                      <a:pt x="2271" y="5542"/>
                      <a:pt x="2434" y="5324"/>
                    </a:cubicBezTo>
                    <a:cubicBezTo>
                      <a:pt x="2452" y="5294"/>
                      <a:pt x="2477" y="5270"/>
                      <a:pt x="2507" y="5245"/>
                    </a:cubicBezTo>
                    <a:cubicBezTo>
                      <a:pt x="2971" y="5303"/>
                      <a:pt x="2857" y="5939"/>
                      <a:pt x="3033" y="5939"/>
                    </a:cubicBezTo>
                    <a:cubicBezTo>
                      <a:pt x="3041" y="5939"/>
                      <a:pt x="3049" y="5938"/>
                      <a:pt x="3058" y="5936"/>
                    </a:cubicBezTo>
                    <a:cubicBezTo>
                      <a:pt x="3482" y="5687"/>
                      <a:pt x="3270" y="4991"/>
                      <a:pt x="3542" y="4567"/>
                    </a:cubicBezTo>
                    <a:cubicBezTo>
                      <a:pt x="3542" y="4543"/>
                      <a:pt x="3554" y="4531"/>
                      <a:pt x="3560" y="4507"/>
                    </a:cubicBezTo>
                    <a:cubicBezTo>
                      <a:pt x="3566" y="4477"/>
                      <a:pt x="3585" y="4452"/>
                      <a:pt x="3597" y="4422"/>
                    </a:cubicBezTo>
                    <a:cubicBezTo>
                      <a:pt x="3627" y="4361"/>
                      <a:pt x="3706" y="4301"/>
                      <a:pt x="3706" y="4301"/>
                    </a:cubicBezTo>
                    <a:cubicBezTo>
                      <a:pt x="4057" y="4489"/>
                      <a:pt x="3845" y="4870"/>
                      <a:pt x="4057" y="5118"/>
                    </a:cubicBezTo>
                    <a:cubicBezTo>
                      <a:pt x="4101" y="5175"/>
                      <a:pt x="4138" y="5198"/>
                      <a:pt x="4170" y="5198"/>
                    </a:cubicBezTo>
                    <a:cubicBezTo>
                      <a:pt x="4244" y="5198"/>
                      <a:pt x="4293" y="5080"/>
                      <a:pt x="4347" y="4991"/>
                    </a:cubicBezTo>
                    <a:cubicBezTo>
                      <a:pt x="4384" y="4828"/>
                      <a:pt x="4384" y="4658"/>
                      <a:pt x="4414" y="4507"/>
                    </a:cubicBezTo>
                    <a:cubicBezTo>
                      <a:pt x="4420" y="4477"/>
                      <a:pt x="4432" y="4446"/>
                      <a:pt x="4444" y="4416"/>
                    </a:cubicBezTo>
                    <a:cubicBezTo>
                      <a:pt x="4414" y="4361"/>
                      <a:pt x="4493" y="4240"/>
                      <a:pt x="4559" y="4240"/>
                    </a:cubicBezTo>
                    <a:cubicBezTo>
                      <a:pt x="5122" y="4489"/>
                      <a:pt x="4559" y="5185"/>
                      <a:pt x="5122" y="5433"/>
                    </a:cubicBezTo>
                    <a:cubicBezTo>
                      <a:pt x="5195" y="4870"/>
                      <a:pt x="5195" y="4240"/>
                      <a:pt x="5564" y="3750"/>
                    </a:cubicBezTo>
                    <a:cubicBezTo>
                      <a:pt x="5577" y="3726"/>
                      <a:pt x="5595" y="3696"/>
                      <a:pt x="5601" y="3665"/>
                    </a:cubicBezTo>
                    <a:cubicBezTo>
                      <a:pt x="5686" y="3478"/>
                      <a:pt x="5716" y="3266"/>
                      <a:pt x="5710" y="3054"/>
                    </a:cubicBezTo>
                    <a:cubicBezTo>
                      <a:pt x="5692" y="2781"/>
                      <a:pt x="5625" y="2485"/>
                      <a:pt x="5595" y="2188"/>
                    </a:cubicBezTo>
                    <a:cubicBezTo>
                      <a:pt x="5564" y="1897"/>
                      <a:pt x="5570" y="1595"/>
                      <a:pt x="5474" y="1310"/>
                    </a:cubicBezTo>
                    <a:cubicBezTo>
                      <a:pt x="5371" y="1026"/>
                      <a:pt x="5159" y="777"/>
                      <a:pt x="4953" y="535"/>
                    </a:cubicBezTo>
                    <a:cubicBezTo>
                      <a:pt x="4892" y="456"/>
                      <a:pt x="4826" y="384"/>
                      <a:pt x="4723" y="353"/>
                    </a:cubicBezTo>
                    <a:cubicBezTo>
                      <a:pt x="4676" y="337"/>
                      <a:pt x="4627" y="332"/>
                      <a:pt x="4577" y="332"/>
                    </a:cubicBezTo>
                    <a:cubicBezTo>
                      <a:pt x="4494" y="332"/>
                      <a:pt x="4407" y="346"/>
                      <a:pt x="4321" y="346"/>
                    </a:cubicBezTo>
                    <a:cubicBezTo>
                      <a:pt x="4283" y="346"/>
                      <a:pt x="4245" y="343"/>
                      <a:pt x="4208" y="335"/>
                    </a:cubicBezTo>
                    <a:cubicBezTo>
                      <a:pt x="4027" y="299"/>
                      <a:pt x="3924" y="123"/>
                      <a:pt x="3754" y="51"/>
                    </a:cubicBezTo>
                    <a:cubicBezTo>
                      <a:pt x="3680" y="16"/>
                      <a:pt x="3599" y="1"/>
                      <a:pt x="3516"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3"/>
              <p:cNvSpPr/>
              <p:nvPr/>
            </p:nvSpPr>
            <p:spPr>
              <a:xfrm>
                <a:off x="587992" y="1737980"/>
                <a:ext cx="1074236" cy="1483306"/>
              </a:xfrm>
              <a:custGeom>
                <a:rect b="b" l="l" r="r" t="t"/>
                <a:pathLst>
                  <a:path extrusionOk="0" h="9163" w="6636">
                    <a:moveTo>
                      <a:pt x="2864" y="1"/>
                    </a:moveTo>
                    <a:cubicBezTo>
                      <a:pt x="2774" y="1"/>
                      <a:pt x="2686" y="21"/>
                      <a:pt x="2610" y="69"/>
                    </a:cubicBezTo>
                    <a:cubicBezTo>
                      <a:pt x="2416" y="202"/>
                      <a:pt x="2373" y="481"/>
                      <a:pt x="2149" y="577"/>
                    </a:cubicBezTo>
                    <a:cubicBezTo>
                      <a:pt x="2086" y="605"/>
                      <a:pt x="2016" y="612"/>
                      <a:pt x="1945" y="612"/>
                    </a:cubicBezTo>
                    <a:cubicBezTo>
                      <a:pt x="1874" y="612"/>
                      <a:pt x="1801" y="605"/>
                      <a:pt x="1732" y="602"/>
                    </a:cubicBezTo>
                    <a:cubicBezTo>
                      <a:pt x="1699" y="600"/>
                      <a:pt x="1666" y="599"/>
                      <a:pt x="1633" y="599"/>
                    </a:cubicBezTo>
                    <a:cubicBezTo>
                      <a:pt x="880" y="599"/>
                      <a:pt x="158" y="1121"/>
                      <a:pt x="30" y="1782"/>
                    </a:cubicBezTo>
                    <a:cubicBezTo>
                      <a:pt x="0" y="1934"/>
                      <a:pt x="0" y="2085"/>
                      <a:pt x="42" y="2236"/>
                    </a:cubicBezTo>
                    <a:cubicBezTo>
                      <a:pt x="91" y="2382"/>
                      <a:pt x="182" y="2515"/>
                      <a:pt x="254" y="2654"/>
                    </a:cubicBezTo>
                    <a:cubicBezTo>
                      <a:pt x="273" y="2684"/>
                      <a:pt x="285" y="2703"/>
                      <a:pt x="303" y="2733"/>
                    </a:cubicBezTo>
                    <a:cubicBezTo>
                      <a:pt x="551" y="3387"/>
                      <a:pt x="406" y="4271"/>
                      <a:pt x="975" y="4773"/>
                    </a:cubicBezTo>
                    <a:cubicBezTo>
                      <a:pt x="1150" y="4519"/>
                      <a:pt x="951" y="4107"/>
                      <a:pt x="1090" y="3925"/>
                    </a:cubicBezTo>
                    <a:cubicBezTo>
                      <a:pt x="1102" y="3901"/>
                      <a:pt x="1126" y="3877"/>
                      <a:pt x="1157" y="3865"/>
                    </a:cubicBezTo>
                    <a:cubicBezTo>
                      <a:pt x="1164" y="3871"/>
                      <a:pt x="1172" y="3873"/>
                      <a:pt x="1182" y="3873"/>
                    </a:cubicBezTo>
                    <a:cubicBezTo>
                      <a:pt x="1219" y="3873"/>
                      <a:pt x="1265" y="3835"/>
                      <a:pt x="1265" y="3835"/>
                    </a:cubicBezTo>
                    <a:cubicBezTo>
                      <a:pt x="1477" y="4519"/>
                      <a:pt x="1477" y="5276"/>
                      <a:pt x="1907" y="5966"/>
                    </a:cubicBezTo>
                    <a:cubicBezTo>
                      <a:pt x="1968" y="5863"/>
                      <a:pt x="1992" y="5730"/>
                      <a:pt x="1998" y="5597"/>
                    </a:cubicBezTo>
                    <a:cubicBezTo>
                      <a:pt x="1998" y="5566"/>
                      <a:pt x="2004" y="5530"/>
                      <a:pt x="2004" y="5500"/>
                    </a:cubicBezTo>
                    <a:cubicBezTo>
                      <a:pt x="1980" y="5397"/>
                      <a:pt x="1980" y="5276"/>
                      <a:pt x="2125" y="5148"/>
                    </a:cubicBezTo>
                    <a:cubicBezTo>
                      <a:pt x="2185" y="5317"/>
                      <a:pt x="2255" y="5539"/>
                      <a:pt x="2421" y="5539"/>
                    </a:cubicBezTo>
                    <a:cubicBezTo>
                      <a:pt x="2440" y="5539"/>
                      <a:pt x="2461" y="5536"/>
                      <a:pt x="2482" y="5530"/>
                    </a:cubicBezTo>
                    <a:cubicBezTo>
                      <a:pt x="2579" y="5481"/>
                      <a:pt x="2579" y="5300"/>
                      <a:pt x="2628" y="5173"/>
                    </a:cubicBezTo>
                    <a:cubicBezTo>
                      <a:pt x="2640" y="5142"/>
                      <a:pt x="2658" y="5106"/>
                      <a:pt x="2676" y="5082"/>
                    </a:cubicBezTo>
                    <a:cubicBezTo>
                      <a:pt x="2761" y="5027"/>
                      <a:pt x="2761" y="5027"/>
                      <a:pt x="2840" y="4961"/>
                    </a:cubicBezTo>
                    <a:lnTo>
                      <a:pt x="2840" y="4961"/>
                    </a:lnTo>
                    <a:cubicBezTo>
                      <a:pt x="3263" y="5778"/>
                      <a:pt x="2628" y="6783"/>
                      <a:pt x="3336" y="7473"/>
                    </a:cubicBezTo>
                    <a:cubicBezTo>
                      <a:pt x="3346" y="7492"/>
                      <a:pt x="3352" y="7499"/>
                      <a:pt x="3358" y="7499"/>
                    </a:cubicBezTo>
                    <a:cubicBezTo>
                      <a:pt x="3389" y="7499"/>
                      <a:pt x="3366" y="7215"/>
                      <a:pt x="3548" y="7152"/>
                    </a:cubicBezTo>
                    <a:cubicBezTo>
                      <a:pt x="3584" y="7137"/>
                      <a:pt x="3621" y="7130"/>
                      <a:pt x="3654" y="7130"/>
                    </a:cubicBezTo>
                    <a:cubicBezTo>
                      <a:pt x="3754" y="7130"/>
                      <a:pt x="3827" y="7198"/>
                      <a:pt x="3790" y="7334"/>
                    </a:cubicBezTo>
                    <a:cubicBezTo>
                      <a:pt x="3814" y="7364"/>
                      <a:pt x="3839" y="7407"/>
                      <a:pt x="3851" y="7437"/>
                    </a:cubicBezTo>
                    <a:cubicBezTo>
                      <a:pt x="3869" y="7455"/>
                      <a:pt x="3881" y="7485"/>
                      <a:pt x="3905" y="7510"/>
                    </a:cubicBezTo>
                    <a:cubicBezTo>
                      <a:pt x="4262" y="8030"/>
                      <a:pt x="3972" y="8721"/>
                      <a:pt x="4474" y="9163"/>
                    </a:cubicBezTo>
                    <a:cubicBezTo>
                      <a:pt x="4686" y="8660"/>
                      <a:pt x="4541" y="8091"/>
                      <a:pt x="4989" y="7649"/>
                    </a:cubicBezTo>
                    <a:cubicBezTo>
                      <a:pt x="5013" y="7619"/>
                      <a:pt x="5025" y="7588"/>
                      <a:pt x="5037" y="7546"/>
                    </a:cubicBezTo>
                    <a:cubicBezTo>
                      <a:pt x="5086" y="7449"/>
                      <a:pt x="5122" y="7346"/>
                      <a:pt x="5140" y="7237"/>
                    </a:cubicBezTo>
                    <a:cubicBezTo>
                      <a:pt x="5165" y="7104"/>
                      <a:pt x="5165" y="6965"/>
                      <a:pt x="5152" y="6832"/>
                    </a:cubicBezTo>
                    <a:cubicBezTo>
                      <a:pt x="5152" y="6789"/>
                      <a:pt x="5152" y="6759"/>
                      <a:pt x="5146" y="6729"/>
                    </a:cubicBezTo>
                    <a:cubicBezTo>
                      <a:pt x="5037" y="6589"/>
                      <a:pt x="5110" y="6396"/>
                      <a:pt x="5183" y="6396"/>
                    </a:cubicBezTo>
                    <a:cubicBezTo>
                      <a:pt x="5212" y="6383"/>
                      <a:pt x="5237" y="6377"/>
                      <a:pt x="5257" y="6377"/>
                    </a:cubicBezTo>
                    <a:cubicBezTo>
                      <a:pt x="5404" y="6377"/>
                      <a:pt x="5315" y="6688"/>
                      <a:pt x="5402" y="6688"/>
                    </a:cubicBezTo>
                    <a:cubicBezTo>
                      <a:pt x="5418" y="6688"/>
                      <a:pt x="5441" y="6677"/>
                      <a:pt x="5473" y="6650"/>
                    </a:cubicBezTo>
                    <a:cubicBezTo>
                      <a:pt x="5897" y="6396"/>
                      <a:pt x="5685" y="5833"/>
                      <a:pt x="6067" y="5445"/>
                    </a:cubicBezTo>
                    <a:cubicBezTo>
                      <a:pt x="6097" y="5427"/>
                      <a:pt x="6127" y="5421"/>
                      <a:pt x="6157" y="5409"/>
                    </a:cubicBezTo>
                    <a:lnTo>
                      <a:pt x="6248" y="5360"/>
                    </a:lnTo>
                    <a:cubicBezTo>
                      <a:pt x="6533" y="5197"/>
                      <a:pt x="6599" y="4864"/>
                      <a:pt x="6581" y="4561"/>
                    </a:cubicBezTo>
                    <a:cubicBezTo>
                      <a:pt x="6569" y="4265"/>
                      <a:pt x="6484" y="3962"/>
                      <a:pt x="6545" y="3671"/>
                    </a:cubicBezTo>
                    <a:cubicBezTo>
                      <a:pt x="6575" y="3538"/>
                      <a:pt x="6636" y="3399"/>
                      <a:pt x="6630" y="3266"/>
                    </a:cubicBezTo>
                    <a:cubicBezTo>
                      <a:pt x="6605" y="3005"/>
                      <a:pt x="6351" y="2811"/>
                      <a:pt x="6285" y="2551"/>
                    </a:cubicBezTo>
                    <a:cubicBezTo>
                      <a:pt x="6206" y="2242"/>
                      <a:pt x="6424" y="1909"/>
                      <a:pt x="6291" y="1613"/>
                    </a:cubicBezTo>
                    <a:cubicBezTo>
                      <a:pt x="6212" y="1449"/>
                      <a:pt x="6030" y="1334"/>
                      <a:pt x="5837" y="1274"/>
                    </a:cubicBezTo>
                    <a:cubicBezTo>
                      <a:pt x="5637" y="1213"/>
                      <a:pt x="5437" y="1201"/>
                      <a:pt x="5231" y="1171"/>
                    </a:cubicBezTo>
                    <a:cubicBezTo>
                      <a:pt x="4862" y="1116"/>
                      <a:pt x="4486" y="1019"/>
                      <a:pt x="4147" y="880"/>
                    </a:cubicBezTo>
                    <a:cubicBezTo>
                      <a:pt x="4087" y="856"/>
                      <a:pt x="4026" y="838"/>
                      <a:pt x="3972" y="807"/>
                    </a:cubicBezTo>
                    <a:lnTo>
                      <a:pt x="3972" y="807"/>
                    </a:lnTo>
                    <a:cubicBezTo>
                      <a:pt x="4032" y="826"/>
                      <a:pt x="4087" y="856"/>
                      <a:pt x="4147" y="880"/>
                    </a:cubicBezTo>
                    <a:cubicBezTo>
                      <a:pt x="3996" y="795"/>
                      <a:pt x="3863" y="692"/>
                      <a:pt x="3742" y="577"/>
                    </a:cubicBezTo>
                    <a:cubicBezTo>
                      <a:pt x="3578" y="426"/>
                      <a:pt x="3451" y="244"/>
                      <a:pt x="3263" y="123"/>
                    </a:cubicBezTo>
                    <a:cubicBezTo>
                      <a:pt x="3149" y="50"/>
                      <a:pt x="3004" y="1"/>
                      <a:pt x="286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3"/>
              <p:cNvSpPr/>
              <p:nvPr/>
            </p:nvSpPr>
            <p:spPr>
              <a:xfrm>
                <a:off x="620206" y="1762748"/>
                <a:ext cx="1014664" cy="946998"/>
              </a:xfrm>
              <a:custGeom>
                <a:rect b="b" l="l" r="r" t="t"/>
                <a:pathLst>
                  <a:path extrusionOk="0" h="5850" w="6268">
                    <a:moveTo>
                      <a:pt x="3912" y="564"/>
                    </a:moveTo>
                    <a:lnTo>
                      <a:pt x="3912" y="564"/>
                    </a:lnTo>
                    <a:cubicBezTo>
                      <a:pt x="4076" y="624"/>
                      <a:pt x="4257" y="673"/>
                      <a:pt x="4439" y="703"/>
                    </a:cubicBezTo>
                    <a:cubicBezTo>
                      <a:pt x="4251" y="673"/>
                      <a:pt x="4069" y="624"/>
                      <a:pt x="3912" y="564"/>
                    </a:cubicBezTo>
                    <a:close/>
                    <a:moveTo>
                      <a:pt x="2709" y="0"/>
                    </a:moveTo>
                    <a:cubicBezTo>
                      <a:pt x="2621" y="0"/>
                      <a:pt x="2536" y="15"/>
                      <a:pt x="2465" y="49"/>
                    </a:cubicBezTo>
                    <a:cubicBezTo>
                      <a:pt x="2277" y="128"/>
                      <a:pt x="2247" y="309"/>
                      <a:pt x="2035" y="370"/>
                    </a:cubicBezTo>
                    <a:cubicBezTo>
                      <a:pt x="1975" y="391"/>
                      <a:pt x="1908" y="397"/>
                      <a:pt x="1841" y="397"/>
                    </a:cubicBezTo>
                    <a:cubicBezTo>
                      <a:pt x="1773" y="397"/>
                      <a:pt x="1705" y="391"/>
                      <a:pt x="1642" y="388"/>
                    </a:cubicBezTo>
                    <a:cubicBezTo>
                      <a:pt x="1611" y="387"/>
                      <a:pt x="1580" y="386"/>
                      <a:pt x="1550" y="386"/>
                    </a:cubicBezTo>
                    <a:cubicBezTo>
                      <a:pt x="832" y="386"/>
                      <a:pt x="153" y="721"/>
                      <a:pt x="25" y="1145"/>
                    </a:cubicBezTo>
                    <a:cubicBezTo>
                      <a:pt x="1" y="1242"/>
                      <a:pt x="1" y="1339"/>
                      <a:pt x="43" y="1429"/>
                    </a:cubicBezTo>
                    <a:cubicBezTo>
                      <a:pt x="92" y="1520"/>
                      <a:pt x="170" y="1605"/>
                      <a:pt x="249" y="1696"/>
                    </a:cubicBezTo>
                    <a:cubicBezTo>
                      <a:pt x="261" y="1714"/>
                      <a:pt x="279" y="1732"/>
                      <a:pt x="292" y="1750"/>
                    </a:cubicBezTo>
                    <a:cubicBezTo>
                      <a:pt x="528" y="2168"/>
                      <a:pt x="394" y="2725"/>
                      <a:pt x="927" y="3052"/>
                    </a:cubicBezTo>
                    <a:cubicBezTo>
                      <a:pt x="1085" y="2895"/>
                      <a:pt x="903" y="2628"/>
                      <a:pt x="1036" y="2507"/>
                    </a:cubicBezTo>
                    <a:cubicBezTo>
                      <a:pt x="1048" y="2489"/>
                      <a:pt x="1073" y="2477"/>
                      <a:pt x="1097" y="2471"/>
                    </a:cubicBezTo>
                    <a:cubicBezTo>
                      <a:pt x="1102" y="2474"/>
                      <a:pt x="1109" y="2475"/>
                      <a:pt x="1116" y="2475"/>
                    </a:cubicBezTo>
                    <a:cubicBezTo>
                      <a:pt x="1148" y="2475"/>
                      <a:pt x="1194" y="2447"/>
                      <a:pt x="1194" y="2447"/>
                    </a:cubicBezTo>
                    <a:cubicBezTo>
                      <a:pt x="1399" y="2882"/>
                      <a:pt x="1399" y="3367"/>
                      <a:pt x="1799" y="3809"/>
                    </a:cubicBezTo>
                    <a:cubicBezTo>
                      <a:pt x="1860" y="3742"/>
                      <a:pt x="1872" y="3657"/>
                      <a:pt x="1884" y="3573"/>
                    </a:cubicBezTo>
                    <a:cubicBezTo>
                      <a:pt x="1884" y="3548"/>
                      <a:pt x="1884" y="3530"/>
                      <a:pt x="1890" y="3512"/>
                    </a:cubicBezTo>
                    <a:cubicBezTo>
                      <a:pt x="1866" y="3452"/>
                      <a:pt x="1866" y="3367"/>
                      <a:pt x="2005" y="3294"/>
                    </a:cubicBezTo>
                    <a:cubicBezTo>
                      <a:pt x="2065" y="3403"/>
                      <a:pt x="2125" y="3542"/>
                      <a:pt x="2286" y="3542"/>
                    </a:cubicBezTo>
                    <a:cubicBezTo>
                      <a:pt x="2304" y="3542"/>
                      <a:pt x="2323" y="3540"/>
                      <a:pt x="2344" y="3536"/>
                    </a:cubicBezTo>
                    <a:cubicBezTo>
                      <a:pt x="2435" y="3506"/>
                      <a:pt x="2435" y="3391"/>
                      <a:pt x="2483" y="3306"/>
                    </a:cubicBezTo>
                    <a:cubicBezTo>
                      <a:pt x="2495" y="3288"/>
                      <a:pt x="2513" y="3270"/>
                      <a:pt x="2526" y="3246"/>
                    </a:cubicBezTo>
                    <a:cubicBezTo>
                      <a:pt x="2610" y="3209"/>
                      <a:pt x="2610" y="3209"/>
                      <a:pt x="2677" y="3173"/>
                    </a:cubicBezTo>
                    <a:lnTo>
                      <a:pt x="2677" y="3173"/>
                    </a:lnTo>
                    <a:cubicBezTo>
                      <a:pt x="3077" y="3694"/>
                      <a:pt x="2471" y="4336"/>
                      <a:pt x="3149" y="4778"/>
                    </a:cubicBezTo>
                    <a:cubicBezTo>
                      <a:pt x="3159" y="4790"/>
                      <a:pt x="3166" y="4795"/>
                      <a:pt x="3171" y="4795"/>
                    </a:cubicBezTo>
                    <a:cubicBezTo>
                      <a:pt x="3202" y="4795"/>
                      <a:pt x="3179" y="4613"/>
                      <a:pt x="3349" y="4572"/>
                    </a:cubicBezTo>
                    <a:cubicBezTo>
                      <a:pt x="3383" y="4563"/>
                      <a:pt x="3418" y="4558"/>
                      <a:pt x="3449" y="4558"/>
                    </a:cubicBezTo>
                    <a:cubicBezTo>
                      <a:pt x="3543" y="4558"/>
                      <a:pt x="3611" y="4600"/>
                      <a:pt x="3579" y="4687"/>
                    </a:cubicBezTo>
                    <a:lnTo>
                      <a:pt x="3640" y="4747"/>
                    </a:lnTo>
                    <a:cubicBezTo>
                      <a:pt x="3652" y="4759"/>
                      <a:pt x="3670" y="4778"/>
                      <a:pt x="3682" y="4802"/>
                    </a:cubicBezTo>
                    <a:cubicBezTo>
                      <a:pt x="4015" y="5135"/>
                      <a:pt x="3755" y="5571"/>
                      <a:pt x="4221" y="5849"/>
                    </a:cubicBezTo>
                    <a:cubicBezTo>
                      <a:pt x="4427" y="5534"/>
                      <a:pt x="4287" y="5171"/>
                      <a:pt x="4705" y="4880"/>
                    </a:cubicBezTo>
                    <a:cubicBezTo>
                      <a:pt x="4723" y="4862"/>
                      <a:pt x="4742" y="4844"/>
                      <a:pt x="4760" y="4820"/>
                    </a:cubicBezTo>
                    <a:cubicBezTo>
                      <a:pt x="4802" y="4759"/>
                      <a:pt x="4832" y="4693"/>
                      <a:pt x="4857" y="4626"/>
                    </a:cubicBezTo>
                    <a:cubicBezTo>
                      <a:pt x="4881" y="4541"/>
                      <a:pt x="4881" y="4451"/>
                      <a:pt x="4875" y="4366"/>
                    </a:cubicBezTo>
                    <a:lnTo>
                      <a:pt x="4875" y="4305"/>
                    </a:lnTo>
                    <a:cubicBezTo>
                      <a:pt x="4772" y="4214"/>
                      <a:pt x="4844" y="4093"/>
                      <a:pt x="4905" y="4093"/>
                    </a:cubicBezTo>
                    <a:cubicBezTo>
                      <a:pt x="4932" y="4086"/>
                      <a:pt x="4954" y="4082"/>
                      <a:pt x="4973" y="4082"/>
                    </a:cubicBezTo>
                    <a:cubicBezTo>
                      <a:pt x="5114" y="4082"/>
                      <a:pt x="5032" y="4282"/>
                      <a:pt x="5111" y="4282"/>
                    </a:cubicBezTo>
                    <a:cubicBezTo>
                      <a:pt x="5126" y="4282"/>
                      <a:pt x="5148" y="4274"/>
                      <a:pt x="5177" y="4257"/>
                    </a:cubicBezTo>
                    <a:cubicBezTo>
                      <a:pt x="5577" y="4093"/>
                      <a:pt x="5377" y="3730"/>
                      <a:pt x="5740" y="3482"/>
                    </a:cubicBezTo>
                    <a:lnTo>
                      <a:pt x="5831" y="3458"/>
                    </a:lnTo>
                    <a:cubicBezTo>
                      <a:pt x="5862" y="3452"/>
                      <a:pt x="5892" y="3446"/>
                      <a:pt x="5916" y="3427"/>
                    </a:cubicBezTo>
                    <a:cubicBezTo>
                      <a:pt x="6182" y="3324"/>
                      <a:pt x="6249" y="3113"/>
                      <a:pt x="6237" y="2925"/>
                    </a:cubicBezTo>
                    <a:cubicBezTo>
                      <a:pt x="6219" y="2731"/>
                      <a:pt x="6134" y="2543"/>
                      <a:pt x="6195" y="2356"/>
                    </a:cubicBezTo>
                    <a:cubicBezTo>
                      <a:pt x="6207" y="2265"/>
                      <a:pt x="6267" y="2174"/>
                      <a:pt x="6255" y="2083"/>
                    </a:cubicBezTo>
                    <a:cubicBezTo>
                      <a:pt x="6237" y="1914"/>
                      <a:pt x="5995" y="1793"/>
                      <a:pt x="5934" y="1629"/>
                    </a:cubicBezTo>
                    <a:cubicBezTo>
                      <a:pt x="5856" y="1429"/>
                      <a:pt x="6067" y="1218"/>
                      <a:pt x="5940" y="1030"/>
                    </a:cubicBezTo>
                    <a:cubicBezTo>
                      <a:pt x="5862" y="927"/>
                      <a:pt x="5692" y="848"/>
                      <a:pt x="5510" y="812"/>
                    </a:cubicBezTo>
                    <a:cubicBezTo>
                      <a:pt x="5329" y="776"/>
                      <a:pt x="5129" y="763"/>
                      <a:pt x="4941" y="745"/>
                    </a:cubicBezTo>
                    <a:cubicBezTo>
                      <a:pt x="4584" y="715"/>
                      <a:pt x="4245" y="642"/>
                      <a:pt x="3912" y="564"/>
                    </a:cubicBezTo>
                    <a:cubicBezTo>
                      <a:pt x="3767" y="509"/>
                      <a:pt x="3640" y="443"/>
                      <a:pt x="3525" y="364"/>
                    </a:cubicBezTo>
                    <a:cubicBezTo>
                      <a:pt x="3373" y="267"/>
                      <a:pt x="3252" y="152"/>
                      <a:pt x="3077" y="79"/>
                    </a:cubicBezTo>
                    <a:cubicBezTo>
                      <a:pt x="2975" y="32"/>
                      <a:pt x="2839" y="0"/>
                      <a:pt x="2709"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3"/>
              <p:cNvSpPr/>
              <p:nvPr/>
            </p:nvSpPr>
            <p:spPr>
              <a:xfrm>
                <a:off x="554645" y="1641662"/>
                <a:ext cx="1141902" cy="1788450"/>
              </a:xfrm>
              <a:custGeom>
                <a:rect b="b" l="l" r="r" t="t"/>
                <a:pathLst>
                  <a:path extrusionOk="0" h="11048" w="7054">
                    <a:moveTo>
                      <a:pt x="3052" y="1"/>
                    </a:moveTo>
                    <a:cubicBezTo>
                      <a:pt x="2953" y="1"/>
                      <a:pt x="2856" y="28"/>
                      <a:pt x="2773" y="89"/>
                    </a:cubicBezTo>
                    <a:cubicBezTo>
                      <a:pt x="2561" y="252"/>
                      <a:pt x="2525" y="585"/>
                      <a:pt x="2289" y="694"/>
                    </a:cubicBezTo>
                    <a:cubicBezTo>
                      <a:pt x="2219" y="730"/>
                      <a:pt x="2145" y="741"/>
                      <a:pt x="2069" y="741"/>
                    </a:cubicBezTo>
                    <a:cubicBezTo>
                      <a:pt x="1994" y="741"/>
                      <a:pt x="1916" y="730"/>
                      <a:pt x="1841" y="724"/>
                    </a:cubicBezTo>
                    <a:cubicBezTo>
                      <a:pt x="1811" y="723"/>
                      <a:pt x="1782" y="722"/>
                      <a:pt x="1752" y="722"/>
                    </a:cubicBezTo>
                    <a:cubicBezTo>
                      <a:pt x="942" y="722"/>
                      <a:pt x="171" y="1353"/>
                      <a:pt x="31" y="2147"/>
                    </a:cubicBezTo>
                    <a:cubicBezTo>
                      <a:pt x="0" y="2329"/>
                      <a:pt x="0" y="2523"/>
                      <a:pt x="49" y="2692"/>
                    </a:cubicBezTo>
                    <a:cubicBezTo>
                      <a:pt x="91" y="2868"/>
                      <a:pt x="194" y="3025"/>
                      <a:pt x="273" y="3195"/>
                    </a:cubicBezTo>
                    <a:cubicBezTo>
                      <a:pt x="291" y="3225"/>
                      <a:pt x="303" y="3261"/>
                      <a:pt x="321" y="3291"/>
                    </a:cubicBezTo>
                    <a:cubicBezTo>
                      <a:pt x="588" y="4079"/>
                      <a:pt x="436" y="5138"/>
                      <a:pt x="1042" y="5743"/>
                    </a:cubicBezTo>
                    <a:cubicBezTo>
                      <a:pt x="1223" y="5441"/>
                      <a:pt x="1017" y="4944"/>
                      <a:pt x="1163" y="4720"/>
                    </a:cubicBezTo>
                    <a:cubicBezTo>
                      <a:pt x="1175" y="4690"/>
                      <a:pt x="1199" y="4666"/>
                      <a:pt x="1229" y="4654"/>
                    </a:cubicBezTo>
                    <a:cubicBezTo>
                      <a:pt x="1237" y="4661"/>
                      <a:pt x="1246" y="4664"/>
                      <a:pt x="1255" y="4664"/>
                    </a:cubicBezTo>
                    <a:cubicBezTo>
                      <a:pt x="1294" y="4664"/>
                      <a:pt x="1344" y="4617"/>
                      <a:pt x="1344" y="4617"/>
                    </a:cubicBezTo>
                    <a:cubicBezTo>
                      <a:pt x="1568" y="5447"/>
                      <a:pt x="1568" y="6355"/>
                      <a:pt x="2022" y="7190"/>
                    </a:cubicBezTo>
                    <a:cubicBezTo>
                      <a:pt x="2089" y="7063"/>
                      <a:pt x="2107" y="6900"/>
                      <a:pt x="2119" y="6742"/>
                    </a:cubicBezTo>
                    <a:cubicBezTo>
                      <a:pt x="2119" y="6706"/>
                      <a:pt x="2131" y="6658"/>
                      <a:pt x="2131" y="6621"/>
                    </a:cubicBezTo>
                    <a:cubicBezTo>
                      <a:pt x="2107" y="6506"/>
                      <a:pt x="2107" y="6355"/>
                      <a:pt x="2259" y="6204"/>
                    </a:cubicBezTo>
                    <a:cubicBezTo>
                      <a:pt x="2323" y="6408"/>
                      <a:pt x="2393" y="6670"/>
                      <a:pt x="2565" y="6670"/>
                    </a:cubicBezTo>
                    <a:cubicBezTo>
                      <a:pt x="2586" y="6670"/>
                      <a:pt x="2609" y="6666"/>
                      <a:pt x="2634" y="6658"/>
                    </a:cubicBezTo>
                    <a:cubicBezTo>
                      <a:pt x="2737" y="6609"/>
                      <a:pt x="2737" y="6385"/>
                      <a:pt x="2797" y="6228"/>
                    </a:cubicBezTo>
                    <a:cubicBezTo>
                      <a:pt x="2810" y="6192"/>
                      <a:pt x="2828" y="6155"/>
                      <a:pt x="2846" y="6125"/>
                    </a:cubicBezTo>
                    <a:cubicBezTo>
                      <a:pt x="2937" y="6052"/>
                      <a:pt x="2937" y="6052"/>
                      <a:pt x="3015" y="5980"/>
                    </a:cubicBezTo>
                    <a:lnTo>
                      <a:pt x="3015" y="5980"/>
                    </a:lnTo>
                    <a:cubicBezTo>
                      <a:pt x="3469" y="6960"/>
                      <a:pt x="2785" y="8171"/>
                      <a:pt x="3542" y="9007"/>
                    </a:cubicBezTo>
                    <a:cubicBezTo>
                      <a:pt x="3553" y="9028"/>
                      <a:pt x="3561" y="9037"/>
                      <a:pt x="3567" y="9037"/>
                    </a:cubicBezTo>
                    <a:cubicBezTo>
                      <a:pt x="3605" y="9037"/>
                      <a:pt x="3575" y="8693"/>
                      <a:pt x="3772" y="8625"/>
                    </a:cubicBezTo>
                    <a:cubicBezTo>
                      <a:pt x="3810" y="8607"/>
                      <a:pt x="3847" y="8598"/>
                      <a:pt x="3882" y="8598"/>
                    </a:cubicBezTo>
                    <a:cubicBezTo>
                      <a:pt x="3986" y="8598"/>
                      <a:pt x="4063" y="8681"/>
                      <a:pt x="4026" y="8849"/>
                    </a:cubicBezTo>
                    <a:lnTo>
                      <a:pt x="4099" y="8958"/>
                    </a:lnTo>
                    <a:cubicBezTo>
                      <a:pt x="4111" y="8989"/>
                      <a:pt x="4135" y="9019"/>
                      <a:pt x="4148" y="9061"/>
                    </a:cubicBezTo>
                    <a:cubicBezTo>
                      <a:pt x="4529" y="9685"/>
                      <a:pt x="4226" y="10520"/>
                      <a:pt x="4753" y="11047"/>
                    </a:cubicBezTo>
                    <a:cubicBezTo>
                      <a:pt x="4983" y="10442"/>
                      <a:pt x="4832" y="9764"/>
                      <a:pt x="5298" y="9225"/>
                    </a:cubicBezTo>
                    <a:cubicBezTo>
                      <a:pt x="5322" y="9188"/>
                      <a:pt x="5340" y="9146"/>
                      <a:pt x="5352" y="9110"/>
                    </a:cubicBezTo>
                    <a:cubicBezTo>
                      <a:pt x="5407" y="8989"/>
                      <a:pt x="5443" y="8868"/>
                      <a:pt x="5461" y="8740"/>
                    </a:cubicBezTo>
                    <a:cubicBezTo>
                      <a:pt x="5480" y="8583"/>
                      <a:pt x="5480" y="8413"/>
                      <a:pt x="5473" y="8250"/>
                    </a:cubicBezTo>
                    <a:cubicBezTo>
                      <a:pt x="5473" y="8208"/>
                      <a:pt x="5473" y="8165"/>
                      <a:pt x="5467" y="8129"/>
                    </a:cubicBezTo>
                    <a:cubicBezTo>
                      <a:pt x="5352" y="7953"/>
                      <a:pt x="5431" y="7723"/>
                      <a:pt x="5504" y="7723"/>
                    </a:cubicBezTo>
                    <a:cubicBezTo>
                      <a:pt x="5534" y="7708"/>
                      <a:pt x="5560" y="7701"/>
                      <a:pt x="5581" y="7701"/>
                    </a:cubicBezTo>
                    <a:cubicBezTo>
                      <a:pt x="5736" y="7701"/>
                      <a:pt x="5648" y="8074"/>
                      <a:pt x="5734" y="8074"/>
                    </a:cubicBezTo>
                    <a:cubicBezTo>
                      <a:pt x="5750" y="8074"/>
                      <a:pt x="5774" y="8060"/>
                      <a:pt x="5806" y="8026"/>
                    </a:cubicBezTo>
                    <a:cubicBezTo>
                      <a:pt x="6261" y="7723"/>
                      <a:pt x="6037" y="7045"/>
                      <a:pt x="6442" y="6573"/>
                    </a:cubicBezTo>
                    <a:cubicBezTo>
                      <a:pt x="6472" y="6561"/>
                      <a:pt x="6509" y="6543"/>
                      <a:pt x="6539" y="6531"/>
                    </a:cubicBezTo>
                    <a:cubicBezTo>
                      <a:pt x="6569" y="6512"/>
                      <a:pt x="6600" y="6500"/>
                      <a:pt x="6630" y="6476"/>
                    </a:cubicBezTo>
                    <a:cubicBezTo>
                      <a:pt x="6927" y="6270"/>
                      <a:pt x="7005" y="5871"/>
                      <a:pt x="6987" y="5513"/>
                    </a:cubicBezTo>
                    <a:cubicBezTo>
                      <a:pt x="6963" y="5162"/>
                      <a:pt x="6884" y="4799"/>
                      <a:pt x="6945" y="4448"/>
                    </a:cubicBezTo>
                    <a:cubicBezTo>
                      <a:pt x="6993" y="4254"/>
                      <a:pt x="7054" y="4085"/>
                      <a:pt x="7048" y="3921"/>
                    </a:cubicBezTo>
                    <a:cubicBezTo>
                      <a:pt x="7023" y="3606"/>
                      <a:pt x="6745" y="3370"/>
                      <a:pt x="6678" y="3067"/>
                    </a:cubicBezTo>
                    <a:cubicBezTo>
                      <a:pt x="6594" y="2692"/>
                      <a:pt x="6830" y="2286"/>
                      <a:pt x="6684" y="1935"/>
                    </a:cubicBezTo>
                    <a:cubicBezTo>
                      <a:pt x="6600" y="1735"/>
                      <a:pt x="6406" y="1596"/>
                      <a:pt x="6200" y="1530"/>
                    </a:cubicBezTo>
                    <a:cubicBezTo>
                      <a:pt x="5994" y="1451"/>
                      <a:pt x="5776" y="1439"/>
                      <a:pt x="5558" y="1402"/>
                    </a:cubicBezTo>
                    <a:cubicBezTo>
                      <a:pt x="5159" y="1342"/>
                      <a:pt x="4771" y="1221"/>
                      <a:pt x="4408" y="1057"/>
                    </a:cubicBezTo>
                    <a:cubicBezTo>
                      <a:pt x="4250" y="954"/>
                      <a:pt x="4105" y="833"/>
                      <a:pt x="3978" y="694"/>
                    </a:cubicBezTo>
                    <a:cubicBezTo>
                      <a:pt x="3808" y="512"/>
                      <a:pt x="3675" y="295"/>
                      <a:pt x="3469" y="149"/>
                    </a:cubicBezTo>
                    <a:cubicBezTo>
                      <a:pt x="3350" y="59"/>
                      <a:pt x="3199" y="1"/>
                      <a:pt x="3052"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3"/>
              <p:cNvSpPr/>
              <p:nvPr/>
            </p:nvSpPr>
            <p:spPr>
              <a:xfrm>
                <a:off x="554645" y="1641662"/>
                <a:ext cx="1141902" cy="1788450"/>
              </a:xfrm>
              <a:custGeom>
                <a:rect b="b" l="l" r="r" t="t"/>
                <a:pathLst>
                  <a:path extrusionOk="0" h="11048" w="7054">
                    <a:moveTo>
                      <a:pt x="3052" y="1"/>
                    </a:moveTo>
                    <a:cubicBezTo>
                      <a:pt x="2953" y="1"/>
                      <a:pt x="2856" y="28"/>
                      <a:pt x="2773" y="89"/>
                    </a:cubicBezTo>
                    <a:cubicBezTo>
                      <a:pt x="2561" y="252"/>
                      <a:pt x="2525" y="585"/>
                      <a:pt x="2289" y="694"/>
                    </a:cubicBezTo>
                    <a:cubicBezTo>
                      <a:pt x="2219" y="730"/>
                      <a:pt x="2145" y="741"/>
                      <a:pt x="2069" y="741"/>
                    </a:cubicBezTo>
                    <a:cubicBezTo>
                      <a:pt x="1994" y="741"/>
                      <a:pt x="1916" y="730"/>
                      <a:pt x="1841" y="724"/>
                    </a:cubicBezTo>
                    <a:cubicBezTo>
                      <a:pt x="1811" y="723"/>
                      <a:pt x="1782" y="722"/>
                      <a:pt x="1752" y="722"/>
                    </a:cubicBezTo>
                    <a:cubicBezTo>
                      <a:pt x="942" y="722"/>
                      <a:pt x="171" y="1353"/>
                      <a:pt x="31" y="2147"/>
                    </a:cubicBezTo>
                    <a:cubicBezTo>
                      <a:pt x="0" y="2329"/>
                      <a:pt x="0" y="2523"/>
                      <a:pt x="49" y="2692"/>
                    </a:cubicBezTo>
                    <a:cubicBezTo>
                      <a:pt x="91" y="2868"/>
                      <a:pt x="194" y="3025"/>
                      <a:pt x="273" y="3195"/>
                    </a:cubicBezTo>
                    <a:cubicBezTo>
                      <a:pt x="291" y="3225"/>
                      <a:pt x="303" y="3261"/>
                      <a:pt x="321" y="3291"/>
                    </a:cubicBezTo>
                    <a:cubicBezTo>
                      <a:pt x="588" y="4079"/>
                      <a:pt x="436" y="5138"/>
                      <a:pt x="1042" y="5743"/>
                    </a:cubicBezTo>
                    <a:cubicBezTo>
                      <a:pt x="1223" y="5441"/>
                      <a:pt x="1017" y="4944"/>
                      <a:pt x="1163" y="4720"/>
                    </a:cubicBezTo>
                    <a:cubicBezTo>
                      <a:pt x="1175" y="4690"/>
                      <a:pt x="1199" y="4666"/>
                      <a:pt x="1229" y="4654"/>
                    </a:cubicBezTo>
                    <a:cubicBezTo>
                      <a:pt x="1237" y="4661"/>
                      <a:pt x="1246" y="4664"/>
                      <a:pt x="1255" y="4664"/>
                    </a:cubicBezTo>
                    <a:cubicBezTo>
                      <a:pt x="1294" y="4664"/>
                      <a:pt x="1344" y="4617"/>
                      <a:pt x="1344" y="4617"/>
                    </a:cubicBezTo>
                    <a:cubicBezTo>
                      <a:pt x="1568" y="5447"/>
                      <a:pt x="1568" y="6355"/>
                      <a:pt x="2022" y="7190"/>
                    </a:cubicBezTo>
                    <a:cubicBezTo>
                      <a:pt x="2089" y="7063"/>
                      <a:pt x="2107" y="6900"/>
                      <a:pt x="2119" y="6742"/>
                    </a:cubicBezTo>
                    <a:cubicBezTo>
                      <a:pt x="2119" y="6706"/>
                      <a:pt x="2131" y="6658"/>
                      <a:pt x="2131" y="6621"/>
                    </a:cubicBezTo>
                    <a:cubicBezTo>
                      <a:pt x="2107" y="6506"/>
                      <a:pt x="2107" y="6355"/>
                      <a:pt x="2259" y="6204"/>
                    </a:cubicBezTo>
                    <a:cubicBezTo>
                      <a:pt x="2323" y="6408"/>
                      <a:pt x="2393" y="6670"/>
                      <a:pt x="2565" y="6670"/>
                    </a:cubicBezTo>
                    <a:cubicBezTo>
                      <a:pt x="2586" y="6670"/>
                      <a:pt x="2609" y="6666"/>
                      <a:pt x="2634" y="6658"/>
                    </a:cubicBezTo>
                    <a:cubicBezTo>
                      <a:pt x="2737" y="6609"/>
                      <a:pt x="2737" y="6385"/>
                      <a:pt x="2797" y="6228"/>
                    </a:cubicBezTo>
                    <a:cubicBezTo>
                      <a:pt x="2810" y="6192"/>
                      <a:pt x="2828" y="6155"/>
                      <a:pt x="2846" y="6125"/>
                    </a:cubicBezTo>
                    <a:cubicBezTo>
                      <a:pt x="2937" y="6052"/>
                      <a:pt x="2937" y="6052"/>
                      <a:pt x="3015" y="5980"/>
                    </a:cubicBezTo>
                    <a:lnTo>
                      <a:pt x="3015" y="5980"/>
                    </a:lnTo>
                    <a:cubicBezTo>
                      <a:pt x="3469" y="6960"/>
                      <a:pt x="2785" y="8171"/>
                      <a:pt x="3542" y="9007"/>
                    </a:cubicBezTo>
                    <a:cubicBezTo>
                      <a:pt x="3553" y="9028"/>
                      <a:pt x="3561" y="9037"/>
                      <a:pt x="3567" y="9037"/>
                    </a:cubicBezTo>
                    <a:cubicBezTo>
                      <a:pt x="3605" y="9037"/>
                      <a:pt x="3575" y="8693"/>
                      <a:pt x="3772" y="8625"/>
                    </a:cubicBezTo>
                    <a:cubicBezTo>
                      <a:pt x="3810" y="8607"/>
                      <a:pt x="3847" y="8598"/>
                      <a:pt x="3882" y="8598"/>
                    </a:cubicBezTo>
                    <a:cubicBezTo>
                      <a:pt x="3986" y="8598"/>
                      <a:pt x="4063" y="8681"/>
                      <a:pt x="4026" y="8849"/>
                    </a:cubicBezTo>
                    <a:lnTo>
                      <a:pt x="4099" y="8958"/>
                    </a:lnTo>
                    <a:cubicBezTo>
                      <a:pt x="4111" y="8989"/>
                      <a:pt x="4135" y="9019"/>
                      <a:pt x="4148" y="9061"/>
                    </a:cubicBezTo>
                    <a:cubicBezTo>
                      <a:pt x="4529" y="9685"/>
                      <a:pt x="4226" y="10520"/>
                      <a:pt x="4753" y="11047"/>
                    </a:cubicBezTo>
                    <a:cubicBezTo>
                      <a:pt x="4983" y="10442"/>
                      <a:pt x="4832" y="9764"/>
                      <a:pt x="5298" y="9225"/>
                    </a:cubicBezTo>
                    <a:cubicBezTo>
                      <a:pt x="5322" y="9188"/>
                      <a:pt x="5340" y="9146"/>
                      <a:pt x="5352" y="9110"/>
                    </a:cubicBezTo>
                    <a:cubicBezTo>
                      <a:pt x="5407" y="8989"/>
                      <a:pt x="5443" y="8868"/>
                      <a:pt x="5461" y="8740"/>
                    </a:cubicBezTo>
                    <a:cubicBezTo>
                      <a:pt x="5480" y="8583"/>
                      <a:pt x="5480" y="8413"/>
                      <a:pt x="5473" y="8250"/>
                    </a:cubicBezTo>
                    <a:cubicBezTo>
                      <a:pt x="5473" y="8208"/>
                      <a:pt x="5473" y="8165"/>
                      <a:pt x="5467" y="8129"/>
                    </a:cubicBezTo>
                    <a:cubicBezTo>
                      <a:pt x="5352" y="7953"/>
                      <a:pt x="5431" y="7723"/>
                      <a:pt x="5504" y="7723"/>
                    </a:cubicBezTo>
                    <a:cubicBezTo>
                      <a:pt x="5534" y="7708"/>
                      <a:pt x="5560" y="7701"/>
                      <a:pt x="5581" y="7701"/>
                    </a:cubicBezTo>
                    <a:cubicBezTo>
                      <a:pt x="5736" y="7701"/>
                      <a:pt x="5648" y="8074"/>
                      <a:pt x="5734" y="8074"/>
                    </a:cubicBezTo>
                    <a:cubicBezTo>
                      <a:pt x="5750" y="8074"/>
                      <a:pt x="5774" y="8060"/>
                      <a:pt x="5806" y="8026"/>
                    </a:cubicBezTo>
                    <a:cubicBezTo>
                      <a:pt x="6261" y="7723"/>
                      <a:pt x="6037" y="7045"/>
                      <a:pt x="6442" y="6573"/>
                    </a:cubicBezTo>
                    <a:cubicBezTo>
                      <a:pt x="6472" y="6561"/>
                      <a:pt x="6509" y="6543"/>
                      <a:pt x="6539" y="6531"/>
                    </a:cubicBezTo>
                    <a:cubicBezTo>
                      <a:pt x="6569" y="6512"/>
                      <a:pt x="6600" y="6500"/>
                      <a:pt x="6630" y="6476"/>
                    </a:cubicBezTo>
                    <a:cubicBezTo>
                      <a:pt x="6927" y="6270"/>
                      <a:pt x="7005" y="5871"/>
                      <a:pt x="6987" y="5513"/>
                    </a:cubicBezTo>
                    <a:cubicBezTo>
                      <a:pt x="6963" y="5162"/>
                      <a:pt x="6884" y="4799"/>
                      <a:pt x="6945" y="4448"/>
                    </a:cubicBezTo>
                    <a:cubicBezTo>
                      <a:pt x="6993" y="4254"/>
                      <a:pt x="7054" y="4085"/>
                      <a:pt x="7048" y="3921"/>
                    </a:cubicBezTo>
                    <a:cubicBezTo>
                      <a:pt x="7023" y="3606"/>
                      <a:pt x="6745" y="3370"/>
                      <a:pt x="6678" y="3067"/>
                    </a:cubicBezTo>
                    <a:cubicBezTo>
                      <a:pt x="6594" y="2692"/>
                      <a:pt x="6830" y="2286"/>
                      <a:pt x="6684" y="1935"/>
                    </a:cubicBezTo>
                    <a:cubicBezTo>
                      <a:pt x="6600" y="1735"/>
                      <a:pt x="6406" y="1596"/>
                      <a:pt x="6200" y="1530"/>
                    </a:cubicBezTo>
                    <a:cubicBezTo>
                      <a:pt x="5994" y="1451"/>
                      <a:pt x="5776" y="1439"/>
                      <a:pt x="5558" y="1402"/>
                    </a:cubicBezTo>
                    <a:cubicBezTo>
                      <a:pt x="5159" y="1342"/>
                      <a:pt x="4771" y="1221"/>
                      <a:pt x="4408" y="1057"/>
                    </a:cubicBezTo>
                    <a:cubicBezTo>
                      <a:pt x="4250" y="954"/>
                      <a:pt x="4105" y="833"/>
                      <a:pt x="3978" y="694"/>
                    </a:cubicBezTo>
                    <a:cubicBezTo>
                      <a:pt x="3808" y="512"/>
                      <a:pt x="3675" y="295"/>
                      <a:pt x="3469" y="149"/>
                    </a:cubicBezTo>
                    <a:cubicBezTo>
                      <a:pt x="3350" y="59"/>
                      <a:pt x="3199" y="1"/>
                      <a:pt x="3052"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3"/>
              <p:cNvSpPr/>
              <p:nvPr/>
            </p:nvSpPr>
            <p:spPr>
              <a:xfrm>
                <a:off x="587992" y="1664487"/>
                <a:ext cx="1074236" cy="1483306"/>
              </a:xfrm>
              <a:custGeom>
                <a:rect b="b" l="l" r="r" t="t"/>
                <a:pathLst>
                  <a:path extrusionOk="0" h="9163" w="6636">
                    <a:moveTo>
                      <a:pt x="2864" y="1"/>
                    </a:moveTo>
                    <a:cubicBezTo>
                      <a:pt x="2774" y="1"/>
                      <a:pt x="2686" y="21"/>
                      <a:pt x="2610" y="69"/>
                    </a:cubicBezTo>
                    <a:cubicBezTo>
                      <a:pt x="2416" y="202"/>
                      <a:pt x="2373" y="480"/>
                      <a:pt x="2149" y="577"/>
                    </a:cubicBezTo>
                    <a:cubicBezTo>
                      <a:pt x="2086" y="605"/>
                      <a:pt x="2016" y="612"/>
                      <a:pt x="1945" y="612"/>
                    </a:cubicBezTo>
                    <a:cubicBezTo>
                      <a:pt x="1874" y="612"/>
                      <a:pt x="1801" y="605"/>
                      <a:pt x="1732" y="602"/>
                    </a:cubicBezTo>
                    <a:cubicBezTo>
                      <a:pt x="1699" y="600"/>
                      <a:pt x="1666" y="599"/>
                      <a:pt x="1633" y="599"/>
                    </a:cubicBezTo>
                    <a:cubicBezTo>
                      <a:pt x="880" y="599"/>
                      <a:pt x="158" y="1121"/>
                      <a:pt x="30" y="1782"/>
                    </a:cubicBezTo>
                    <a:cubicBezTo>
                      <a:pt x="0" y="1934"/>
                      <a:pt x="0" y="2085"/>
                      <a:pt x="42" y="2236"/>
                    </a:cubicBezTo>
                    <a:cubicBezTo>
                      <a:pt x="91" y="2382"/>
                      <a:pt x="182" y="2515"/>
                      <a:pt x="254" y="2654"/>
                    </a:cubicBezTo>
                    <a:cubicBezTo>
                      <a:pt x="273" y="2684"/>
                      <a:pt x="285" y="2702"/>
                      <a:pt x="303" y="2733"/>
                    </a:cubicBezTo>
                    <a:cubicBezTo>
                      <a:pt x="551" y="3387"/>
                      <a:pt x="406" y="4271"/>
                      <a:pt x="975" y="4773"/>
                    </a:cubicBezTo>
                    <a:cubicBezTo>
                      <a:pt x="1150" y="4519"/>
                      <a:pt x="951" y="4107"/>
                      <a:pt x="1090" y="3925"/>
                    </a:cubicBezTo>
                    <a:cubicBezTo>
                      <a:pt x="1102" y="3901"/>
                      <a:pt x="1126" y="3877"/>
                      <a:pt x="1157" y="3865"/>
                    </a:cubicBezTo>
                    <a:cubicBezTo>
                      <a:pt x="1164" y="3871"/>
                      <a:pt x="1172" y="3873"/>
                      <a:pt x="1182" y="3873"/>
                    </a:cubicBezTo>
                    <a:cubicBezTo>
                      <a:pt x="1219" y="3873"/>
                      <a:pt x="1265" y="3835"/>
                      <a:pt x="1265" y="3835"/>
                    </a:cubicBezTo>
                    <a:cubicBezTo>
                      <a:pt x="1477" y="4519"/>
                      <a:pt x="1477" y="5276"/>
                      <a:pt x="1907" y="5966"/>
                    </a:cubicBezTo>
                    <a:cubicBezTo>
                      <a:pt x="1968" y="5863"/>
                      <a:pt x="1992" y="5730"/>
                      <a:pt x="1998" y="5596"/>
                    </a:cubicBezTo>
                    <a:cubicBezTo>
                      <a:pt x="1998" y="5566"/>
                      <a:pt x="2004" y="5530"/>
                      <a:pt x="2004" y="5500"/>
                    </a:cubicBezTo>
                    <a:cubicBezTo>
                      <a:pt x="1980" y="5397"/>
                      <a:pt x="1980" y="5276"/>
                      <a:pt x="2125" y="5148"/>
                    </a:cubicBezTo>
                    <a:cubicBezTo>
                      <a:pt x="2185" y="5317"/>
                      <a:pt x="2255" y="5539"/>
                      <a:pt x="2421" y="5539"/>
                    </a:cubicBezTo>
                    <a:cubicBezTo>
                      <a:pt x="2440" y="5539"/>
                      <a:pt x="2461" y="5536"/>
                      <a:pt x="2482" y="5530"/>
                    </a:cubicBezTo>
                    <a:cubicBezTo>
                      <a:pt x="2579" y="5481"/>
                      <a:pt x="2579" y="5300"/>
                      <a:pt x="2628" y="5173"/>
                    </a:cubicBezTo>
                    <a:cubicBezTo>
                      <a:pt x="2640" y="5142"/>
                      <a:pt x="2658" y="5106"/>
                      <a:pt x="2676" y="5082"/>
                    </a:cubicBezTo>
                    <a:cubicBezTo>
                      <a:pt x="2761" y="5027"/>
                      <a:pt x="2761" y="5027"/>
                      <a:pt x="2840" y="4961"/>
                    </a:cubicBezTo>
                    <a:lnTo>
                      <a:pt x="2840" y="4961"/>
                    </a:lnTo>
                    <a:cubicBezTo>
                      <a:pt x="3263" y="5778"/>
                      <a:pt x="2628" y="6783"/>
                      <a:pt x="3336" y="7473"/>
                    </a:cubicBezTo>
                    <a:cubicBezTo>
                      <a:pt x="3346" y="7491"/>
                      <a:pt x="3352" y="7499"/>
                      <a:pt x="3358" y="7499"/>
                    </a:cubicBezTo>
                    <a:cubicBezTo>
                      <a:pt x="3389" y="7499"/>
                      <a:pt x="3366" y="7215"/>
                      <a:pt x="3548" y="7152"/>
                    </a:cubicBezTo>
                    <a:cubicBezTo>
                      <a:pt x="3584" y="7137"/>
                      <a:pt x="3621" y="7130"/>
                      <a:pt x="3654" y="7130"/>
                    </a:cubicBezTo>
                    <a:cubicBezTo>
                      <a:pt x="3754" y="7130"/>
                      <a:pt x="3827" y="7198"/>
                      <a:pt x="3790" y="7334"/>
                    </a:cubicBezTo>
                    <a:cubicBezTo>
                      <a:pt x="3814" y="7364"/>
                      <a:pt x="3839" y="7407"/>
                      <a:pt x="3851" y="7437"/>
                    </a:cubicBezTo>
                    <a:cubicBezTo>
                      <a:pt x="3869" y="7455"/>
                      <a:pt x="3881" y="7485"/>
                      <a:pt x="3905" y="7510"/>
                    </a:cubicBezTo>
                    <a:cubicBezTo>
                      <a:pt x="4262" y="8030"/>
                      <a:pt x="3972" y="8720"/>
                      <a:pt x="4474" y="9162"/>
                    </a:cubicBezTo>
                    <a:cubicBezTo>
                      <a:pt x="4686" y="8660"/>
                      <a:pt x="4541" y="8091"/>
                      <a:pt x="4989" y="7649"/>
                    </a:cubicBezTo>
                    <a:cubicBezTo>
                      <a:pt x="5013" y="7619"/>
                      <a:pt x="5025" y="7588"/>
                      <a:pt x="5037" y="7546"/>
                    </a:cubicBezTo>
                    <a:cubicBezTo>
                      <a:pt x="5086" y="7449"/>
                      <a:pt x="5122" y="7346"/>
                      <a:pt x="5140" y="7237"/>
                    </a:cubicBezTo>
                    <a:cubicBezTo>
                      <a:pt x="5165" y="7104"/>
                      <a:pt x="5165" y="6965"/>
                      <a:pt x="5152" y="6832"/>
                    </a:cubicBezTo>
                    <a:cubicBezTo>
                      <a:pt x="5152" y="6789"/>
                      <a:pt x="5152" y="6759"/>
                      <a:pt x="5146" y="6729"/>
                    </a:cubicBezTo>
                    <a:cubicBezTo>
                      <a:pt x="5037" y="6589"/>
                      <a:pt x="5110" y="6396"/>
                      <a:pt x="5183" y="6396"/>
                    </a:cubicBezTo>
                    <a:cubicBezTo>
                      <a:pt x="5212" y="6383"/>
                      <a:pt x="5237" y="6377"/>
                      <a:pt x="5257" y="6377"/>
                    </a:cubicBezTo>
                    <a:cubicBezTo>
                      <a:pt x="5404" y="6377"/>
                      <a:pt x="5315" y="6688"/>
                      <a:pt x="5402" y="6688"/>
                    </a:cubicBezTo>
                    <a:cubicBezTo>
                      <a:pt x="5418" y="6688"/>
                      <a:pt x="5441" y="6677"/>
                      <a:pt x="5473" y="6650"/>
                    </a:cubicBezTo>
                    <a:cubicBezTo>
                      <a:pt x="5897" y="6396"/>
                      <a:pt x="5685" y="5833"/>
                      <a:pt x="6067" y="5445"/>
                    </a:cubicBezTo>
                    <a:cubicBezTo>
                      <a:pt x="6097" y="5427"/>
                      <a:pt x="6127" y="5421"/>
                      <a:pt x="6157" y="5409"/>
                    </a:cubicBezTo>
                    <a:lnTo>
                      <a:pt x="6248" y="5360"/>
                    </a:lnTo>
                    <a:cubicBezTo>
                      <a:pt x="6533" y="5197"/>
                      <a:pt x="6599" y="4864"/>
                      <a:pt x="6581" y="4561"/>
                    </a:cubicBezTo>
                    <a:cubicBezTo>
                      <a:pt x="6569" y="4264"/>
                      <a:pt x="6484" y="3962"/>
                      <a:pt x="6545" y="3671"/>
                    </a:cubicBezTo>
                    <a:cubicBezTo>
                      <a:pt x="6575" y="3538"/>
                      <a:pt x="6636" y="3399"/>
                      <a:pt x="6630" y="3265"/>
                    </a:cubicBezTo>
                    <a:cubicBezTo>
                      <a:pt x="6605" y="3005"/>
                      <a:pt x="6351" y="2811"/>
                      <a:pt x="6285" y="2551"/>
                    </a:cubicBezTo>
                    <a:cubicBezTo>
                      <a:pt x="6206" y="2242"/>
                      <a:pt x="6424" y="1909"/>
                      <a:pt x="6291" y="1613"/>
                    </a:cubicBezTo>
                    <a:cubicBezTo>
                      <a:pt x="6212" y="1449"/>
                      <a:pt x="6030" y="1334"/>
                      <a:pt x="5837" y="1274"/>
                    </a:cubicBezTo>
                    <a:cubicBezTo>
                      <a:pt x="5637" y="1213"/>
                      <a:pt x="5437" y="1201"/>
                      <a:pt x="5231" y="1171"/>
                    </a:cubicBezTo>
                    <a:cubicBezTo>
                      <a:pt x="4862" y="1116"/>
                      <a:pt x="4486" y="1019"/>
                      <a:pt x="4147" y="880"/>
                    </a:cubicBezTo>
                    <a:cubicBezTo>
                      <a:pt x="4087" y="856"/>
                      <a:pt x="4026" y="838"/>
                      <a:pt x="3972" y="807"/>
                    </a:cubicBezTo>
                    <a:lnTo>
                      <a:pt x="3972" y="807"/>
                    </a:lnTo>
                    <a:cubicBezTo>
                      <a:pt x="4032" y="826"/>
                      <a:pt x="4087" y="856"/>
                      <a:pt x="4147" y="880"/>
                    </a:cubicBezTo>
                    <a:cubicBezTo>
                      <a:pt x="3996" y="795"/>
                      <a:pt x="3863" y="692"/>
                      <a:pt x="3742" y="577"/>
                    </a:cubicBezTo>
                    <a:cubicBezTo>
                      <a:pt x="3578" y="426"/>
                      <a:pt x="3451" y="244"/>
                      <a:pt x="3263" y="123"/>
                    </a:cubicBezTo>
                    <a:cubicBezTo>
                      <a:pt x="3149" y="50"/>
                      <a:pt x="3004" y="1"/>
                      <a:pt x="2864"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3"/>
              <p:cNvSpPr/>
              <p:nvPr/>
            </p:nvSpPr>
            <p:spPr>
              <a:xfrm>
                <a:off x="2632358" y="2590435"/>
                <a:ext cx="978241" cy="947484"/>
              </a:xfrm>
              <a:custGeom>
                <a:rect b="b" l="l" r="r" t="t"/>
                <a:pathLst>
                  <a:path extrusionOk="0" h="5853" w="6043">
                    <a:moveTo>
                      <a:pt x="4884" y="0"/>
                    </a:moveTo>
                    <a:cubicBezTo>
                      <a:pt x="4855" y="0"/>
                      <a:pt x="4825" y="1"/>
                      <a:pt x="4796" y="4"/>
                    </a:cubicBezTo>
                    <a:cubicBezTo>
                      <a:pt x="4445" y="34"/>
                      <a:pt x="4142" y="215"/>
                      <a:pt x="3815" y="337"/>
                    </a:cubicBezTo>
                    <a:cubicBezTo>
                      <a:pt x="3480" y="463"/>
                      <a:pt x="3116" y="526"/>
                      <a:pt x="2750" y="526"/>
                    </a:cubicBezTo>
                    <a:cubicBezTo>
                      <a:pt x="2573" y="526"/>
                      <a:pt x="2396" y="511"/>
                      <a:pt x="2223" y="482"/>
                    </a:cubicBezTo>
                    <a:cubicBezTo>
                      <a:pt x="2071" y="452"/>
                      <a:pt x="1920" y="409"/>
                      <a:pt x="1756" y="409"/>
                    </a:cubicBezTo>
                    <a:cubicBezTo>
                      <a:pt x="1544" y="409"/>
                      <a:pt x="1351" y="482"/>
                      <a:pt x="1169" y="573"/>
                    </a:cubicBezTo>
                    <a:cubicBezTo>
                      <a:pt x="800" y="772"/>
                      <a:pt x="539" y="1099"/>
                      <a:pt x="376" y="1438"/>
                    </a:cubicBezTo>
                    <a:cubicBezTo>
                      <a:pt x="303" y="1578"/>
                      <a:pt x="255" y="1711"/>
                      <a:pt x="213" y="1856"/>
                    </a:cubicBezTo>
                    <a:cubicBezTo>
                      <a:pt x="164" y="2280"/>
                      <a:pt x="116" y="2704"/>
                      <a:pt x="61" y="3128"/>
                    </a:cubicBezTo>
                    <a:cubicBezTo>
                      <a:pt x="19" y="3497"/>
                      <a:pt x="1" y="3939"/>
                      <a:pt x="279" y="4211"/>
                    </a:cubicBezTo>
                    <a:cubicBezTo>
                      <a:pt x="303" y="4236"/>
                      <a:pt x="334" y="4254"/>
                      <a:pt x="364" y="4284"/>
                    </a:cubicBezTo>
                    <a:cubicBezTo>
                      <a:pt x="691" y="4538"/>
                      <a:pt x="479" y="5041"/>
                      <a:pt x="909" y="5101"/>
                    </a:cubicBezTo>
                    <a:cubicBezTo>
                      <a:pt x="922" y="5104"/>
                      <a:pt x="934" y="5106"/>
                      <a:pt x="946" y="5106"/>
                    </a:cubicBezTo>
                    <a:cubicBezTo>
                      <a:pt x="1166" y="5106"/>
                      <a:pt x="948" y="4579"/>
                      <a:pt x="1353" y="4579"/>
                    </a:cubicBezTo>
                    <a:cubicBezTo>
                      <a:pt x="1368" y="4579"/>
                      <a:pt x="1383" y="4579"/>
                      <a:pt x="1399" y="4581"/>
                    </a:cubicBezTo>
                    <a:cubicBezTo>
                      <a:pt x="1423" y="4599"/>
                      <a:pt x="1454" y="4611"/>
                      <a:pt x="1478" y="4629"/>
                    </a:cubicBezTo>
                    <a:cubicBezTo>
                      <a:pt x="1502" y="4641"/>
                      <a:pt x="1532" y="4659"/>
                      <a:pt x="1551" y="4672"/>
                    </a:cubicBezTo>
                    <a:cubicBezTo>
                      <a:pt x="2047" y="4974"/>
                      <a:pt x="1623" y="5725"/>
                      <a:pt x="2120" y="5852"/>
                    </a:cubicBezTo>
                    <a:cubicBezTo>
                      <a:pt x="2332" y="5852"/>
                      <a:pt x="2186" y="5162"/>
                      <a:pt x="2622" y="5162"/>
                    </a:cubicBezTo>
                    <a:cubicBezTo>
                      <a:pt x="2631" y="5154"/>
                      <a:pt x="2638" y="5150"/>
                      <a:pt x="2645" y="5150"/>
                    </a:cubicBezTo>
                    <a:cubicBezTo>
                      <a:pt x="2689" y="5150"/>
                      <a:pt x="2692" y="5312"/>
                      <a:pt x="2713" y="5428"/>
                    </a:cubicBezTo>
                    <a:cubicBezTo>
                      <a:pt x="2719" y="5465"/>
                      <a:pt x="2719" y="5507"/>
                      <a:pt x="2725" y="5543"/>
                    </a:cubicBezTo>
                    <a:cubicBezTo>
                      <a:pt x="2751" y="5692"/>
                      <a:pt x="2785" y="5810"/>
                      <a:pt x="2905" y="5810"/>
                    </a:cubicBezTo>
                    <a:cubicBezTo>
                      <a:pt x="2927" y="5810"/>
                      <a:pt x="2951" y="5806"/>
                      <a:pt x="2979" y="5798"/>
                    </a:cubicBezTo>
                    <a:cubicBezTo>
                      <a:pt x="3331" y="5737"/>
                      <a:pt x="2907" y="4920"/>
                      <a:pt x="3421" y="4611"/>
                    </a:cubicBezTo>
                    <a:cubicBezTo>
                      <a:pt x="3446" y="4635"/>
                      <a:pt x="3470" y="4659"/>
                      <a:pt x="3482" y="4690"/>
                    </a:cubicBezTo>
                    <a:cubicBezTo>
                      <a:pt x="3645" y="4962"/>
                      <a:pt x="3391" y="5344"/>
                      <a:pt x="3688" y="5610"/>
                    </a:cubicBezTo>
                    <a:cubicBezTo>
                      <a:pt x="3833" y="4853"/>
                      <a:pt x="3900" y="4102"/>
                      <a:pt x="4190" y="3418"/>
                    </a:cubicBezTo>
                    <a:cubicBezTo>
                      <a:pt x="4257" y="3418"/>
                      <a:pt x="4330" y="3418"/>
                      <a:pt x="4372" y="3497"/>
                    </a:cubicBezTo>
                    <a:cubicBezTo>
                      <a:pt x="4390" y="3527"/>
                      <a:pt x="4408" y="3557"/>
                      <a:pt x="4414" y="3588"/>
                    </a:cubicBezTo>
                    <a:cubicBezTo>
                      <a:pt x="4523" y="3872"/>
                      <a:pt x="4348" y="4248"/>
                      <a:pt x="4614" y="4484"/>
                    </a:cubicBezTo>
                    <a:cubicBezTo>
                      <a:pt x="4899" y="4042"/>
                      <a:pt x="4826" y="3479"/>
                      <a:pt x="5207" y="3067"/>
                    </a:cubicBezTo>
                    <a:cubicBezTo>
                      <a:pt x="5238" y="3055"/>
                      <a:pt x="5280" y="3037"/>
                      <a:pt x="5310" y="3031"/>
                    </a:cubicBezTo>
                    <a:cubicBezTo>
                      <a:pt x="5565" y="2946"/>
                      <a:pt x="5807" y="2825"/>
                      <a:pt x="5928" y="2619"/>
                    </a:cubicBezTo>
                    <a:cubicBezTo>
                      <a:pt x="6043" y="2425"/>
                      <a:pt x="6025" y="2207"/>
                      <a:pt x="6013" y="1983"/>
                    </a:cubicBezTo>
                    <a:cubicBezTo>
                      <a:pt x="5988" y="1669"/>
                      <a:pt x="5964" y="1360"/>
                      <a:pt x="5946" y="1051"/>
                    </a:cubicBezTo>
                    <a:cubicBezTo>
                      <a:pt x="5934" y="900"/>
                      <a:pt x="5922" y="736"/>
                      <a:pt x="5861" y="585"/>
                    </a:cubicBezTo>
                    <a:cubicBezTo>
                      <a:pt x="5725" y="239"/>
                      <a:pt x="5309" y="0"/>
                      <a:pt x="488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3"/>
              <p:cNvSpPr/>
              <p:nvPr/>
            </p:nvSpPr>
            <p:spPr>
              <a:xfrm>
                <a:off x="2658907" y="2616173"/>
                <a:ext cx="926277" cy="606079"/>
              </a:xfrm>
              <a:custGeom>
                <a:rect b="b" l="l" r="r" t="t"/>
                <a:pathLst>
                  <a:path extrusionOk="0" h="3744" w="5722">
                    <a:moveTo>
                      <a:pt x="4609" y="1"/>
                    </a:moveTo>
                    <a:cubicBezTo>
                      <a:pt x="4586" y="1"/>
                      <a:pt x="4563" y="1"/>
                      <a:pt x="4541" y="2"/>
                    </a:cubicBezTo>
                    <a:cubicBezTo>
                      <a:pt x="4208" y="26"/>
                      <a:pt x="3917" y="141"/>
                      <a:pt x="3615" y="214"/>
                    </a:cubicBezTo>
                    <a:cubicBezTo>
                      <a:pt x="3304" y="295"/>
                      <a:pt x="2961" y="335"/>
                      <a:pt x="2618" y="335"/>
                    </a:cubicBezTo>
                    <a:cubicBezTo>
                      <a:pt x="2446" y="335"/>
                      <a:pt x="2275" y="325"/>
                      <a:pt x="2107" y="305"/>
                    </a:cubicBezTo>
                    <a:cubicBezTo>
                      <a:pt x="1968" y="293"/>
                      <a:pt x="1822" y="262"/>
                      <a:pt x="1671" y="262"/>
                    </a:cubicBezTo>
                    <a:cubicBezTo>
                      <a:pt x="1471" y="262"/>
                      <a:pt x="1278" y="305"/>
                      <a:pt x="1108" y="365"/>
                    </a:cubicBezTo>
                    <a:cubicBezTo>
                      <a:pt x="763" y="498"/>
                      <a:pt x="515" y="698"/>
                      <a:pt x="351" y="928"/>
                    </a:cubicBezTo>
                    <a:cubicBezTo>
                      <a:pt x="291" y="1013"/>
                      <a:pt x="242" y="1098"/>
                      <a:pt x="200" y="1195"/>
                    </a:cubicBezTo>
                    <a:cubicBezTo>
                      <a:pt x="157" y="1467"/>
                      <a:pt x="103" y="1740"/>
                      <a:pt x="61" y="2000"/>
                    </a:cubicBezTo>
                    <a:cubicBezTo>
                      <a:pt x="12" y="2242"/>
                      <a:pt x="0" y="2515"/>
                      <a:pt x="273" y="2690"/>
                    </a:cubicBezTo>
                    <a:cubicBezTo>
                      <a:pt x="291" y="2708"/>
                      <a:pt x="321" y="2720"/>
                      <a:pt x="351" y="2739"/>
                    </a:cubicBezTo>
                    <a:cubicBezTo>
                      <a:pt x="666" y="2896"/>
                      <a:pt x="460" y="3223"/>
                      <a:pt x="866" y="3259"/>
                    </a:cubicBezTo>
                    <a:cubicBezTo>
                      <a:pt x="878" y="3261"/>
                      <a:pt x="889" y="3262"/>
                      <a:pt x="898" y="3262"/>
                    </a:cubicBezTo>
                    <a:cubicBezTo>
                      <a:pt x="1108" y="3262"/>
                      <a:pt x="903" y="2925"/>
                      <a:pt x="1289" y="2925"/>
                    </a:cubicBezTo>
                    <a:cubicBezTo>
                      <a:pt x="1305" y="2925"/>
                      <a:pt x="1321" y="2925"/>
                      <a:pt x="1338" y="2926"/>
                    </a:cubicBezTo>
                    <a:cubicBezTo>
                      <a:pt x="1362" y="2932"/>
                      <a:pt x="1380" y="2950"/>
                      <a:pt x="1411" y="2957"/>
                    </a:cubicBezTo>
                    <a:cubicBezTo>
                      <a:pt x="1435" y="2963"/>
                      <a:pt x="1459" y="2981"/>
                      <a:pt x="1483" y="2987"/>
                    </a:cubicBezTo>
                    <a:cubicBezTo>
                      <a:pt x="1950" y="3174"/>
                      <a:pt x="1544" y="3659"/>
                      <a:pt x="2016" y="3744"/>
                    </a:cubicBezTo>
                    <a:cubicBezTo>
                      <a:pt x="2222" y="3744"/>
                      <a:pt x="2089" y="3302"/>
                      <a:pt x="2488" y="3302"/>
                    </a:cubicBezTo>
                    <a:cubicBezTo>
                      <a:pt x="2497" y="3297"/>
                      <a:pt x="2504" y="3295"/>
                      <a:pt x="2510" y="3295"/>
                    </a:cubicBezTo>
                    <a:cubicBezTo>
                      <a:pt x="2555" y="3295"/>
                      <a:pt x="2557" y="3397"/>
                      <a:pt x="2573" y="3471"/>
                    </a:cubicBezTo>
                    <a:cubicBezTo>
                      <a:pt x="2579" y="3495"/>
                      <a:pt x="2579" y="3514"/>
                      <a:pt x="2585" y="3538"/>
                    </a:cubicBezTo>
                    <a:cubicBezTo>
                      <a:pt x="2611" y="3637"/>
                      <a:pt x="2642" y="3713"/>
                      <a:pt x="2758" y="3713"/>
                    </a:cubicBezTo>
                    <a:cubicBezTo>
                      <a:pt x="2777" y="3713"/>
                      <a:pt x="2798" y="3711"/>
                      <a:pt x="2821" y="3707"/>
                    </a:cubicBezTo>
                    <a:cubicBezTo>
                      <a:pt x="3160" y="3665"/>
                      <a:pt x="2755" y="3144"/>
                      <a:pt x="3245" y="2950"/>
                    </a:cubicBezTo>
                    <a:cubicBezTo>
                      <a:pt x="3269" y="2963"/>
                      <a:pt x="3288" y="2981"/>
                      <a:pt x="3306" y="2993"/>
                    </a:cubicBezTo>
                    <a:cubicBezTo>
                      <a:pt x="3457" y="3168"/>
                      <a:pt x="3221" y="3417"/>
                      <a:pt x="3500" y="3586"/>
                    </a:cubicBezTo>
                    <a:cubicBezTo>
                      <a:pt x="3639" y="3102"/>
                      <a:pt x="3705" y="2624"/>
                      <a:pt x="3972" y="2182"/>
                    </a:cubicBezTo>
                    <a:cubicBezTo>
                      <a:pt x="4038" y="2182"/>
                      <a:pt x="4105" y="2182"/>
                      <a:pt x="4135" y="2236"/>
                    </a:cubicBezTo>
                    <a:cubicBezTo>
                      <a:pt x="4153" y="2254"/>
                      <a:pt x="4166" y="2272"/>
                      <a:pt x="4184" y="2297"/>
                    </a:cubicBezTo>
                    <a:cubicBezTo>
                      <a:pt x="4281" y="2478"/>
                      <a:pt x="4123" y="2714"/>
                      <a:pt x="4371" y="2866"/>
                    </a:cubicBezTo>
                    <a:cubicBezTo>
                      <a:pt x="4644" y="2587"/>
                      <a:pt x="4577" y="2224"/>
                      <a:pt x="4940" y="1964"/>
                    </a:cubicBezTo>
                    <a:lnTo>
                      <a:pt x="5031" y="1939"/>
                    </a:lnTo>
                    <a:cubicBezTo>
                      <a:pt x="5280" y="1891"/>
                      <a:pt x="5497" y="1812"/>
                      <a:pt x="5613" y="1685"/>
                    </a:cubicBezTo>
                    <a:cubicBezTo>
                      <a:pt x="5722" y="1546"/>
                      <a:pt x="5703" y="1407"/>
                      <a:pt x="5691" y="1267"/>
                    </a:cubicBezTo>
                    <a:cubicBezTo>
                      <a:pt x="5667" y="1061"/>
                      <a:pt x="5649" y="868"/>
                      <a:pt x="5631" y="668"/>
                    </a:cubicBezTo>
                    <a:cubicBezTo>
                      <a:pt x="5619" y="571"/>
                      <a:pt x="5606" y="474"/>
                      <a:pt x="5552" y="377"/>
                    </a:cubicBezTo>
                    <a:cubicBezTo>
                      <a:pt x="5426" y="154"/>
                      <a:pt x="5017" y="1"/>
                      <a:pt x="4609"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3"/>
              <p:cNvSpPr/>
              <p:nvPr/>
            </p:nvSpPr>
            <p:spPr>
              <a:xfrm>
                <a:off x="2601925" y="2492336"/>
                <a:ext cx="1039108" cy="1145463"/>
              </a:xfrm>
              <a:custGeom>
                <a:rect b="b" l="l" r="r" t="t"/>
                <a:pathLst>
                  <a:path extrusionOk="0" h="7076" w="6419">
                    <a:moveTo>
                      <a:pt x="5194" y="0"/>
                    </a:moveTo>
                    <a:cubicBezTo>
                      <a:pt x="5164" y="0"/>
                      <a:pt x="5135" y="2"/>
                      <a:pt x="5105" y="4"/>
                    </a:cubicBezTo>
                    <a:cubicBezTo>
                      <a:pt x="4729" y="40"/>
                      <a:pt x="4409" y="264"/>
                      <a:pt x="4063" y="404"/>
                    </a:cubicBezTo>
                    <a:cubicBezTo>
                      <a:pt x="3714" y="556"/>
                      <a:pt x="3333" y="634"/>
                      <a:pt x="2950" y="634"/>
                    </a:cubicBezTo>
                    <a:cubicBezTo>
                      <a:pt x="2755" y="634"/>
                      <a:pt x="2560" y="614"/>
                      <a:pt x="2368" y="573"/>
                    </a:cubicBezTo>
                    <a:cubicBezTo>
                      <a:pt x="2211" y="543"/>
                      <a:pt x="2047" y="488"/>
                      <a:pt x="1878" y="488"/>
                    </a:cubicBezTo>
                    <a:cubicBezTo>
                      <a:pt x="1660" y="488"/>
                      <a:pt x="1442" y="567"/>
                      <a:pt x="1248" y="688"/>
                    </a:cubicBezTo>
                    <a:cubicBezTo>
                      <a:pt x="855" y="930"/>
                      <a:pt x="576" y="1324"/>
                      <a:pt x="401" y="1736"/>
                    </a:cubicBezTo>
                    <a:cubicBezTo>
                      <a:pt x="334" y="1905"/>
                      <a:pt x="273" y="2069"/>
                      <a:pt x="231" y="2244"/>
                    </a:cubicBezTo>
                    <a:cubicBezTo>
                      <a:pt x="177" y="2759"/>
                      <a:pt x="122" y="3267"/>
                      <a:pt x="68" y="3782"/>
                    </a:cubicBezTo>
                    <a:cubicBezTo>
                      <a:pt x="25" y="4236"/>
                      <a:pt x="1" y="4757"/>
                      <a:pt x="304" y="5084"/>
                    </a:cubicBezTo>
                    <a:lnTo>
                      <a:pt x="394" y="5175"/>
                    </a:lnTo>
                    <a:cubicBezTo>
                      <a:pt x="746" y="5477"/>
                      <a:pt x="516" y="6083"/>
                      <a:pt x="970" y="6155"/>
                    </a:cubicBezTo>
                    <a:cubicBezTo>
                      <a:pt x="985" y="6159"/>
                      <a:pt x="998" y="6161"/>
                      <a:pt x="1010" y="6161"/>
                    </a:cubicBezTo>
                    <a:cubicBezTo>
                      <a:pt x="1236" y="6161"/>
                      <a:pt x="1013" y="5529"/>
                      <a:pt x="1439" y="5529"/>
                    </a:cubicBezTo>
                    <a:cubicBezTo>
                      <a:pt x="1455" y="5529"/>
                      <a:pt x="1472" y="5530"/>
                      <a:pt x="1490" y="5532"/>
                    </a:cubicBezTo>
                    <a:cubicBezTo>
                      <a:pt x="1521" y="5544"/>
                      <a:pt x="1545" y="5568"/>
                      <a:pt x="1575" y="5592"/>
                    </a:cubicBezTo>
                    <a:cubicBezTo>
                      <a:pt x="1605" y="5610"/>
                      <a:pt x="1630" y="5629"/>
                      <a:pt x="1660" y="5653"/>
                    </a:cubicBezTo>
                    <a:cubicBezTo>
                      <a:pt x="2181" y="6016"/>
                      <a:pt x="1726" y="6924"/>
                      <a:pt x="2259" y="7076"/>
                    </a:cubicBezTo>
                    <a:cubicBezTo>
                      <a:pt x="2483" y="7076"/>
                      <a:pt x="2332" y="6240"/>
                      <a:pt x="2786" y="6240"/>
                    </a:cubicBezTo>
                    <a:cubicBezTo>
                      <a:pt x="2796" y="6230"/>
                      <a:pt x="2805" y="6226"/>
                      <a:pt x="2813" y="6226"/>
                    </a:cubicBezTo>
                    <a:cubicBezTo>
                      <a:pt x="2865" y="6226"/>
                      <a:pt x="2867" y="6414"/>
                      <a:pt x="2883" y="6561"/>
                    </a:cubicBezTo>
                    <a:cubicBezTo>
                      <a:pt x="2895" y="6603"/>
                      <a:pt x="2901" y="6652"/>
                      <a:pt x="2901" y="6688"/>
                    </a:cubicBezTo>
                    <a:cubicBezTo>
                      <a:pt x="2927" y="6869"/>
                      <a:pt x="2961" y="7010"/>
                      <a:pt x="3091" y="7010"/>
                    </a:cubicBezTo>
                    <a:cubicBezTo>
                      <a:pt x="3114" y="7010"/>
                      <a:pt x="3139" y="7006"/>
                      <a:pt x="3167" y="6997"/>
                    </a:cubicBezTo>
                    <a:cubicBezTo>
                      <a:pt x="3543" y="6924"/>
                      <a:pt x="3089" y="5937"/>
                      <a:pt x="3640" y="5568"/>
                    </a:cubicBezTo>
                    <a:cubicBezTo>
                      <a:pt x="3664" y="5592"/>
                      <a:pt x="3688" y="5629"/>
                      <a:pt x="3700" y="5659"/>
                    </a:cubicBezTo>
                    <a:cubicBezTo>
                      <a:pt x="3870" y="5986"/>
                      <a:pt x="3603" y="6452"/>
                      <a:pt x="3918" y="6773"/>
                    </a:cubicBezTo>
                    <a:cubicBezTo>
                      <a:pt x="4069" y="5865"/>
                      <a:pt x="4148" y="4957"/>
                      <a:pt x="4451" y="4121"/>
                    </a:cubicBezTo>
                    <a:cubicBezTo>
                      <a:pt x="4524" y="4121"/>
                      <a:pt x="4602" y="4121"/>
                      <a:pt x="4639" y="4230"/>
                    </a:cubicBezTo>
                    <a:cubicBezTo>
                      <a:pt x="4663" y="4266"/>
                      <a:pt x="4675" y="4297"/>
                      <a:pt x="4693" y="4333"/>
                    </a:cubicBezTo>
                    <a:cubicBezTo>
                      <a:pt x="4808" y="4672"/>
                      <a:pt x="4626" y="5126"/>
                      <a:pt x="4905" y="5411"/>
                    </a:cubicBezTo>
                    <a:cubicBezTo>
                      <a:pt x="5208" y="4878"/>
                      <a:pt x="5129" y="4200"/>
                      <a:pt x="5541" y="3703"/>
                    </a:cubicBezTo>
                    <a:cubicBezTo>
                      <a:pt x="5577" y="3685"/>
                      <a:pt x="5607" y="3667"/>
                      <a:pt x="5644" y="3661"/>
                    </a:cubicBezTo>
                    <a:cubicBezTo>
                      <a:pt x="5928" y="3564"/>
                      <a:pt x="6176" y="3419"/>
                      <a:pt x="6304" y="3171"/>
                    </a:cubicBezTo>
                    <a:cubicBezTo>
                      <a:pt x="6419" y="2928"/>
                      <a:pt x="6406" y="2656"/>
                      <a:pt x="6388" y="2396"/>
                    </a:cubicBezTo>
                    <a:lnTo>
                      <a:pt x="6322" y="1263"/>
                    </a:lnTo>
                    <a:cubicBezTo>
                      <a:pt x="6304" y="1070"/>
                      <a:pt x="6298" y="882"/>
                      <a:pt x="6237" y="706"/>
                    </a:cubicBezTo>
                    <a:cubicBezTo>
                      <a:pt x="6089" y="297"/>
                      <a:pt x="5648" y="0"/>
                      <a:pt x="5194"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3"/>
              <p:cNvSpPr/>
              <p:nvPr/>
            </p:nvSpPr>
            <p:spPr>
              <a:xfrm>
                <a:off x="2601925" y="2492336"/>
                <a:ext cx="1039108" cy="1145463"/>
              </a:xfrm>
              <a:custGeom>
                <a:rect b="b" l="l" r="r" t="t"/>
                <a:pathLst>
                  <a:path extrusionOk="0" h="7076" w="6419">
                    <a:moveTo>
                      <a:pt x="5194" y="0"/>
                    </a:moveTo>
                    <a:cubicBezTo>
                      <a:pt x="5164" y="0"/>
                      <a:pt x="5135" y="2"/>
                      <a:pt x="5105" y="4"/>
                    </a:cubicBezTo>
                    <a:cubicBezTo>
                      <a:pt x="4729" y="40"/>
                      <a:pt x="4409" y="264"/>
                      <a:pt x="4063" y="404"/>
                    </a:cubicBezTo>
                    <a:cubicBezTo>
                      <a:pt x="3714" y="556"/>
                      <a:pt x="3333" y="634"/>
                      <a:pt x="2950" y="634"/>
                    </a:cubicBezTo>
                    <a:cubicBezTo>
                      <a:pt x="2755" y="634"/>
                      <a:pt x="2560" y="614"/>
                      <a:pt x="2368" y="573"/>
                    </a:cubicBezTo>
                    <a:cubicBezTo>
                      <a:pt x="2211" y="543"/>
                      <a:pt x="2047" y="488"/>
                      <a:pt x="1878" y="488"/>
                    </a:cubicBezTo>
                    <a:cubicBezTo>
                      <a:pt x="1660" y="488"/>
                      <a:pt x="1442" y="567"/>
                      <a:pt x="1248" y="688"/>
                    </a:cubicBezTo>
                    <a:cubicBezTo>
                      <a:pt x="855" y="930"/>
                      <a:pt x="576" y="1324"/>
                      <a:pt x="401" y="1736"/>
                    </a:cubicBezTo>
                    <a:cubicBezTo>
                      <a:pt x="334" y="1905"/>
                      <a:pt x="273" y="2069"/>
                      <a:pt x="231" y="2244"/>
                    </a:cubicBezTo>
                    <a:cubicBezTo>
                      <a:pt x="177" y="2759"/>
                      <a:pt x="122" y="3267"/>
                      <a:pt x="68" y="3782"/>
                    </a:cubicBezTo>
                    <a:cubicBezTo>
                      <a:pt x="25" y="4236"/>
                      <a:pt x="1" y="4757"/>
                      <a:pt x="304" y="5084"/>
                    </a:cubicBezTo>
                    <a:lnTo>
                      <a:pt x="394" y="5175"/>
                    </a:lnTo>
                    <a:cubicBezTo>
                      <a:pt x="746" y="5477"/>
                      <a:pt x="516" y="6083"/>
                      <a:pt x="970" y="6155"/>
                    </a:cubicBezTo>
                    <a:cubicBezTo>
                      <a:pt x="985" y="6159"/>
                      <a:pt x="998" y="6161"/>
                      <a:pt x="1010" y="6161"/>
                    </a:cubicBezTo>
                    <a:cubicBezTo>
                      <a:pt x="1236" y="6161"/>
                      <a:pt x="1013" y="5529"/>
                      <a:pt x="1439" y="5529"/>
                    </a:cubicBezTo>
                    <a:cubicBezTo>
                      <a:pt x="1455" y="5529"/>
                      <a:pt x="1472" y="5530"/>
                      <a:pt x="1490" y="5532"/>
                    </a:cubicBezTo>
                    <a:cubicBezTo>
                      <a:pt x="1521" y="5544"/>
                      <a:pt x="1545" y="5568"/>
                      <a:pt x="1575" y="5592"/>
                    </a:cubicBezTo>
                    <a:cubicBezTo>
                      <a:pt x="1605" y="5610"/>
                      <a:pt x="1630" y="5629"/>
                      <a:pt x="1660" y="5653"/>
                    </a:cubicBezTo>
                    <a:cubicBezTo>
                      <a:pt x="2181" y="6016"/>
                      <a:pt x="1726" y="6924"/>
                      <a:pt x="2259" y="7076"/>
                    </a:cubicBezTo>
                    <a:cubicBezTo>
                      <a:pt x="2483" y="7076"/>
                      <a:pt x="2332" y="6240"/>
                      <a:pt x="2786" y="6240"/>
                    </a:cubicBezTo>
                    <a:cubicBezTo>
                      <a:pt x="2796" y="6230"/>
                      <a:pt x="2805" y="6226"/>
                      <a:pt x="2813" y="6226"/>
                    </a:cubicBezTo>
                    <a:cubicBezTo>
                      <a:pt x="2865" y="6226"/>
                      <a:pt x="2867" y="6414"/>
                      <a:pt x="2883" y="6561"/>
                    </a:cubicBezTo>
                    <a:cubicBezTo>
                      <a:pt x="2895" y="6603"/>
                      <a:pt x="2901" y="6652"/>
                      <a:pt x="2901" y="6688"/>
                    </a:cubicBezTo>
                    <a:cubicBezTo>
                      <a:pt x="2927" y="6869"/>
                      <a:pt x="2961" y="7010"/>
                      <a:pt x="3091" y="7010"/>
                    </a:cubicBezTo>
                    <a:cubicBezTo>
                      <a:pt x="3114" y="7010"/>
                      <a:pt x="3139" y="7006"/>
                      <a:pt x="3167" y="6997"/>
                    </a:cubicBezTo>
                    <a:cubicBezTo>
                      <a:pt x="3543" y="6924"/>
                      <a:pt x="3089" y="5937"/>
                      <a:pt x="3640" y="5568"/>
                    </a:cubicBezTo>
                    <a:cubicBezTo>
                      <a:pt x="3664" y="5592"/>
                      <a:pt x="3688" y="5629"/>
                      <a:pt x="3700" y="5659"/>
                    </a:cubicBezTo>
                    <a:cubicBezTo>
                      <a:pt x="3870" y="5986"/>
                      <a:pt x="3603" y="6452"/>
                      <a:pt x="3918" y="6773"/>
                    </a:cubicBezTo>
                    <a:cubicBezTo>
                      <a:pt x="4069" y="5865"/>
                      <a:pt x="4148" y="4957"/>
                      <a:pt x="4451" y="4121"/>
                    </a:cubicBezTo>
                    <a:cubicBezTo>
                      <a:pt x="4524" y="4121"/>
                      <a:pt x="4602" y="4121"/>
                      <a:pt x="4639" y="4230"/>
                    </a:cubicBezTo>
                    <a:cubicBezTo>
                      <a:pt x="4663" y="4266"/>
                      <a:pt x="4675" y="4297"/>
                      <a:pt x="4693" y="4333"/>
                    </a:cubicBezTo>
                    <a:cubicBezTo>
                      <a:pt x="4808" y="4672"/>
                      <a:pt x="4626" y="5126"/>
                      <a:pt x="4905" y="5411"/>
                    </a:cubicBezTo>
                    <a:cubicBezTo>
                      <a:pt x="5208" y="4878"/>
                      <a:pt x="5129" y="4200"/>
                      <a:pt x="5541" y="3703"/>
                    </a:cubicBezTo>
                    <a:cubicBezTo>
                      <a:pt x="5577" y="3685"/>
                      <a:pt x="5607" y="3667"/>
                      <a:pt x="5644" y="3661"/>
                    </a:cubicBezTo>
                    <a:cubicBezTo>
                      <a:pt x="5928" y="3564"/>
                      <a:pt x="6176" y="3419"/>
                      <a:pt x="6304" y="3171"/>
                    </a:cubicBezTo>
                    <a:cubicBezTo>
                      <a:pt x="6419" y="2928"/>
                      <a:pt x="6406" y="2656"/>
                      <a:pt x="6388" y="2396"/>
                    </a:cubicBezTo>
                    <a:lnTo>
                      <a:pt x="6322" y="1263"/>
                    </a:lnTo>
                    <a:cubicBezTo>
                      <a:pt x="6304" y="1070"/>
                      <a:pt x="6298" y="882"/>
                      <a:pt x="6237" y="706"/>
                    </a:cubicBezTo>
                    <a:cubicBezTo>
                      <a:pt x="6089" y="297"/>
                      <a:pt x="5648" y="0"/>
                      <a:pt x="519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3"/>
              <p:cNvSpPr/>
              <p:nvPr/>
            </p:nvSpPr>
            <p:spPr>
              <a:xfrm>
                <a:off x="2632358" y="2516780"/>
                <a:ext cx="978241" cy="947646"/>
              </a:xfrm>
              <a:custGeom>
                <a:rect b="b" l="l" r="r" t="t"/>
                <a:pathLst>
                  <a:path extrusionOk="0" h="5854" w="6043">
                    <a:moveTo>
                      <a:pt x="4884" y="1"/>
                    </a:moveTo>
                    <a:cubicBezTo>
                      <a:pt x="4855" y="1"/>
                      <a:pt x="4825" y="2"/>
                      <a:pt x="4796" y="4"/>
                    </a:cubicBezTo>
                    <a:cubicBezTo>
                      <a:pt x="4445" y="35"/>
                      <a:pt x="4142" y="216"/>
                      <a:pt x="3815" y="337"/>
                    </a:cubicBezTo>
                    <a:cubicBezTo>
                      <a:pt x="3480" y="464"/>
                      <a:pt x="3116" y="527"/>
                      <a:pt x="2750" y="527"/>
                    </a:cubicBezTo>
                    <a:cubicBezTo>
                      <a:pt x="2573" y="527"/>
                      <a:pt x="2396" y="512"/>
                      <a:pt x="2223" y="483"/>
                    </a:cubicBezTo>
                    <a:cubicBezTo>
                      <a:pt x="2071" y="453"/>
                      <a:pt x="1920" y="410"/>
                      <a:pt x="1756" y="410"/>
                    </a:cubicBezTo>
                    <a:cubicBezTo>
                      <a:pt x="1544" y="410"/>
                      <a:pt x="1351" y="483"/>
                      <a:pt x="1169" y="574"/>
                    </a:cubicBezTo>
                    <a:cubicBezTo>
                      <a:pt x="800" y="773"/>
                      <a:pt x="539" y="1100"/>
                      <a:pt x="376" y="1439"/>
                    </a:cubicBezTo>
                    <a:cubicBezTo>
                      <a:pt x="303" y="1579"/>
                      <a:pt x="255" y="1712"/>
                      <a:pt x="213" y="1857"/>
                    </a:cubicBezTo>
                    <a:cubicBezTo>
                      <a:pt x="164" y="2281"/>
                      <a:pt x="116" y="2705"/>
                      <a:pt x="61" y="3129"/>
                    </a:cubicBezTo>
                    <a:cubicBezTo>
                      <a:pt x="19" y="3498"/>
                      <a:pt x="1" y="3940"/>
                      <a:pt x="279" y="4212"/>
                    </a:cubicBezTo>
                    <a:cubicBezTo>
                      <a:pt x="303" y="4237"/>
                      <a:pt x="334" y="4255"/>
                      <a:pt x="364" y="4285"/>
                    </a:cubicBezTo>
                    <a:cubicBezTo>
                      <a:pt x="691" y="4539"/>
                      <a:pt x="479" y="5042"/>
                      <a:pt x="909" y="5102"/>
                    </a:cubicBezTo>
                    <a:cubicBezTo>
                      <a:pt x="922" y="5105"/>
                      <a:pt x="934" y="5106"/>
                      <a:pt x="946" y="5106"/>
                    </a:cubicBezTo>
                    <a:cubicBezTo>
                      <a:pt x="1166" y="5106"/>
                      <a:pt x="948" y="4580"/>
                      <a:pt x="1353" y="4580"/>
                    </a:cubicBezTo>
                    <a:cubicBezTo>
                      <a:pt x="1368" y="4580"/>
                      <a:pt x="1383" y="4580"/>
                      <a:pt x="1399" y="4582"/>
                    </a:cubicBezTo>
                    <a:cubicBezTo>
                      <a:pt x="1423" y="4600"/>
                      <a:pt x="1454" y="4612"/>
                      <a:pt x="1478" y="4630"/>
                    </a:cubicBezTo>
                    <a:cubicBezTo>
                      <a:pt x="1502" y="4642"/>
                      <a:pt x="1532" y="4660"/>
                      <a:pt x="1551" y="4672"/>
                    </a:cubicBezTo>
                    <a:cubicBezTo>
                      <a:pt x="2047" y="4975"/>
                      <a:pt x="1623" y="5726"/>
                      <a:pt x="2120" y="5853"/>
                    </a:cubicBezTo>
                    <a:cubicBezTo>
                      <a:pt x="2332" y="5853"/>
                      <a:pt x="2186" y="5163"/>
                      <a:pt x="2622" y="5163"/>
                    </a:cubicBezTo>
                    <a:cubicBezTo>
                      <a:pt x="2631" y="5155"/>
                      <a:pt x="2638" y="5151"/>
                      <a:pt x="2645" y="5151"/>
                    </a:cubicBezTo>
                    <a:cubicBezTo>
                      <a:pt x="2689" y="5151"/>
                      <a:pt x="2692" y="5313"/>
                      <a:pt x="2713" y="5429"/>
                    </a:cubicBezTo>
                    <a:cubicBezTo>
                      <a:pt x="2719" y="5466"/>
                      <a:pt x="2719" y="5508"/>
                      <a:pt x="2725" y="5544"/>
                    </a:cubicBezTo>
                    <a:cubicBezTo>
                      <a:pt x="2751" y="5693"/>
                      <a:pt x="2785" y="5811"/>
                      <a:pt x="2905" y="5811"/>
                    </a:cubicBezTo>
                    <a:cubicBezTo>
                      <a:pt x="2927" y="5811"/>
                      <a:pt x="2951" y="5807"/>
                      <a:pt x="2979" y="5799"/>
                    </a:cubicBezTo>
                    <a:cubicBezTo>
                      <a:pt x="3331" y="5738"/>
                      <a:pt x="2907" y="4921"/>
                      <a:pt x="3421" y="4612"/>
                    </a:cubicBezTo>
                    <a:cubicBezTo>
                      <a:pt x="3446" y="4636"/>
                      <a:pt x="3470" y="4660"/>
                      <a:pt x="3482" y="4691"/>
                    </a:cubicBezTo>
                    <a:cubicBezTo>
                      <a:pt x="3645" y="4963"/>
                      <a:pt x="3391" y="5344"/>
                      <a:pt x="3688" y="5611"/>
                    </a:cubicBezTo>
                    <a:cubicBezTo>
                      <a:pt x="3833" y="4854"/>
                      <a:pt x="3900" y="4103"/>
                      <a:pt x="4190" y="3419"/>
                    </a:cubicBezTo>
                    <a:cubicBezTo>
                      <a:pt x="4257" y="3419"/>
                      <a:pt x="4330" y="3419"/>
                      <a:pt x="4372" y="3498"/>
                    </a:cubicBezTo>
                    <a:cubicBezTo>
                      <a:pt x="4390" y="3528"/>
                      <a:pt x="4408" y="3558"/>
                      <a:pt x="4414" y="3589"/>
                    </a:cubicBezTo>
                    <a:cubicBezTo>
                      <a:pt x="4523" y="3873"/>
                      <a:pt x="4348" y="4249"/>
                      <a:pt x="4614" y="4485"/>
                    </a:cubicBezTo>
                    <a:cubicBezTo>
                      <a:pt x="4899" y="4043"/>
                      <a:pt x="4826" y="3480"/>
                      <a:pt x="5207" y="3068"/>
                    </a:cubicBezTo>
                    <a:cubicBezTo>
                      <a:pt x="5238" y="3056"/>
                      <a:pt x="5280" y="3038"/>
                      <a:pt x="5310" y="3032"/>
                    </a:cubicBezTo>
                    <a:cubicBezTo>
                      <a:pt x="5565" y="2947"/>
                      <a:pt x="5807" y="2826"/>
                      <a:pt x="5928" y="2620"/>
                    </a:cubicBezTo>
                    <a:cubicBezTo>
                      <a:pt x="6043" y="2426"/>
                      <a:pt x="6025" y="2208"/>
                      <a:pt x="6013" y="1984"/>
                    </a:cubicBezTo>
                    <a:cubicBezTo>
                      <a:pt x="5988" y="1669"/>
                      <a:pt x="5964" y="1361"/>
                      <a:pt x="5946" y="1052"/>
                    </a:cubicBezTo>
                    <a:cubicBezTo>
                      <a:pt x="5934" y="901"/>
                      <a:pt x="5922" y="737"/>
                      <a:pt x="5861" y="586"/>
                    </a:cubicBezTo>
                    <a:cubicBezTo>
                      <a:pt x="5725" y="240"/>
                      <a:pt x="5309" y="1"/>
                      <a:pt x="4884"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3"/>
              <p:cNvSpPr/>
              <p:nvPr/>
            </p:nvSpPr>
            <p:spPr>
              <a:xfrm>
                <a:off x="2201113" y="1870559"/>
                <a:ext cx="1178325" cy="1168450"/>
              </a:xfrm>
              <a:custGeom>
                <a:rect b="b" l="l" r="r" t="t"/>
                <a:pathLst>
                  <a:path extrusionOk="0" h="7218" w="7279">
                    <a:moveTo>
                      <a:pt x="4022" y="0"/>
                    </a:moveTo>
                    <a:cubicBezTo>
                      <a:pt x="3909" y="0"/>
                      <a:pt x="3797" y="4"/>
                      <a:pt x="3688" y="31"/>
                    </a:cubicBezTo>
                    <a:cubicBezTo>
                      <a:pt x="3440" y="85"/>
                      <a:pt x="3234" y="237"/>
                      <a:pt x="3016" y="358"/>
                    </a:cubicBezTo>
                    <a:cubicBezTo>
                      <a:pt x="2715" y="529"/>
                      <a:pt x="2361" y="660"/>
                      <a:pt x="2011" y="660"/>
                    </a:cubicBezTo>
                    <a:cubicBezTo>
                      <a:pt x="1952" y="660"/>
                      <a:pt x="1894" y="656"/>
                      <a:pt x="1835" y="648"/>
                    </a:cubicBezTo>
                    <a:cubicBezTo>
                      <a:pt x="1647" y="630"/>
                      <a:pt x="1466" y="558"/>
                      <a:pt x="1266" y="558"/>
                    </a:cubicBezTo>
                    <a:cubicBezTo>
                      <a:pt x="939" y="570"/>
                      <a:pt x="667" y="769"/>
                      <a:pt x="449" y="975"/>
                    </a:cubicBezTo>
                    <a:cubicBezTo>
                      <a:pt x="297" y="1121"/>
                      <a:pt x="152" y="1278"/>
                      <a:pt x="91" y="1466"/>
                    </a:cubicBezTo>
                    <a:cubicBezTo>
                      <a:pt x="1" y="1762"/>
                      <a:pt x="122" y="2071"/>
                      <a:pt x="200" y="2368"/>
                    </a:cubicBezTo>
                    <a:cubicBezTo>
                      <a:pt x="237" y="2519"/>
                      <a:pt x="267" y="2671"/>
                      <a:pt x="291" y="2828"/>
                    </a:cubicBezTo>
                    <a:cubicBezTo>
                      <a:pt x="322" y="2889"/>
                      <a:pt x="358" y="2949"/>
                      <a:pt x="382" y="3022"/>
                    </a:cubicBezTo>
                    <a:cubicBezTo>
                      <a:pt x="473" y="3252"/>
                      <a:pt x="364" y="3506"/>
                      <a:pt x="316" y="3748"/>
                    </a:cubicBezTo>
                    <a:cubicBezTo>
                      <a:pt x="243" y="4093"/>
                      <a:pt x="297" y="4451"/>
                      <a:pt x="376" y="4796"/>
                    </a:cubicBezTo>
                    <a:cubicBezTo>
                      <a:pt x="382" y="4838"/>
                      <a:pt x="388" y="4868"/>
                      <a:pt x="394" y="4905"/>
                    </a:cubicBezTo>
                    <a:cubicBezTo>
                      <a:pt x="661" y="5655"/>
                      <a:pt x="303" y="6533"/>
                      <a:pt x="806" y="7217"/>
                    </a:cubicBezTo>
                    <a:cubicBezTo>
                      <a:pt x="951" y="6842"/>
                      <a:pt x="806" y="6340"/>
                      <a:pt x="1260" y="6109"/>
                    </a:cubicBezTo>
                    <a:cubicBezTo>
                      <a:pt x="1290" y="6097"/>
                      <a:pt x="1314" y="6091"/>
                      <a:pt x="1333" y="6079"/>
                    </a:cubicBezTo>
                    <a:cubicBezTo>
                      <a:pt x="1405" y="6037"/>
                      <a:pt x="1454" y="5976"/>
                      <a:pt x="1508" y="5916"/>
                    </a:cubicBezTo>
                    <a:cubicBezTo>
                      <a:pt x="1563" y="5849"/>
                      <a:pt x="1617" y="5776"/>
                      <a:pt x="1654" y="5698"/>
                    </a:cubicBezTo>
                    <a:cubicBezTo>
                      <a:pt x="1666" y="5674"/>
                      <a:pt x="1684" y="5643"/>
                      <a:pt x="1696" y="5631"/>
                    </a:cubicBezTo>
                    <a:cubicBezTo>
                      <a:pt x="1782" y="5652"/>
                      <a:pt x="1851" y="5662"/>
                      <a:pt x="1906" y="5662"/>
                    </a:cubicBezTo>
                    <a:cubicBezTo>
                      <a:pt x="2197" y="5662"/>
                      <a:pt x="2123" y="5390"/>
                      <a:pt x="2301" y="5080"/>
                    </a:cubicBezTo>
                    <a:cubicBezTo>
                      <a:pt x="2513" y="5328"/>
                      <a:pt x="2447" y="5643"/>
                      <a:pt x="2471" y="5940"/>
                    </a:cubicBezTo>
                    <a:cubicBezTo>
                      <a:pt x="2477" y="5970"/>
                      <a:pt x="2483" y="5994"/>
                      <a:pt x="2501" y="6025"/>
                    </a:cubicBezTo>
                    <a:cubicBezTo>
                      <a:pt x="2531" y="6079"/>
                      <a:pt x="2568" y="6116"/>
                      <a:pt x="2628" y="6128"/>
                    </a:cubicBezTo>
                    <a:cubicBezTo>
                      <a:pt x="2646" y="6134"/>
                      <a:pt x="2668" y="6137"/>
                      <a:pt x="2689" y="6137"/>
                    </a:cubicBezTo>
                    <a:cubicBezTo>
                      <a:pt x="2710" y="6137"/>
                      <a:pt x="2731" y="6134"/>
                      <a:pt x="2749" y="6128"/>
                    </a:cubicBezTo>
                    <a:cubicBezTo>
                      <a:pt x="2786" y="6122"/>
                      <a:pt x="2834" y="6097"/>
                      <a:pt x="2864" y="6079"/>
                    </a:cubicBezTo>
                    <a:cubicBezTo>
                      <a:pt x="2883" y="6077"/>
                      <a:pt x="2900" y="6077"/>
                      <a:pt x="2917" y="6077"/>
                    </a:cubicBezTo>
                    <a:cubicBezTo>
                      <a:pt x="3413" y="6077"/>
                      <a:pt x="3032" y="6846"/>
                      <a:pt x="3512" y="6969"/>
                    </a:cubicBezTo>
                    <a:cubicBezTo>
                      <a:pt x="3512" y="6031"/>
                      <a:pt x="3512" y="5026"/>
                      <a:pt x="3658" y="4063"/>
                    </a:cubicBezTo>
                    <a:cubicBezTo>
                      <a:pt x="3658" y="4033"/>
                      <a:pt x="3664" y="4009"/>
                      <a:pt x="3664" y="3972"/>
                    </a:cubicBezTo>
                    <a:cubicBezTo>
                      <a:pt x="3682" y="3878"/>
                      <a:pt x="3697" y="3799"/>
                      <a:pt x="3779" y="3799"/>
                    </a:cubicBezTo>
                    <a:cubicBezTo>
                      <a:pt x="3803" y="3799"/>
                      <a:pt x="3833" y="3806"/>
                      <a:pt x="3869" y="3821"/>
                    </a:cubicBezTo>
                    <a:cubicBezTo>
                      <a:pt x="4160" y="3948"/>
                      <a:pt x="3803" y="4511"/>
                      <a:pt x="4227" y="4699"/>
                    </a:cubicBezTo>
                    <a:cubicBezTo>
                      <a:pt x="4360" y="4233"/>
                      <a:pt x="4118" y="3700"/>
                      <a:pt x="4535" y="3331"/>
                    </a:cubicBezTo>
                    <a:cubicBezTo>
                      <a:pt x="4566" y="3306"/>
                      <a:pt x="4596" y="3276"/>
                      <a:pt x="4626" y="3252"/>
                    </a:cubicBezTo>
                    <a:cubicBezTo>
                      <a:pt x="5008" y="3506"/>
                      <a:pt x="4862" y="3881"/>
                      <a:pt x="5080" y="4190"/>
                    </a:cubicBezTo>
                    <a:cubicBezTo>
                      <a:pt x="5133" y="4253"/>
                      <a:pt x="5181" y="4277"/>
                      <a:pt x="5225" y="4277"/>
                    </a:cubicBezTo>
                    <a:cubicBezTo>
                      <a:pt x="5342" y="4277"/>
                      <a:pt x="5437" y="4110"/>
                      <a:pt x="5528" y="3996"/>
                    </a:cubicBezTo>
                    <a:cubicBezTo>
                      <a:pt x="5540" y="3972"/>
                      <a:pt x="5565" y="3960"/>
                      <a:pt x="5583" y="3936"/>
                    </a:cubicBezTo>
                    <a:cubicBezTo>
                      <a:pt x="6358" y="4505"/>
                      <a:pt x="5583" y="5383"/>
                      <a:pt x="6225" y="5946"/>
                    </a:cubicBezTo>
                    <a:cubicBezTo>
                      <a:pt x="6291" y="5322"/>
                      <a:pt x="6158" y="4632"/>
                      <a:pt x="6715" y="4148"/>
                    </a:cubicBezTo>
                    <a:cubicBezTo>
                      <a:pt x="6739" y="4142"/>
                      <a:pt x="6770" y="4124"/>
                      <a:pt x="6794" y="4112"/>
                    </a:cubicBezTo>
                    <a:cubicBezTo>
                      <a:pt x="6872" y="4057"/>
                      <a:pt x="6921" y="3972"/>
                      <a:pt x="6963" y="3888"/>
                    </a:cubicBezTo>
                    <a:cubicBezTo>
                      <a:pt x="7157" y="3542"/>
                      <a:pt x="7278" y="3094"/>
                      <a:pt x="7048" y="2731"/>
                    </a:cubicBezTo>
                    <a:cubicBezTo>
                      <a:pt x="6885" y="2471"/>
                      <a:pt x="6558" y="2301"/>
                      <a:pt x="6406" y="2035"/>
                    </a:cubicBezTo>
                    <a:cubicBezTo>
                      <a:pt x="6237" y="1726"/>
                      <a:pt x="6321" y="1326"/>
                      <a:pt x="6067" y="1066"/>
                    </a:cubicBezTo>
                    <a:cubicBezTo>
                      <a:pt x="5855" y="860"/>
                      <a:pt x="5462" y="806"/>
                      <a:pt x="5353" y="539"/>
                    </a:cubicBezTo>
                    <a:cubicBezTo>
                      <a:pt x="5286" y="370"/>
                      <a:pt x="5347" y="128"/>
                      <a:pt x="5165" y="49"/>
                    </a:cubicBezTo>
                    <a:cubicBezTo>
                      <a:pt x="5111" y="25"/>
                      <a:pt x="5044" y="19"/>
                      <a:pt x="4983" y="19"/>
                    </a:cubicBezTo>
                    <a:cubicBezTo>
                      <a:pt x="4705" y="7"/>
                      <a:pt x="4420" y="7"/>
                      <a:pt x="4136" y="1"/>
                    </a:cubicBezTo>
                    <a:cubicBezTo>
                      <a:pt x="4098" y="1"/>
                      <a:pt x="4060" y="0"/>
                      <a:pt x="402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3"/>
              <p:cNvSpPr/>
              <p:nvPr/>
            </p:nvSpPr>
            <p:spPr>
              <a:xfrm>
                <a:off x="2233489" y="1897107"/>
                <a:ext cx="1113573" cy="748857"/>
              </a:xfrm>
              <a:custGeom>
                <a:rect b="b" l="l" r="r" t="t"/>
                <a:pathLst>
                  <a:path extrusionOk="0" h="4626" w="6879">
                    <a:moveTo>
                      <a:pt x="3912" y="0"/>
                    </a:moveTo>
                    <a:cubicBezTo>
                      <a:pt x="3766" y="0"/>
                      <a:pt x="3627" y="0"/>
                      <a:pt x="3488" y="18"/>
                    </a:cubicBezTo>
                    <a:cubicBezTo>
                      <a:pt x="3252" y="55"/>
                      <a:pt x="3058" y="145"/>
                      <a:pt x="2852" y="230"/>
                    </a:cubicBezTo>
                    <a:cubicBezTo>
                      <a:pt x="2567" y="339"/>
                      <a:pt x="2238" y="426"/>
                      <a:pt x="1902" y="426"/>
                    </a:cubicBezTo>
                    <a:cubicBezTo>
                      <a:pt x="1846" y="426"/>
                      <a:pt x="1789" y="423"/>
                      <a:pt x="1732" y="418"/>
                    </a:cubicBezTo>
                    <a:cubicBezTo>
                      <a:pt x="1550" y="406"/>
                      <a:pt x="1375" y="357"/>
                      <a:pt x="1193" y="357"/>
                    </a:cubicBezTo>
                    <a:cubicBezTo>
                      <a:pt x="890" y="357"/>
                      <a:pt x="630" y="497"/>
                      <a:pt x="424" y="624"/>
                    </a:cubicBezTo>
                    <a:cubicBezTo>
                      <a:pt x="279" y="714"/>
                      <a:pt x="146" y="817"/>
                      <a:pt x="91" y="945"/>
                    </a:cubicBezTo>
                    <a:cubicBezTo>
                      <a:pt x="0" y="1132"/>
                      <a:pt x="116" y="1326"/>
                      <a:pt x="188" y="1520"/>
                    </a:cubicBezTo>
                    <a:cubicBezTo>
                      <a:pt x="224" y="1617"/>
                      <a:pt x="255" y="1713"/>
                      <a:pt x="273" y="1810"/>
                    </a:cubicBezTo>
                    <a:cubicBezTo>
                      <a:pt x="303" y="1853"/>
                      <a:pt x="340" y="1889"/>
                      <a:pt x="364" y="1931"/>
                    </a:cubicBezTo>
                    <a:cubicBezTo>
                      <a:pt x="448" y="2083"/>
                      <a:pt x="346" y="2246"/>
                      <a:pt x="303" y="2404"/>
                    </a:cubicBezTo>
                    <a:cubicBezTo>
                      <a:pt x="243" y="2622"/>
                      <a:pt x="285" y="2852"/>
                      <a:pt x="364" y="3076"/>
                    </a:cubicBezTo>
                    <a:lnTo>
                      <a:pt x="388" y="3142"/>
                    </a:lnTo>
                    <a:cubicBezTo>
                      <a:pt x="636" y="3621"/>
                      <a:pt x="303" y="4184"/>
                      <a:pt x="769" y="4626"/>
                    </a:cubicBezTo>
                    <a:cubicBezTo>
                      <a:pt x="909" y="4383"/>
                      <a:pt x="769" y="4069"/>
                      <a:pt x="1193" y="3917"/>
                    </a:cubicBezTo>
                    <a:cubicBezTo>
                      <a:pt x="1217" y="3917"/>
                      <a:pt x="1242" y="3911"/>
                      <a:pt x="1266" y="3899"/>
                    </a:cubicBezTo>
                    <a:cubicBezTo>
                      <a:pt x="1332" y="3881"/>
                      <a:pt x="1387" y="3839"/>
                      <a:pt x="1423" y="3802"/>
                    </a:cubicBezTo>
                    <a:cubicBezTo>
                      <a:pt x="1478" y="3760"/>
                      <a:pt x="1520" y="3711"/>
                      <a:pt x="1556" y="3657"/>
                    </a:cubicBezTo>
                    <a:cubicBezTo>
                      <a:pt x="1575" y="3645"/>
                      <a:pt x="1587" y="3627"/>
                      <a:pt x="1599" y="3615"/>
                    </a:cubicBezTo>
                    <a:cubicBezTo>
                      <a:pt x="1679" y="3628"/>
                      <a:pt x="1743" y="3634"/>
                      <a:pt x="1795" y="3634"/>
                    </a:cubicBezTo>
                    <a:cubicBezTo>
                      <a:pt x="2067" y="3634"/>
                      <a:pt x="2001" y="3461"/>
                      <a:pt x="2174" y="3257"/>
                    </a:cubicBezTo>
                    <a:cubicBezTo>
                      <a:pt x="2374" y="3415"/>
                      <a:pt x="2307" y="3621"/>
                      <a:pt x="2331" y="3802"/>
                    </a:cubicBezTo>
                    <a:cubicBezTo>
                      <a:pt x="2337" y="3820"/>
                      <a:pt x="2344" y="3839"/>
                      <a:pt x="2362" y="3857"/>
                    </a:cubicBezTo>
                    <a:cubicBezTo>
                      <a:pt x="2386" y="3887"/>
                      <a:pt x="2422" y="3917"/>
                      <a:pt x="2483" y="3923"/>
                    </a:cubicBezTo>
                    <a:cubicBezTo>
                      <a:pt x="2501" y="3926"/>
                      <a:pt x="2519" y="3928"/>
                      <a:pt x="2538" y="3928"/>
                    </a:cubicBezTo>
                    <a:cubicBezTo>
                      <a:pt x="2557" y="3928"/>
                      <a:pt x="2577" y="3926"/>
                      <a:pt x="2598" y="3923"/>
                    </a:cubicBezTo>
                    <a:cubicBezTo>
                      <a:pt x="2634" y="3917"/>
                      <a:pt x="2670" y="3911"/>
                      <a:pt x="2701" y="3893"/>
                    </a:cubicBezTo>
                    <a:cubicBezTo>
                      <a:pt x="2716" y="3892"/>
                      <a:pt x="2731" y="3892"/>
                      <a:pt x="2745" y="3892"/>
                    </a:cubicBezTo>
                    <a:cubicBezTo>
                      <a:pt x="3224" y="3892"/>
                      <a:pt x="2859" y="4386"/>
                      <a:pt x="3312" y="4462"/>
                    </a:cubicBezTo>
                    <a:cubicBezTo>
                      <a:pt x="3312" y="3857"/>
                      <a:pt x="3312" y="3221"/>
                      <a:pt x="3451" y="2609"/>
                    </a:cubicBezTo>
                    <a:cubicBezTo>
                      <a:pt x="3451" y="2591"/>
                      <a:pt x="3458" y="2579"/>
                      <a:pt x="3458" y="2555"/>
                    </a:cubicBezTo>
                    <a:cubicBezTo>
                      <a:pt x="3471" y="2491"/>
                      <a:pt x="3485" y="2441"/>
                      <a:pt x="3561" y="2441"/>
                    </a:cubicBezTo>
                    <a:cubicBezTo>
                      <a:pt x="3586" y="2441"/>
                      <a:pt x="3617" y="2446"/>
                      <a:pt x="3657" y="2458"/>
                    </a:cubicBezTo>
                    <a:cubicBezTo>
                      <a:pt x="3930" y="2537"/>
                      <a:pt x="3585" y="2894"/>
                      <a:pt x="3996" y="3015"/>
                    </a:cubicBezTo>
                    <a:cubicBezTo>
                      <a:pt x="4124" y="2712"/>
                      <a:pt x="3887" y="2379"/>
                      <a:pt x="4293" y="2137"/>
                    </a:cubicBezTo>
                    <a:cubicBezTo>
                      <a:pt x="4311" y="2125"/>
                      <a:pt x="4341" y="2107"/>
                      <a:pt x="4384" y="2095"/>
                    </a:cubicBezTo>
                    <a:cubicBezTo>
                      <a:pt x="4747" y="2252"/>
                      <a:pt x="4608" y="2494"/>
                      <a:pt x="4808" y="2688"/>
                    </a:cubicBezTo>
                    <a:cubicBezTo>
                      <a:pt x="4856" y="2729"/>
                      <a:pt x="4901" y="2746"/>
                      <a:pt x="4944" y="2746"/>
                    </a:cubicBezTo>
                    <a:cubicBezTo>
                      <a:pt x="5052" y="2746"/>
                      <a:pt x="5145" y="2641"/>
                      <a:pt x="5231" y="2567"/>
                    </a:cubicBezTo>
                    <a:cubicBezTo>
                      <a:pt x="5244" y="2555"/>
                      <a:pt x="5262" y="2549"/>
                      <a:pt x="5280" y="2531"/>
                    </a:cubicBezTo>
                    <a:cubicBezTo>
                      <a:pt x="6025" y="2894"/>
                      <a:pt x="5280" y="3457"/>
                      <a:pt x="5885" y="3820"/>
                    </a:cubicBezTo>
                    <a:cubicBezTo>
                      <a:pt x="5958" y="3415"/>
                      <a:pt x="5819" y="2979"/>
                      <a:pt x="6352" y="2664"/>
                    </a:cubicBezTo>
                    <a:lnTo>
                      <a:pt x="6418" y="2646"/>
                    </a:lnTo>
                    <a:cubicBezTo>
                      <a:pt x="6503" y="2616"/>
                      <a:pt x="6545" y="2561"/>
                      <a:pt x="6582" y="2507"/>
                    </a:cubicBezTo>
                    <a:cubicBezTo>
                      <a:pt x="6763" y="2252"/>
                      <a:pt x="6878" y="1962"/>
                      <a:pt x="6666" y="1738"/>
                    </a:cubicBezTo>
                    <a:cubicBezTo>
                      <a:pt x="6509" y="1568"/>
                      <a:pt x="6194" y="1465"/>
                      <a:pt x="6061" y="1290"/>
                    </a:cubicBezTo>
                    <a:cubicBezTo>
                      <a:pt x="5904" y="1096"/>
                      <a:pt x="5982" y="836"/>
                      <a:pt x="5734" y="666"/>
                    </a:cubicBezTo>
                    <a:cubicBezTo>
                      <a:pt x="5540" y="539"/>
                      <a:pt x="5159" y="503"/>
                      <a:pt x="5062" y="339"/>
                    </a:cubicBezTo>
                    <a:cubicBezTo>
                      <a:pt x="5001" y="230"/>
                      <a:pt x="5056" y="79"/>
                      <a:pt x="4880" y="24"/>
                    </a:cubicBezTo>
                    <a:cubicBezTo>
                      <a:pt x="4826" y="12"/>
                      <a:pt x="4765" y="12"/>
                      <a:pt x="4717" y="12"/>
                    </a:cubicBezTo>
                    <a:cubicBezTo>
                      <a:pt x="4450" y="12"/>
                      <a:pt x="4184" y="0"/>
                      <a:pt x="391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3"/>
              <p:cNvSpPr/>
              <p:nvPr/>
            </p:nvSpPr>
            <p:spPr>
              <a:xfrm>
                <a:off x="2166795" y="1775212"/>
                <a:ext cx="1249875" cy="1408842"/>
              </a:xfrm>
              <a:custGeom>
                <a:rect b="b" l="l" r="r" t="t"/>
                <a:pathLst>
                  <a:path extrusionOk="0" h="8703" w="7721">
                    <a:moveTo>
                      <a:pt x="4218" y="1"/>
                    </a:moveTo>
                    <a:cubicBezTo>
                      <a:pt x="4118" y="1"/>
                      <a:pt x="4018" y="6"/>
                      <a:pt x="3918" y="33"/>
                    </a:cubicBezTo>
                    <a:cubicBezTo>
                      <a:pt x="3652" y="99"/>
                      <a:pt x="3434" y="275"/>
                      <a:pt x="3204" y="426"/>
                    </a:cubicBezTo>
                    <a:cubicBezTo>
                      <a:pt x="2890" y="632"/>
                      <a:pt x="2520" y="793"/>
                      <a:pt x="2149" y="793"/>
                    </a:cubicBezTo>
                    <a:cubicBezTo>
                      <a:pt x="2083" y="793"/>
                      <a:pt x="2016" y="788"/>
                      <a:pt x="1950" y="777"/>
                    </a:cubicBezTo>
                    <a:cubicBezTo>
                      <a:pt x="1752" y="748"/>
                      <a:pt x="1559" y="674"/>
                      <a:pt x="1367" y="674"/>
                    </a:cubicBezTo>
                    <a:cubicBezTo>
                      <a:pt x="1360" y="674"/>
                      <a:pt x="1352" y="674"/>
                      <a:pt x="1345" y="674"/>
                    </a:cubicBezTo>
                    <a:cubicBezTo>
                      <a:pt x="1000" y="680"/>
                      <a:pt x="709" y="923"/>
                      <a:pt x="479" y="1183"/>
                    </a:cubicBezTo>
                    <a:cubicBezTo>
                      <a:pt x="322" y="1352"/>
                      <a:pt x="170" y="1552"/>
                      <a:pt x="104" y="1776"/>
                    </a:cubicBezTo>
                    <a:cubicBezTo>
                      <a:pt x="1" y="2133"/>
                      <a:pt x="134" y="2503"/>
                      <a:pt x="213" y="2860"/>
                    </a:cubicBezTo>
                    <a:cubicBezTo>
                      <a:pt x="261" y="3042"/>
                      <a:pt x="291" y="3223"/>
                      <a:pt x="303" y="3411"/>
                    </a:cubicBezTo>
                    <a:cubicBezTo>
                      <a:pt x="346" y="3490"/>
                      <a:pt x="382" y="3562"/>
                      <a:pt x="406" y="3641"/>
                    </a:cubicBezTo>
                    <a:cubicBezTo>
                      <a:pt x="497" y="3920"/>
                      <a:pt x="382" y="4222"/>
                      <a:pt x="334" y="4519"/>
                    </a:cubicBezTo>
                    <a:cubicBezTo>
                      <a:pt x="261" y="4937"/>
                      <a:pt x="322" y="5367"/>
                      <a:pt x="406" y="5784"/>
                    </a:cubicBezTo>
                    <a:cubicBezTo>
                      <a:pt x="412" y="5827"/>
                      <a:pt x="419" y="5863"/>
                      <a:pt x="425" y="5911"/>
                    </a:cubicBezTo>
                    <a:cubicBezTo>
                      <a:pt x="709" y="6814"/>
                      <a:pt x="328" y="7873"/>
                      <a:pt x="860" y="8702"/>
                    </a:cubicBezTo>
                    <a:cubicBezTo>
                      <a:pt x="1012" y="8248"/>
                      <a:pt x="860" y="7643"/>
                      <a:pt x="1333" y="7364"/>
                    </a:cubicBezTo>
                    <a:cubicBezTo>
                      <a:pt x="1363" y="7358"/>
                      <a:pt x="1387" y="7346"/>
                      <a:pt x="1418" y="7334"/>
                    </a:cubicBezTo>
                    <a:cubicBezTo>
                      <a:pt x="1496" y="7286"/>
                      <a:pt x="1557" y="7219"/>
                      <a:pt x="1599" y="7146"/>
                    </a:cubicBezTo>
                    <a:cubicBezTo>
                      <a:pt x="1660" y="7062"/>
                      <a:pt x="1714" y="6971"/>
                      <a:pt x="1757" y="6880"/>
                    </a:cubicBezTo>
                    <a:cubicBezTo>
                      <a:pt x="1775" y="6850"/>
                      <a:pt x="1787" y="6820"/>
                      <a:pt x="1805" y="6795"/>
                    </a:cubicBezTo>
                    <a:cubicBezTo>
                      <a:pt x="1900" y="6823"/>
                      <a:pt x="1976" y="6836"/>
                      <a:pt x="2036" y="6836"/>
                    </a:cubicBezTo>
                    <a:cubicBezTo>
                      <a:pt x="2340" y="6836"/>
                      <a:pt x="2266" y="6508"/>
                      <a:pt x="2453" y="6129"/>
                    </a:cubicBezTo>
                    <a:cubicBezTo>
                      <a:pt x="2683" y="6432"/>
                      <a:pt x="2604" y="6814"/>
                      <a:pt x="2628" y="7165"/>
                    </a:cubicBezTo>
                    <a:cubicBezTo>
                      <a:pt x="2634" y="7195"/>
                      <a:pt x="2647" y="7237"/>
                      <a:pt x="2659" y="7268"/>
                    </a:cubicBezTo>
                    <a:cubicBezTo>
                      <a:pt x="2689" y="7328"/>
                      <a:pt x="2725" y="7371"/>
                      <a:pt x="2798" y="7395"/>
                    </a:cubicBezTo>
                    <a:cubicBezTo>
                      <a:pt x="2816" y="7400"/>
                      <a:pt x="2835" y="7402"/>
                      <a:pt x="2854" y="7402"/>
                    </a:cubicBezTo>
                    <a:cubicBezTo>
                      <a:pt x="2879" y="7402"/>
                      <a:pt x="2904" y="7398"/>
                      <a:pt x="2925" y="7395"/>
                    </a:cubicBezTo>
                    <a:cubicBezTo>
                      <a:pt x="2967" y="7377"/>
                      <a:pt x="3010" y="7358"/>
                      <a:pt x="3046" y="7334"/>
                    </a:cubicBezTo>
                    <a:cubicBezTo>
                      <a:pt x="3064" y="7332"/>
                      <a:pt x="3082" y="7331"/>
                      <a:pt x="3098" y="7331"/>
                    </a:cubicBezTo>
                    <a:cubicBezTo>
                      <a:pt x="3631" y="7331"/>
                      <a:pt x="3219" y="8259"/>
                      <a:pt x="3736" y="8406"/>
                    </a:cubicBezTo>
                    <a:cubicBezTo>
                      <a:pt x="3736" y="7274"/>
                      <a:pt x="3736" y="6063"/>
                      <a:pt x="3888" y="4912"/>
                    </a:cubicBezTo>
                    <a:cubicBezTo>
                      <a:pt x="3888" y="4882"/>
                      <a:pt x="3894" y="4852"/>
                      <a:pt x="3894" y="4803"/>
                    </a:cubicBezTo>
                    <a:cubicBezTo>
                      <a:pt x="3912" y="4687"/>
                      <a:pt x="3927" y="4596"/>
                      <a:pt x="4013" y="4596"/>
                    </a:cubicBezTo>
                    <a:cubicBezTo>
                      <a:pt x="4039" y="4596"/>
                      <a:pt x="4071" y="4604"/>
                      <a:pt x="4112" y="4622"/>
                    </a:cubicBezTo>
                    <a:cubicBezTo>
                      <a:pt x="4414" y="4773"/>
                      <a:pt x="4039" y="5457"/>
                      <a:pt x="4493" y="5681"/>
                    </a:cubicBezTo>
                    <a:cubicBezTo>
                      <a:pt x="4632" y="5118"/>
                      <a:pt x="4378" y="4483"/>
                      <a:pt x="4814" y="4035"/>
                    </a:cubicBezTo>
                    <a:cubicBezTo>
                      <a:pt x="4844" y="4004"/>
                      <a:pt x="4875" y="3974"/>
                      <a:pt x="4917" y="3944"/>
                    </a:cubicBezTo>
                    <a:cubicBezTo>
                      <a:pt x="5317" y="4246"/>
                      <a:pt x="5165" y="4701"/>
                      <a:pt x="5389" y="5076"/>
                    </a:cubicBezTo>
                    <a:cubicBezTo>
                      <a:pt x="5444" y="5149"/>
                      <a:pt x="5495" y="5179"/>
                      <a:pt x="5543" y="5179"/>
                    </a:cubicBezTo>
                    <a:cubicBezTo>
                      <a:pt x="5668" y="5179"/>
                      <a:pt x="5769" y="4977"/>
                      <a:pt x="5861" y="4846"/>
                    </a:cubicBezTo>
                    <a:cubicBezTo>
                      <a:pt x="5886" y="4822"/>
                      <a:pt x="5898" y="4791"/>
                      <a:pt x="5922" y="4773"/>
                    </a:cubicBezTo>
                    <a:cubicBezTo>
                      <a:pt x="6751" y="5457"/>
                      <a:pt x="5922" y="6517"/>
                      <a:pt x="6600" y="7195"/>
                    </a:cubicBezTo>
                    <a:cubicBezTo>
                      <a:pt x="6679" y="6438"/>
                      <a:pt x="6527" y="5609"/>
                      <a:pt x="7127" y="5027"/>
                    </a:cubicBezTo>
                    <a:cubicBezTo>
                      <a:pt x="7157" y="5009"/>
                      <a:pt x="7175" y="5003"/>
                      <a:pt x="7199" y="4979"/>
                    </a:cubicBezTo>
                    <a:cubicBezTo>
                      <a:pt x="7290" y="4918"/>
                      <a:pt x="7345" y="4816"/>
                      <a:pt x="7381" y="4713"/>
                    </a:cubicBezTo>
                    <a:cubicBezTo>
                      <a:pt x="7593" y="4252"/>
                      <a:pt x="7720" y="3708"/>
                      <a:pt x="7478" y="3278"/>
                    </a:cubicBezTo>
                    <a:cubicBezTo>
                      <a:pt x="7308" y="2957"/>
                      <a:pt x="6957" y="2763"/>
                      <a:pt x="6800" y="2436"/>
                    </a:cubicBezTo>
                    <a:cubicBezTo>
                      <a:pt x="6618" y="2067"/>
                      <a:pt x="6709" y="1570"/>
                      <a:pt x="6437" y="1268"/>
                    </a:cubicBezTo>
                    <a:cubicBezTo>
                      <a:pt x="6207" y="1019"/>
                      <a:pt x="5795" y="953"/>
                      <a:pt x="5680" y="638"/>
                    </a:cubicBezTo>
                    <a:cubicBezTo>
                      <a:pt x="5601" y="432"/>
                      <a:pt x="5674" y="142"/>
                      <a:pt x="5480" y="45"/>
                    </a:cubicBezTo>
                    <a:cubicBezTo>
                      <a:pt x="5419" y="14"/>
                      <a:pt x="5353" y="14"/>
                      <a:pt x="5292" y="14"/>
                    </a:cubicBezTo>
                    <a:cubicBezTo>
                      <a:pt x="4990" y="8"/>
                      <a:pt x="4693" y="8"/>
                      <a:pt x="4390" y="2"/>
                    </a:cubicBezTo>
                    <a:cubicBezTo>
                      <a:pt x="4333" y="2"/>
                      <a:pt x="4276" y="1"/>
                      <a:pt x="4218"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3"/>
              <p:cNvSpPr/>
              <p:nvPr/>
            </p:nvSpPr>
            <p:spPr>
              <a:xfrm>
                <a:off x="2166795" y="1775212"/>
                <a:ext cx="1249875" cy="1408842"/>
              </a:xfrm>
              <a:custGeom>
                <a:rect b="b" l="l" r="r" t="t"/>
                <a:pathLst>
                  <a:path extrusionOk="0" h="8703" w="7721">
                    <a:moveTo>
                      <a:pt x="4218" y="1"/>
                    </a:moveTo>
                    <a:cubicBezTo>
                      <a:pt x="4118" y="1"/>
                      <a:pt x="4018" y="6"/>
                      <a:pt x="3918" y="33"/>
                    </a:cubicBezTo>
                    <a:cubicBezTo>
                      <a:pt x="3652" y="99"/>
                      <a:pt x="3434" y="275"/>
                      <a:pt x="3204" y="426"/>
                    </a:cubicBezTo>
                    <a:cubicBezTo>
                      <a:pt x="2890" y="632"/>
                      <a:pt x="2520" y="793"/>
                      <a:pt x="2149" y="793"/>
                    </a:cubicBezTo>
                    <a:cubicBezTo>
                      <a:pt x="2083" y="793"/>
                      <a:pt x="2016" y="788"/>
                      <a:pt x="1950" y="777"/>
                    </a:cubicBezTo>
                    <a:cubicBezTo>
                      <a:pt x="1752" y="748"/>
                      <a:pt x="1559" y="674"/>
                      <a:pt x="1367" y="674"/>
                    </a:cubicBezTo>
                    <a:cubicBezTo>
                      <a:pt x="1360" y="674"/>
                      <a:pt x="1352" y="674"/>
                      <a:pt x="1345" y="674"/>
                    </a:cubicBezTo>
                    <a:cubicBezTo>
                      <a:pt x="1000" y="680"/>
                      <a:pt x="709" y="923"/>
                      <a:pt x="479" y="1183"/>
                    </a:cubicBezTo>
                    <a:cubicBezTo>
                      <a:pt x="322" y="1352"/>
                      <a:pt x="170" y="1552"/>
                      <a:pt x="104" y="1776"/>
                    </a:cubicBezTo>
                    <a:cubicBezTo>
                      <a:pt x="1" y="2133"/>
                      <a:pt x="134" y="2503"/>
                      <a:pt x="213" y="2860"/>
                    </a:cubicBezTo>
                    <a:cubicBezTo>
                      <a:pt x="261" y="3042"/>
                      <a:pt x="291" y="3223"/>
                      <a:pt x="303" y="3411"/>
                    </a:cubicBezTo>
                    <a:cubicBezTo>
                      <a:pt x="346" y="3490"/>
                      <a:pt x="382" y="3562"/>
                      <a:pt x="406" y="3641"/>
                    </a:cubicBezTo>
                    <a:cubicBezTo>
                      <a:pt x="497" y="3920"/>
                      <a:pt x="382" y="4222"/>
                      <a:pt x="334" y="4519"/>
                    </a:cubicBezTo>
                    <a:cubicBezTo>
                      <a:pt x="261" y="4937"/>
                      <a:pt x="322" y="5367"/>
                      <a:pt x="406" y="5784"/>
                    </a:cubicBezTo>
                    <a:cubicBezTo>
                      <a:pt x="412" y="5827"/>
                      <a:pt x="419" y="5863"/>
                      <a:pt x="425" y="5911"/>
                    </a:cubicBezTo>
                    <a:cubicBezTo>
                      <a:pt x="709" y="6814"/>
                      <a:pt x="328" y="7873"/>
                      <a:pt x="860" y="8702"/>
                    </a:cubicBezTo>
                    <a:cubicBezTo>
                      <a:pt x="1012" y="8248"/>
                      <a:pt x="860" y="7643"/>
                      <a:pt x="1333" y="7364"/>
                    </a:cubicBezTo>
                    <a:cubicBezTo>
                      <a:pt x="1363" y="7358"/>
                      <a:pt x="1387" y="7346"/>
                      <a:pt x="1418" y="7334"/>
                    </a:cubicBezTo>
                    <a:cubicBezTo>
                      <a:pt x="1496" y="7286"/>
                      <a:pt x="1557" y="7219"/>
                      <a:pt x="1599" y="7146"/>
                    </a:cubicBezTo>
                    <a:cubicBezTo>
                      <a:pt x="1660" y="7062"/>
                      <a:pt x="1714" y="6971"/>
                      <a:pt x="1757" y="6880"/>
                    </a:cubicBezTo>
                    <a:cubicBezTo>
                      <a:pt x="1775" y="6850"/>
                      <a:pt x="1787" y="6820"/>
                      <a:pt x="1805" y="6795"/>
                    </a:cubicBezTo>
                    <a:cubicBezTo>
                      <a:pt x="1900" y="6823"/>
                      <a:pt x="1976" y="6836"/>
                      <a:pt x="2036" y="6836"/>
                    </a:cubicBezTo>
                    <a:cubicBezTo>
                      <a:pt x="2340" y="6836"/>
                      <a:pt x="2266" y="6508"/>
                      <a:pt x="2453" y="6129"/>
                    </a:cubicBezTo>
                    <a:cubicBezTo>
                      <a:pt x="2683" y="6432"/>
                      <a:pt x="2604" y="6814"/>
                      <a:pt x="2628" y="7165"/>
                    </a:cubicBezTo>
                    <a:cubicBezTo>
                      <a:pt x="2634" y="7195"/>
                      <a:pt x="2647" y="7237"/>
                      <a:pt x="2659" y="7268"/>
                    </a:cubicBezTo>
                    <a:cubicBezTo>
                      <a:pt x="2689" y="7328"/>
                      <a:pt x="2725" y="7371"/>
                      <a:pt x="2798" y="7395"/>
                    </a:cubicBezTo>
                    <a:cubicBezTo>
                      <a:pt x="2816" y="7400"/>
                      <a:pt x="2835" y="7402"/>
                      <a:pt x="2854" y="7402"/>
                    </a:cubicBezTo>
                    <a:cubicBezTo>
                      <a:pt x="2879" y="7402"/>
                      <a:pt x="2904" y="7398"/>
                      <a:pt x="2925" y="7395"/>
                    </a:cubicBezTo>
                    <a:cubicBezTo>
                      <a:pt x="2967" y="7377"/>
                      <a:pt x="3010" y="7358"/>
                      <a:pt x="3046" y="7334"/>
                    </a:cubicBezTo>
                    <a:cubicBezTo>
                      <a:pt x="3064" y="7332"/>
                      <a:pt x="3082" y="7331"/>
                      <a:pt x="3098" y="7331"/>
                    </a:cubicBezTo>
                    <a:cubicBezTo>
                      <a:pt x="3631" y="7331"/>
                      <a:pt x="3219" y="8259"/>
                      <a:pt x="3736" y="8406"/>
                    </a:cubicBezTo>
                    <a:cubicBezTo>
                      <a:pt x="3736" y="7274"/>
                      <a:pt x="3736" y="6063"/>
                      <a:pt x="3888" y="4912"/>
                    </a:cubicBezTo>
                    <a:cubicBezTo>
                      <a:pt x="3888" y="4882"/>
                      <a:pt x="3894" y="4852"/>
                      <a:pt x="3894" y="4803"/>
                    </a:cubicBezTo>
                    <a:cubicBezTo>
                      <a:pt x="3912" y="4687"/>
                      <a:pt x="3927" y="4596"/>
                      <a:pt x="4013" y="4596"/>
                    </a:cubicBezTo>
                    <a:cubicBezTo>
                      <a:pt x="4039" y="4596"/>
                      <a:pt x="4071" y="4604"/>
                      <a:pt x="4112" y="4622"/>
                    </a:cubicBezTo>
                    <a:cubicBezTo>
                      <a:pt x="4414" y="4773"/>
                      <a:pt x="4039" y="5457"/>
                      <a:pt x="4493" y="5681"/>
                    </a:cubicBezTo>
                    <a:cubicBezTo>
                      <a:pt x="4632" y="5118"/>
                      <a:pt x="4378" y="4483"/>
                      <a:pt x="4814" y="4035"/>
                    </a:cubicBezTo>
                    <a:cubicBezTo>
                      <a:pt x="4844" y="4004"/>
                      <a:pt x="4875" y="3974"/>
                      <a:pt x="4917" y="3944"/>
                    </a:cubicBezTo>
                    <a:cubicBezTo>
                      <a:pt x="5317" y="4246"/>
                      <a:pt x="5165" y="4701"/>
                      <a:pt x="5389" y="5076"/>
                    </a:cubicBezTo>
                    <a:cubicBezTo>
                      <a:pt x="5444" y="5149"/>
                      <a:pt x="5495" y="5179"/>
                      <a:pt x="5543" y="5179"/>
                    </a:cubicBezTo>
                    <a:cubicBezTo>
                      <a:pt x="5668" y="5179"/>
                      <a:pt x="5769" y="4977"/>
                      <a:pt x="5861" y="4846"/>
                    </a:cubicBezTo>
                    <a:cubicBezTo>
                      <a:pt x="5886" y="4822"/>
                      <a:pt x="5898" y="4791"/>
                      <a:pt x="5922" y="4773"/>
                    </a:cubicBezTo>
                    <a:cubicBezTo>
                      <a:pt x="6751" y="5457"/>
                      <a:pt x="5922" y="6517"/>
                      <a:pt x="6600" y="7195"/>
                    </a:cubicBezTo>
                    <a:cubicBezTo>
                      <a:pt x="6679" y="6438"/>
                      <a:pt x="6527" y="5609"/>
                      <a:pt x="7127" y="5027"/>
                    </a:cubicBezTo>
                    <a:cubicBezTo>
                      <a:pt x="7157" y="5009"/>
                      <a:pt x="7175" y="5003"/>
                      <a:pt x="7199" y="4979"/>
                    </a:cubicBezTo>
                    <a:cubicBezTo>
                      <a:pt x="7290" y="4918"/>
                      <a:pt x="7345" y="4816"/>
                      <a:pt x="7381" y="4713"/>
                    </a:cubicBezTo>
                    <a:cubicBezTo>
                      <a:pt x="7593" y="4252"/>
                      <a:pt x="7720" y="3708"/>
                      <a:pt x="7478" y="3278"/>
                    </a:cubicBezTo>
                    <a:cubicBezTo>
                      <a:pt x="7308" y="2957"/>
                      <a:pt x="6957" y="2763"/>
                      <a:pt x="6800" y="2436"/>
                    </a:cubicBezTo>
                    <a:cubicBezTo>
                      <a:pt x="6618" y="2067"/>
                      <a:pt x="6709" y="1570"/>
                      <a:pt x="6437" y="1268"/>
                    </a:cubicBezTo>
                    <a:cubicBezTo>
                      <a:pt x="6207" y="1019"/>
                      <a:pt x="5795" y="953"/>
                      <a:pt x="5680" y="638"/>
                    </a:cubicBezTo>
                    <a:cubicBezTo>
                      <a:pt x="5601" y="432"/>
                      <a:pt x="5674" y="142"/>
                      <a:pt x="5480" y="45"/>
                    </a:cubicBezTo>
                    <a:cubicBezTo>
                      <a:pt x="5419" y="14"/>
                      <a:pt x="5353" y="14"/>
                      <a:pt x="5292" y="14"/>
                    </a:cubicBezTo>
                    <a:cubicBezTo>
                      <a:pt x="4990" y="8"/>
                      <a:pt x="4693" y="8"/>
                      <a:pt x="4390" y="2"/>
                    </a:cubicBezTo>
                    <a:cubicBezTo>
                      <a:pt x="4333" y="2"/>
                      <a:pt x="4276" y="1"/>
                      <a:pt x="4218"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3"/>
              <p:cNvSpPr/>
              <p:nvPr/>
            </p:nvSpPr>
            <p:spPr>
              <a:xfrm>
                <a:off x="2201113" y="1797066"/>
                <a:ext cx="1178325" cy="1168450"/>
              </a:xfrm>
              <a:custGeom>
                <a:rect b="b" l="l" r="r" t="t"/>
                <a:pathLst>
                  <a:path extrusionOk="0" h="7218" w="7279">
                    <a:moveTo>
                      <a:pt x="4022" y="0"/>
                    </a:moveTo>
                    <a:cubicBezTo>
                      <a:pt x="3909" y="0"/>
                      <a:pt x="3797" y="4"/>
                      <a:pt x="3688" y="31"/>
                    </a:cubicBezTo>
                    <a:cubicBezTo>
                      <a:pt x="3440" y="85"/>
                      <a:pt x="3234" y="237"/>
                      <a:pt x="3016" y="358"/>
                    </a:cubicBezTo>
                    <a:cubicBezTo>
                      <a:pt x="2715" y="529"/>
                      <a:pt x="2361" y="660"/>
                      <a:pt x="2011" y="660"/>
                    </a:cubicBezTo>
                    <a:cubicBezTo>
                      <a:pt x="1952" y="660"/>
                      <a:pt x="1894" y="656"/>
                      <a:pt x="1835" y="648"/>
                    </a:cubicBezTo>
                    <a:cubicBezTo>
                      <a:pt x="1647" y="630"/>
                      <a:pt x="1466" y="558"/>
                      <a:pt x="1266" y="558"/>
                    </a:cubicBezTo>
                    <a:cubicBezTo>
                      <a:pt x="939" y="570"/>
                      <a:pt x="667" y="769"/>
                      <a:pt x="449" y="975"/>
                    </a:cubicBezTo>
                    <a:cubicBezTo>
                      <a:pt x="297" y="1121"/>
                      <a:pt x="152" y="1278"/>
                      <a:pt x="91" y="1466"/>
                    </a:cubicBezTo>
                    <a:cubicBezTo>
                      <a:pt x="1" y="1762"/>
                      <a:pt x="122" y="2071"/>
                      <a:pt x="200" y="2368"/>
                    </a:cubicBezTo>
                    <a:cubicBezTo>
                      <a:pt x="237" y="2519"/>
                      <a:pt x="267" y="2670"/>
                      <a:pt x="291" y="2828"/>
                    </a:cubicBezTo>
                    <a:cubicBezTo>
                      <a:pt x="322" y="2888"/>
                      <a:pt x="358" y="2949"/>
                      <a:pt x="382" y="3022"/>
                    </a:cubicBezTo>
                    <a:cubicBezTo>
                      <a:pt x="473" y="3252"/>
                      <a:pt x="364" y="3506"/>
                      <a:pt x="316" y="3748"/>
                    </a:cubicBezTo>
                    <a:cubicBezTo>
                      <a:pt x="243" y="4093"/>
                      <a:pt x="297" y="4450"/>
                      <a:pt x="376" y="4796"/>
                    </a:cubicBezTo>
                    <a:cubicBezTo>
                      <a:pt x="382" y="4838"/>
                      <a:pt x="388" y="4868"/>
                      <a:pt x="394" y="4905"/>
                    </a:cubicBezTo>
                    <a:cubicBezTo>
                      <a:pt x="661" y="5655"/>
                      <a:pt x="303" y="6533"/>
                      <a:pt x="806" y="7217"/>
                    </a:cubicBezTo>
                    <a:cubicBezTo>
                      <a:pt x="951" y="6842"/>
                      <a:pt x="806" y="6339"/>
                      <a:pt x="1260" y="6109"/>
                    </a:cubicBezTo>
                    <a:cubicBezTo>
                      <a:pt x="1290" y="6097"/>
                      <a:pt x="1314" y="6091"/>
                      <a:pt x="1333" y="6079"/>
                    </a:cubicBezTo>
                    <a:cubicBezTo>
                      <a:pt x="1405" y="6037"/>
                      <a:pt x="1454" y="5976"/>
                      <a:pt x="1508" y="5916"/>
                    </a:cubicBezTo>
                    <a:cubicBezTo>
                      <a:pt x="1563" y="5849"/>
                      <a:pt x="1617" y="5776"/>
                      <a:pt x="1654" y="5698"/>
                    </a:cubicBezTo>
                    <a:cubicBezTo>
                      <a:pt x="1666" y="5673"/>
                      <a:pt x="1684" y="5643"/>
                      <a:pt x="1696" y="5631"/>
                    </a:cubicBezTo>
                    <a:cubicBezTo>
                      <a:pt x="1782" y="5652"/>
                      <a:pt x="1851" y="5662"/>
                      <a:pt x="1906" y="5662"/>
                    </a:cubicBezTo>
                    <a:cubicBezTo>
                      <a:pt x="2197" y="5662"/>
                      <a:pt x="2123" y="5390"/>
                      <a:pt x="2301" y="5080"/>
                    </a:cubicBezTo>
                    <a:cubicBezTo>
                      <a:pt x="2513" y="5328"/>
                      <a:pt x="2447" y="5643"/>
                      <a:pt x="2471" y="5940"/>
                    </a:cubicBezTo>
                    <a:cubicBezTo>
                      <a:pt x="2477" y="5970"/>
                      <a:pt x="2483" y="5994"/>
                      <a:pt x="2501" y="6025"/>
                    </a:cubicBezTo>
                    <a:cubicBezTo>
                      <a:pt x="2531" y="6079"/>
                      <a:pt x="2568" y="6115"/>
                      <a:pt x="2628" y="6128"/>
                    </a:cubicBezTo>
                    <a:cubicBezTo>
                      <a:pt x="2646" y="6134"/>
                      <a:pt x="2668" y="6137"/>
                      <a:pt x="2689" y="6137"/>
                    </a:cubicBezTo>
                    <a:cubicBezTo>
                      <a:pt x="2710" y="6137"/>
                      <a:pt x="2731" y="6134"/>
                      <a:pt x="2749" y="6128"/>
                    </a:cubicBezTo>
                    <a:cubicBezTo>
                      <a:pt x="2786" y="6121"/>
                      <a:pt x="2834" y="6097"/>
                      <a:pt x="2864" y="6079"/>
                    </a:cubicBezTo>
                    <a:cubicBezTo>
                      <a:pt x="2883" y="6077"/>
                      <a:pt x="2900" y="6077"/>
                      <a:pt x="2917" y="6077"/>
                    </a:cubicBezTo>
                    <a:cubicBezTo>
                      <a:pt x="3413" y="6077"/>
                      <a:pt x="3032" y="6846"/>
                      <a:pt x="3512" y="6969"/>
                    </a:cubicBezTo>
                    <a:cubicBezTo>
                      <a:pt x="3512" y="6031"/>
                      <a:pt x="3512" y="5026"/>
                      <a:pt x="3658" y="4063"/>
                    </a:cubicBezTo>
                    <a:cubicBezTo>
                      <a:pt x="3658" y="4033"/>
                      <a:pt x="3664" y="4009"/>
                      <a:pt x="3664" y="3972"/>
                    </a:cubicBezTo>
                    <a:cubicBezTo>
                      <a:pt x="3682" y="3878"/>
                      <a:pt x="3697" y="3799"/>
                      <a:pt x="3779" y="3799"/>
                    </a:cubicBezTo>
                    <a:cubicBezTo>
                      <a:pt x="3803" y="3799"/>
                      <a:pt x="3833" y="3806"/>
                      <a:pt x="3869" y="3821"/>
                    </a:cubicBezTo>
                    <a:cubicBezTo>
                      <a:pt x="4160" y="3948"/>
                      <a:pt x="3803" y="4511"/>
                      <a:pt x="4227" y="4699"/>
                    </a:cubicBezTo>
                    <a:cubicBezTo>
                      <a:pt x="4360" y="4233"/>
                      <a:pt x="4118" y="3700"/>
                      <a:pt x="4535" y="3330"/>
                    </a:cubicBezTo>
                    <a:cubicBezTo>
                      <a:pt x="4566" y="3306"/>
                      <a:pt x="4596" y="3276"/>
                      <a:pt x="4626" y="3252"/>
                    </a:cubicBezTo>
                    <a:cubicBezTo>
                      <a:pt x="5008" y="3506"/>
                      <a:pt x="4862" y="3881"/>
                      <a:pt x="5080" y="4190"/>
                    </a:cubicBezTo>
                    <a:cubicBezTo>
                      <a:pt x="5133" y="4252"/>
                      <a:pt x="5181" y="4277"/>
                      <a:pt x="5225" y="4277"/>
                    </a:cubicBezTo>
                    <a:cubicBezTo>
                      <a:pt x="5342" y="4277"/>
                      <a:pt x="5437" y="4110"/>
                      <a:pt x="5528" y="3996"/>
                    </a:cubicBezTo>
                    <a:cubicBezTo>
                      <a:pt x="5540" y="3972"/>
                      <a:pt x="5565" y="3960"/>
                      <a:pt x="5583" y="3936"/>
                    </a:cubicBezTo>
                    <a:cubicBezTo>
                      <a:pt x="6358" y="4505"/>
                      <a:pt x="5583" y="5383"/>
                      <a:pt x="6225" y="5946"/>
                    </a:cubicBezTo>
                    <a:cubicBezTo>
                      <a:pt x="6291" y="5322"/>
                      <a:pt x="6158" y="4632"/>
                      <a:pt x="6715" y="4148"/>
                    </a:cubicBezTo>
                    <a:cubicBezTo>
                      <a:pt x="6739" y="4142"/>
                      <a:pt x="6770" y="4124"/>
                      <a:pt x="6794" y="4111"/>
                    </a:cubicBezTo>
                    <a:cubicBezTo>
                      <a:pt x="6872" y="4057"/>
                      <a:pt x="6921" y="3972"/>
                      <a:pt x="6963" y="3887"/>
                    </a:cubicBezTo>
                    <a:cubicBezTo>
                      <a:pt x="7157" y="3542"/>
                      <a:pt x="7278" y="3094"/>
                      <a:pt x="7048" y="2731"/>
                    </a:cubicBezTo>
                    <a:cubicBezTo>
                      <a:pt x="6885" y="2471"/>
                      <a:pt x="6558" y="2301"/>
                      <a:pt x="6406" y="2035"/>
                    </a:cubicBezTo>
                    <a:cubicBezTo>
                      <a:pt x="6237" y="1726"/>
                      <a:pt x="6321" y="1326"/>
                      <a:pt x="6067" y="1066"/>
                    </a:cubicBezTo>
                    <a:cubicBezTo>
                      <a:pt x="5855" y="860"/>
                      <a:pt x="5462" y="806"/>
                      <a:pt x="5353" y="539"/>
                    </a:cubicBezTo>
                    <a:cubicBezTo>
                      <a:pt x="5286" y="370"/>
                      <a:pt x="5347" y="128"/>
                      <a:pt x="5165" y="49"/>
                    </a:cubicBezTo>
                    <a:cubicBezTo>
                      <a:pt x="5111" y="25"/>
                      <a:pt x="5044" y="19"/>
                      <a:pt x="4983" y="19"/>
                    </a:cubicBezTo>
                    <a:cubicBezTo>
                      <a:pt x="4705" y="7"/>
                      <a:pt x="4420" y="7"/>
                      <a:pt x="4136" y="1"/>
                    </a:cubicBezTo>
                    <a:cubicBezTo>
                      <a:pt x="4098" y="1"/>
                      <a:pt x="4060" y="0"/>
                      <a:pt x="402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3"/>
              <p:cNvSpPr/>
              <p:nvPr/>
            </p:nvSpPr>
            <p:spPr>
              <a:xfrm>
                <a:off x="1327939" y="1371648"/>
                <a:ext cx="1150805" cy="1120533"/>
              </a:xfrm>
              <a:custGeom>
                <a:rect b="b" l="l" r="r" t="t"/>
                <a:pathLst>
                  <a:path extrusionOk="0" h="6922" w="7109">
                    <a:moveTo>
                      <a:pt x="3411" y="0"/>
                    </a:moveTo>
                    <a:cubicBezTo>
                      <a:pt x="3335" y="0"/>
                      <a:pt x="3256" y="9"/>
                      <a:pt x="3173" y="31"/>
                    </a:cubicBezTo>
                    <a:cubicBezTo>
                      <a:pt x="2870" y="116"/>
                      <a:pt x="2628" y="376"/>
                      <a:pt x="2301" y="382"/>
                    </a:cubicBezTo>
                    <a:cubicBezTo>
                      <a:pt x="2292" y="383"/>
                      <a:pt x="2283" y="383"/>
                      <a:pt x="2274" y="383"/>
                    </a:cubicBezTo>
                    <a:cubicBezTo>
                      <a:pt x="2173" y="383"/>
                      <a:pt x="2069" y="360"/>
                      <a:pt x="1971" y="360"/>
                    </a:cubicBezTo>
                    <a:cubicBezTo>
                      <a:pt x="1947" y="360"/>
                      <a:pt x="1924" y="361"/>
                      <a:pt x="1901" y="364"/>
                    </a:cubicBezTo>
                    <a:cubicBezTo>
                      <a:pt x="1689" y="407"/>
                      <a:pt x="1544" y="582"/>
                      <a:pt x="1453" y="758"/>
                    </a:cubicBezTo>
                    <a:cubicBezTo>
                      <a:pt x="1362" y="933"/>
                      <a:pt x="1266" y="1121"/>
                      <a:pt x="1078" y="1224"/>
                    </a:cubicBezTo>
                    <a:cubicBezTo>
                      <a:pt x="975" y="1266"/>
                      <a:pt x="872" y="1284"/>
                      <a:pt x="775" y="1321"/>
                    </a:cubicBezTo>
                    <a:cubicBezTo>
                      <a:pt x="642" y="1375"/>
                      <a:pt x="539" y="1454"/>
                      <a:pt x="454" y="1563"/>
                    </a:cubicBezTo>
                    <a:cubicBezTo>
                      <a:pt x="418" y="1617"/>
                      <a:pt x="382" y="1666"/>
                      <a:pt x="357" y="1726"/>
                    </a:cubicBezTo>
                    <a:cubicBezTo>
                      <a:pt x="357" y="1841"/>
                      <a:pt x="327" y="1981"/>
                      <a:pt x="297" y="2108"/>
                    </a:cubicBezTo>
                    <a:cubicBezTo>
                      <a:pt x="291" y="2138"/>
                      <a:pt x="279" y="2150"/>
                      <a:pt x="279" y="2180"/>
                    </a:cubicBezTo>
                    <a:cubicBezTo>
                      <a:pt x="212" y="2828"/>
                      <a:pt x="0" y="3512"/>
                      <a:pt x="424" y="4142"/>
                    </a:cubicBezTo>
                    <a:cubicBezTo>
                      <a:pt x="781" y="3833"/>
                      <a:pt x="424" y="3264"/>
                      <a:pt x="927" y="3016"/>
                    </a:cubicBezTo>
                    <a:lnTo>
                      <a:pt x="927" y="3016"/>
                    </a:lnTo>
                    <a:cubicBezTo>
                      <a:pt x="993" y="3331"/>
                      <a:pt x="854" y="3646"/>
                      <a:pt x="969" y="3985"/>
                    </a:cubicBezTo>
                    <a:cubicBezTo>
                      <a:pt x="975" y="4021"/>
                      <a:pt x="987" y="4051"/>
                      <a:pt x="993" y="4088"/>
                    </a:cubicBezTo>
                    <a:cubicBezTo>
                      <a:pt x="1120" y="4748"/>
                      <a:pt x="1078" y="5444"/>
                      <a:pt x="1138" y="6098"/>
                    </a:cubicBezTo>
                    <a:cubicBezTo>
                      <a:pt x="1562" y="5904"/>
                      <a:pt x="993" y="5280"/>
                      <a:pt x="1701" y="5220"/>
                    </a:cubicBezTo>
                    <a:cubicBezTo>
                      <a:pt x="1723" y="5223"/>
                      <a:pt x="1738" y="5224"/>
                      <a:pt x="1751" y="5224"/>
                    </a:cubicBezTo>
                    <a:cubicBezTo>
                      <a:pt x="1764" y="5224"/>
                      <a:pt x="1774" y="5223"/>
                      <a:pt x="1786" y="5220"/>
                    </a:cubicBezTo>
                    <a:cubicBezTo>
                      <a:pt x="1932" y="5147"/>
                      <a:pt x="1756" y="4717"/>
                      <a:pt x="2125" y="4711"/>
                    </a:cubicBezTo>
                    <a:cubicBezTo>
                      <a:pt x="2156" y="4729"/>
                      <a:pt x="2180" y="4754"/>
                      <a:pt x="2204" y="4784"/>
                    </a:cubicBezTo>
                    <a:cubicBezTo>
                      <a:pt x="2628" y="5286"/>
                      <a:pt x="2561" y="5977"/>
                      <a:pt x="2840" y="6540"/>
                    </a:cubicBezTo>
                    <a:cubicBezTo>
                      <a:pt x="3197" y="6104"/>
                      <a:pt x="2773" y="5474"/>
                      <a:pt x="3264" y="5008"/>
                    </a:cubicBezTo>
                    <a:cubicBezTo>
                      <a:pt x="3294" y="5008"/>
                      <a:pt x="3324" y="5008"/>
                      <a:pt x="3354" y="5020"/>
                    </a:cubicBezTo>
                    <a:cubicBezTo>
                      <a:pt x="3542" y="5074"/>
                      <a:pt x="3609" y="5262"/>
                      <a:pt x="3748" y="5389"/>
                    </a:cubicBezTo>
                    <a:cubicBezTo>
                      <a:pt x="3790" y="5438"/>
                      <a:pt x="3839" y="5468"/>
                      <a:pt x="3893" y="5498"/>
                    </a:cubicBezTo>
                    <a:cubicBezTo>
                      <a:pt x="3923" y="5510"/>
                      <a:pt x="3942" y="5523"/>
                      <a:pt x="3972" y="5535"/>
                    </a:cubicBezTo>
                    <a:cubicBezTo>
                      <a:pt x="4608" y="5855"/>
                      <a:pt x="4045" y="6552"/>
                      <a:pt x="4541" y="6921"/>
                    </a:cubicBezTo>
                    <a:cubicBezTo>
                      <a:pt x="4729" y="6540"/>
                      <a:pt x="4698" y="6110"/>
                      <a:pt x="4783" y="5710"/>
                    </a:cubicBezTo>
                    <a:cubicBezTo>
                      <a:pt x="4789" y="5680"/>
                      <a:pt x="4801" y="5644"/>
                      <a:pt x="4807" y="5613"/>
                    </a:cubicBezTo>
                    <a:cubicBezTo>
                      <a:pt x="4828" y="5498"/>
                      <a:pt x="4881" y="5341"/>
                      <a:pt x="4942" y="5341"/>
                    </a:cubicBezTo>
                    <a:cubicBezTo>
                      <a:pt x="4952" y="5341"/>
                      <a:pt x="4961" y="5345"/>
                      <a:pt x="4971" y="5353"/>
                    </a:cubicBezTo>
                    <a:cubicBezTo>
                      <a:pt x="5261" y="5353"/>
                      <a:pt x="5261" y="5662"/>
                      <a:pt x="5328" y="5922"/>
                    </a:cubicBezTo>
                    <a:cubicBezTo>
                      <a:pt x="5685" y="5450"/>
                      <a:pt x="5449" y="4802"/>
                      <a:pt x="5722" y="4318"/>
                    </a:cubicBezTo>
                    <a:cubicBezTo>
                      <a:pt x="5740" y="4287"/>
                      <a:pt x="5758" y="4257"/>
                      <a:pt x="5782" y="4227"/>
                    </a:cubicBezTo>
                    <a:cubicBezTo>
                      <a:pt x="5831" y="4166"/>
                      <a:pt x="5897" y="4166"/>
                      <a:pt x="5970" y="4166"/>
                    </a:cubicBezTo>
                    <a:cubicBezTo>
                      <a:pt x="6327" y="4542"/>
                      <a:pt x="5970" y="5111"/>
                      <a:pt x="6327" y="5480"/>
                    </a:cubicBezTo>
                    <a:cubicBezTo>
                      <a:pt x="6484" y="5074"/>
                      <a:pt x="6484" y="4620"/>
                      <a:pt x="6533" y="4178"/>
                    </a:cubicBezTo>
                    <a:cubicBezTo>
                      <a:pt x="6533" y="4142"/>
                      <a:pt x="6539" y="4106"/>
                      <a:pt x="6539" y="4076"/>
                    </a:cubicBezTo>
                    <a:cubicBezTo>
                      <a:pt x="6539" y="3979"/>
                      <a:pt x="6539" y="3785"/>
                      <a:pt x="6606" y="3785"/>
                    </a:cubicBezTo>
                    <a:cubicBezTo>
                      <a:pt x="6624" y="3782"/>
                      <a:pt x="6640" y="3780"/>
                      <a:pt x="6655" y="3780"/>
                    </a:cubicBezTo>
                    <a:cubicBezTo>
                      <a:pt x="6935" y="3780"/>
                      <a:pt x="6694" y="4287"/>
                      <a:pt x="7108" y="4287"/>
                    </a:cubicBezTo>
                    <a:cubicBezTo>
                      <a:pt x="7108" y="3658"/>
                      <a:pt x="7108" y="3028"/>
                      <a:pt x="6817" y="2423"/>
                    </a:cubicBezTo>
                    <a:lnTo>
                      <a:pt x="6775" y="2356"/>
                    </a:lnTo>
                    <a:cubicBezTo>
                      <a:pt x="6727" y="2289"/>
                      <a:pt x="6672" y="2223"/>
                      <a:pt x="6636" y="2150"/>
                    </a:cubicBezTo>
                    <a:cubicBezTo>
                      <a:pt x="6430" y="1757"/>
                      <a:pt x="6593" y="1284"/>
                      <a:pt x="6412" y="879"/>
                    </a:cubicBezTo>
                    <a:cubicBezTo>
                      <a:pt x="6260" y="540"/>
                      <a:pt x="5855" y="304"/>
                      <a:pt x="5449" y="304"/>
                    </a:cubicBezTo>
                    <a:cubicBezTo>
                      <a:pt x="5391" y="304"/>
                      <a:pt x="5329" y="310"/>
                      <a:pt x="5268" y="310"/>
                    </a:cubicBezTo>
                    <a:cubicBezTo>
                      <a:pt x="5228" y="310"/>
                      <a:pt x="5189" y="307"/>
                      <a:pt x="5152" y="298"/>
                    </a:cubicBezTo>
                    <a:cubicBezTo>
                      <a:pt x="5025" y="267"/>
                      <a:pt x="4928" y="183"/>
                      <a:pt x="4820" y="122"/>
                    </a:cubicBezTo>
                    <a:cubicBezTo>
                      <a:pt x="4752" y="82"/>
                      <a:pt x="4636" y="39"/>
                      <a:pt x="4505" y="39"/>
                    </a:cubicBezTo>
                    <a:cubicBezTo>
                      <a:pt x="4437" y="39"/>
                      <a:pt x="4365" y="51"/>
                      <a:pt x="4293" y="80"/>
                    </a:cubicBezTo>
                    <a:cubicBezTo>
                      <a:pt x="4239" y="87"/>
                      <a:pt x="4188" y="90"/>
                      <a:pt x="4138" y="90"/>
                    </a:cubicBezTo>
                    <a:cubicBezTo>
                      <a:pt x="3875" y="90"/>
                      <a:pt x="3657" y="0"/>
                      <a:pt x="3411"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3"/>
              <p:cNvSpPr/>
              <p:nvPr/>
            </p:nvSpPr>
            <p:spPr>
              <a:xfrm>
                <a:off x="1360153" y="1395282"/>
                <a:ext cx="1089129" cy="715510"/>
              </a:xfrm>
              <a:custGeom>
                <a:rect b="b" l="l" r="r" t="t"/>
                <a:pathLst>
                  <a:path extrusionOk="0" h="4420" w="6728">
                    <a:moveTo>
                      <a:pt x="3236" y="1"/>
                    </a:moveTo>
                    <a:cubicBezTo>
                      <a:pt x="3160" y="1"/>
                      <a:pt x="3082" y="7"/>
                      <a:pt x="2998" y="24"/>
                    </a:cubicBezTo>
                    <a:cubicBezTo>
                      <a:pt x="2707" y="79"/>
                      <a:pt x="2483" y="242"/>
                      <a:pt x="2181" y="248"/>
                    </a:cubicBezTo>
                    <a:cubicBezTo>
                      <a:pt x="2081" y="248"/>
                      <a:pt x="1984" y="238"/>
                      <a:pt x="1891" y="238"/>
                    </a:cubicBezTo>
                    <a:cubicBezTo>
                      <a:pt x="1860" y="238"/>
                      <a:pt x="1829" y="239"/>
                      <a:pt x="1799" y="242"/>
                    </a:cubicBezTo>
                    <a:cubicBezTo>
                      <a:pt x="1593" y="267"/>
                      <a:pt x="1466" y="382"/>
                      <a:pt x="1375" y="491"/>
                    </a:cubicBezTo>
                    <a:cubicBezTo>
                      <a:pt x="1285" y="606"/>
                      <a:pt x="1194" y="727"/>
                      <a:pt x="1012" y="787"/>
                    </a:cubicBezTo>
                    <a:cubicBezTo>
                      <a:pt x="921" y="818"/>
                      <a:pt x="812" y="824"/>
                      <a:pt x="721" y="848"/>
                    </a:cubicBezTo>
                    <a:cubicBezTo>
                      <a:pt x="600" y="878"/>
                      <a:pt x="497" y="939"/>
                      <a:pt x="419" y="999"/>
                    </a:cubicBezTo>
                    <a:cubicBezTo>
                      <a:pt x="382" y="1029"/>
                      <a:pt x="352" y="1066"/>
                      <a:pt x="328" y="1102"/>
                    </a:cubicBezTo>
                    <a:cubicBezTo>
                      <a:pt x="328" y="1181"/>
                      <a:pt x="304" y="1266"/>
                      <a:pt x="279" y="1344"/>
                    </a:cubicBezTo>
                    <a:cubicBezTo>
                      <a:pt x="267" y="1362"/>
                      <a:pt x="267" y="1375"/>
                      <a:pt x="261" y="1393"/>
                    </a:cubicBezTo>
                    <a:cubicBezTo>
                      <a:pt x="195" y="1798"/>
                      <a:pt x="1" y="2240"/>
                      <a:pt x="401" y="2640"/>
                    </a:cubicBezTo>
                    <a:cubicBezTo>
                      <a:pt x="740" y="2446"/>
                      <a:pt x="401" y="2083"/>
                      <a:pt x="867" y="1926"/>
                    </a:cubicBezTo>
                    <a:lnTo>
                      <a:pt x="867" y="1926"/>
                    </a:lnTo>
                    <a:cubicBezTo>
                      <a:pt x="933" y="2125"/>
                      <a:pt x="800" y="2325"/>
                      <a:pt x="915" y="2543"/>
                    </a:cubicBezTo>
                    <a:lnTo>
                      <a:pt x="939" y="2610"/>
                    </a:lnTo>
                    <a:cubicBezTo>
                      <a:pt x="1061" y="3027"/>
                      <a:pt x="1012" y="3475"/>
                      <a:pt x="1073" y="3893"/>
                    </a:cubicBezTo>
                    <a:cubicBezTo>
                      <a:pt x="1472" y="3766"/>
                      <a:pt x="939" y="3366"/>
                      <a:pt x="1611" y="3330"/>
                    </a:cubicBezTo>
                    <a:cubicBezTo>
                      <a:pt x="1622" y="3332"/>
                      <a:pt x="1632" y="3333"/>
                      <a:pt x="1641" y="3333"/>
                    </a:cubicBezTo>
                    <a:cubicBezTo>
                      <a:pt x="1660" y="3333"/>
                      <a:pt x="1676" y="3330"/>
                      <a:pt x="1684" y="3330"/>
                    </a:cubicBezTo>
                    <a:cubicBezTo>
                      <a:pt x="1823" y="3288"/>
                      <a:pt x="1654" y="3009"/>
                      <a:pt x="2011" y="3003"/>
                    </a:cubicBezTo>
                    <a:lnTo>
                      <a:pt x="2078" y="3052"/>
                    </a:lnTo>
                    <a:cubicBezTo>
                      <a:pt x="2483" y="3366"/>
                      <a:pt x="2411" y="3814"/>
                      <a:pt x="2683" y="4172"/>
                    </a:cubicBezTo>
                    <a:cubicBezTo>
                      <a:pt x="3016" y="3893"/>
                      <a:pt x="2616" y="3488"/>
                      <a:pt x="3089" y="3197"/>
                    </a:cubicBezTo>
                    <a:cubicBezTo>
                      <a:pt x="3119" y="3197"/>
                      <a:pt x="3149" y="3197"/>
                      <a:pt x="3180" y="3203"/>
                    </a:cubicBezTo>
                    <a:cubicBezTo>
                      <a:pt x="3349" y="3233"/>
                      <a:pt x="3422" y="3360"/>
                      <a:pt x="3549" y="3445"/>
                    </a:cubicBezTo>
                    <a:cubicBezTo>
                      <a:pt x="3585" y="3475"/>
                      <a:pt x="3640" y="3488"/>
                      <a:pt x="3682" y="3512"/>
                    </a:cubicBezTo>
                    <a:cubicBezTo>
                      <a:pt x="3706" y="3518"/>
                      <a:pt x="3737" y="3530"/>
                      <a:pt x="3767" y="3536"/>
                    </a:cubicBezTo>
                    <a:cubicBezTo>
                      <a:pt x="4372" y="3742"/>
                      <a:pt x="3827" y="4178"/>
                      <a:pt x="4306" y="4420"/>
                    </a:cubicBezTo>
                    <a:cubicBezTo>
                      <a:pt x="4487" y="4178"/>
                      <a:pt x="4457" y="3905"/>
                      <a:pt x="4530" y="3651"/>
                    </a:cubicBezTo>
                    <a:cubicBezTo>
                      <a:pt x="4542" y="3627"/>
                      <a:pt x="4548" y="3603"/>
                      <a:pt x="4554" y="3590"/>
                    </a:cubicBezTo>
                    <a:cubicBezTo>
                      <a:pt x="4575" y="3516"/>
                      <a:pt x="4629" y="3414"/>
                      <a:pt x="4682" y="3414"/>
                    </a:cubicBezTo>
                    <a:cubicBezTo>
                      <a:pt x="4690" y="3414"/>
                      <a:pt x="4698" y="3416"/>
                      <a:pt x="4705" y="3421"/>
                    </a:cubicBezTo>
                    <a:cubicBezTo>
                      <a:pt x="4978" y="3421"/>
                      <a:pt x="4978" y="3627"/>
                      <a:pt x="5044" y="3784"/>
                    </a:cubicBezTo>
                    <a:cubicBezTo>
                      <a:pt x="5389" y="3481"/>
                      <a:pt x="5159" y="3076"/>
                      <a:pt x="5420" y="2761"/>
                    </a:cubicBezTo>
                    <a:cubicBezTo>
                      <a:pt x="5432" y="2743"/>
                      <a:pt x="5456" y="2725"/>
                      <a:pt x="5480" y="2700"/>
                    </a:cubicBezTo>
                    <a:cubicBezTo>
                      <a:pt x="5517" y="2664"/>
                      <a:pt x="5583" y="2664"/>
                      <a:pt x="5650" y="2664"/>
                    </a:cubicBezTo>
                    <a:cubicBezTo>
                      <a:pt x="5983" y="2906"/>
                      <a:pt x="5650" y="3270"/>
                      <a:pt x="5983" y="3506"/>
                    </a:cubicBezTo>
                    <a:cubicBezTo>
                      <a:pt x="6128" y="3239"/>
                      <a:pt x="6134" y="2955"/>
                      <a:pt x="6183" y="2670"/>
                    </a:cubicBezTo>
                    <a:cubicBezTo>
                      <a:pt x="6183" y="2652"/>
                      <a:pt x="6189" y="2628"/>
                      <a:pt x="6189" y="2604"/>
                    </a:cubicBezTo>
                    <a:cubicBezTo>
                      <a:pt x="6189" y="2543"/>
                      <a:pt x="6189" y="2422"/>
                      <a:pt x="6255" y="2422"/>
                    </a:cubicBezTo>
                    <a:cubicBezTo>
                      <a:pt x="6272" y="2420"/>
                      <a:pt x="6287" y="2419"/>
                      <a:pt x="6301" y="2419"/>
                    </a:cubicBezTo>
                    <a:cubicBezTo>
                      <a:pt x="6576" y="2419"/>
                      <a:pt x="6347" y="2743"/>
                      <a:pt x="6727" y="2743"/>
                    </a:cubicBezTo>
                    <a:cubicBezTo>
                      <a:pt x="6727" y="2337"/>
                      <a:pt x="6727" y="1938"/>
                      <a:pt x="6455" y="1550"/>
                    </a:cubicBezTo>
                    <a:lnTo>
                      <a:pt x="6407" y="1508"/>
                    </a:lnTo>
                    <a:cubicBezTo>
                      <a:pt x="6364" y="1459"/>
                      <a:pt x="6316" y="1423"/>
                      <a:pt x="6279" y="1381"/>
                    </a:cubicBezTo>
                    <a:cubicBezTo>
                      <a:pt x="6086" y="1126"/>
                      <a:pt x="6237" y="824"/>
                      <a:pt x="6068" y="569"/>
                    </a:cubicBezTo>
                    <a:cubicBezTo>
                      <a:pt x="5922" y="351"/>
                      <a:pt x="5547" y="200"/>
                      <a:pt x="5159" y="200"/>
                    </a:cubicBezTo>
                    <a:cubicBezTo>
                      <a:pt x="5123" y="200"/>
                      <a:pt x="5086" y="201"/>
                      <a:pt x="5048" y="201"/>
                    </a:cubicBezTo>
                    <a:cubicBezTo>
                      <a:pt x="4992" y="201"/>
                      <a:pt x="4935" y="199"/>
                      <a:pt x="4881" y="188"/>
                    </a:cubicBezTo>
                    <a:cubicBezTo>
                      <a:pt x="4760" y="176"/>
                      <a:pt x="4669" y="115"/>
                      <a:pt x="4560" y="79"/>
                    </a:cubicBezTo>
                    <a:cubicBezTo>
                      <a:pt x="4487" y="46"/>
                      <a:pt x="4391" y="24"/>
                      <a:pt x="4282" y="24"/>
                    </a:cubicBezTo>
                    <a:cubicBezTo>
                      <a:pt x="4212" y="24"/>
                      <a:pt x="4136" y="33"/>
                      <a:pt x="4057" y="55"/>
                    </a:cubicBezTo>
                    <a:cubicBezTo>
                      <a:pt x="4011" y="59"/>
                      <a:pt x="3966" y="61"/>
                      <a:pt x="3923" y="61"/>
                    </a:cubicBezTo>
                    <a:cubicBezTo>
                      <a:pt x="3671" y="61"/>
                      <a:pt x="3466" y="1"/>
                      <a:pt x="3236"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3"/>
              <p:cNvSpPr/>
              <p:nvPr/>
            </p:nvSpPr>
            <p:spPr>
              <a:xfrm>
                <a:off x="1287632" y="1273388"/>
                <a:ext cx="1227374" cy="1342147"/>
              </a:xfrm>
              <a:custGeom>
                <a:rect b="b" l="l" r="r" t="t"/>
                <a:pathLst>
                  <a:path extrusionOk="0" h="8291" w="7582">
                    <a:moveTo>
                      <a:pt x="3658" y="1"/>
                    </a:moveTo>
                    <a:cubicBezTo>
                      <a:pt x="3572" y="1"/>
                      <a:pt x="3482" y="13"/>
                      <a:pt x="3385" y="45"/>
                    </a:cubicBezTo>
                    <a:cubicBezTo>
                      <a:pt x="3058" y="148"/>
                      <a:pt x="2798" y="450"/>
                      <a:pt x="2459" y="469"/>
                    </a:cubicBezTo>
                    <a:cubicBezTo>
                      <a:pt x="2451" y="469"/>
                      <a:pt x="2444" y="469"/>
                      <a:pt x="2436" y="469"/>
                    </a:cubicBezTo>
                    <a:cubicBezTo>
                      <a:pt x="2325" y="469"/>
                      <a:pt x="2218" y="438"/>
                      <a:pt x="2109" y="438"/>
                    </a:cubicBezTo>
                    <a:cubicBezTo>
                      <a:pt x="2082" y="438"/>
                      <a:pt x="2056" y="440"/>
                      <a:pt x="2029" y="444"/>
                    </a:cubicBezTo>
                    <a:cubicBezTo>
                      <a:pt x="1799" y="481"/>
                      <a:pt x="1648" y="711"/>
                      <a:pt x="1551" y="911"/>
                    </a:cubicBezTo>
                    <a:cubicBezTo>
                      <a:pt x="1454" y="1123"/>
                      <a:pt x="1357" y="1353"/>
                      <a:pt x="1151" y="1468"/>
                    </a:cubicBezTo>
                    <a:cubicBezTo>
                      <a:pt x="1054" y="1516"/>
                      <a:pt x="933" y="1540"/>
                      <a:pt x="824" y="1589"/>
                    </a:cubicBezTo>
                    <a:cubicBezTo>
                      <a:pt x="691" y="1649"/>
                      <a:pt x="576" y="1752"/>
                      <a:pt x="485" y="1873"/>
                    </a:cubicBezTo>
                    <a:cubicBezTo>
                      <a:pt x="437" y="1934"/>
                      <a:pt x="407" y="2000"/>
                      <a:pt x="376" y="2079"/>
                    </a:cubicBezTo>
                    <a:cubicBezTo>
                      <a:pt x="376" y="2224"/>
                      <a:pt x="346" y="2376"/>
                      <a:pt x="316" y="2533"/>
                    </a:cubicBezTo>
                    <a:cubicBezTo>
                      <a:pt x="310" y="2563"/>
                      <a:pt x="304" y="2594"/>
                      <a:pt x="304" y="2618"/>
                    </a:cubicBezTo>
                    <a:cubicBezTo>
                      <a:pt x="225" y="3387"/>
                      <a:pt x="1" y="4222"/>
                      <a:pt x="455" y="4979"/>
                    </a:cubicBezTo>
                    <a:cubicBezTo>
                      <a:pt x="830" y="4598"/>
                      <a:pt x="455" y="3920"/>
                      <a:pt x="982" y="3617"/>
                    </a:cubicBezTo>
                    <a:lnTo>
                      <a:pt x="982" y="3617"/>
                    </a:lnTo>
                    <a:cubicBezTo>
                      <a:pt x="1060" y="3992"/>
                      <a:pt x="909" y="4374"/>
                      <a:pt x="1036" y="4779"/>
                    </a:cubicBezTo>
                    <a:cubicBezTo>
                      <a:pt x="1042" y="4816"/>
                      <a:pt x="1054" y="4864"/>
                      <a:pt x="1060" y="4900"/>
                    </a:cubicBezTo>
                    <a:cubicBezTo>
                      <a:pt x="1194" y="5694"/>
                      <a:pt x="1151" y="6535"/>
                      <a:pt x="1212" y="7316"/>
                    </a:cubicBezTo>
                    <a:cubicBezTo>
                      <a:pt x="1666" y="7086"/>
                      <a:pt x="1060" y="6329"/>
                      <a:pt x="1817" y="6257"/>
                    </a:cubicBezTo>
                    <a:cubicBezTo>
                      <a:pt x="1832" y="6259"/>
                      <a:pt x="1846" y="6261"/>
                      <a:pt x="1859" y="6261"/>
                    </a:cubicBezTo>
                    <a:cubicBezTo>
                      <a:pt x="1878" y="6261"/>
                      <a:pt x="1894" y="6258"/>
                      <a:pt x="1908" y="6251"/>
                    </a:cubicBezTo>
                    <a:cubicBezTo>
                      <a:pt x="2059" y="6166"/>
                      <a:pt x="1878" y="5645"/>
                      <a:pt x="2271" y="5633"/>
                    </a:cubicBezTo>
                    <a:cubicBezTo>
                      <a:pt x="2302" y="5657"/>
                      <a:pt x="2326" y="5694"/>
                      <a:pt x="2356" y="5724"/>
                    </a:cubicBezTo>
                    <a:cubicBezTo>
                      <a:pt x="2810" y="6329"/>
                      <a:pt x="2732" y="7165"/>
                      <a:pt x="3034" y="7843"/>
                    </a:cubicBezTo>
                    <a:cubicBezTo>
                      <a:pt x="3416" y="7316"/>
                      <a:pt x="2962" y="6559"/>
                      <a:pt x="3488" y="5996"/>
                    </a:cubicBezTo>
                    <a:cubicBezTo>
                      <a:pt x="3519" y="5996"/>
                      <a:pt x="3555" y="6008"/>
                      <a:pt x="3585" y="6014"/>
                    </a:cubicBezTo>
                    <a:cubicBezTo>
                      <a:pt x="3785" y="6075"/>
                      <a:pt x="3858" y="6311"/>
                      <a:pt x="4003" y="6462"/>
                    </a:cubicBezTo>
                    <a:cubicBezTo>
                      <a:pt x="4051" y="6511"/>
                      <a:pt x="4100" y="6553"/>
                      <a:pt x="4160" y="6584"/>
                    </a:cubicBezTo>
                    <a:cubicBezTo>
                      <a:pt x="4191" y="6596"/>
                      <a:pt x="4221" y="6614"/>
                      <a:pt x="4251" y="6620"/>
                    </a:cubicBezTo>
                    <a:cubicBezTo>
                      <a:pt x="4929" y="7007"/>
                      <a:pt x="4324" y="7837"/>
                      <a:pt x="4851" y="8291"/>
                    </a:cubicBezTo>
                    <a:cubicBezTo>
                      <a:pt x="5056" y="7837"/>
                      <a:pt x="5020" y="7316"/>
                      <a:pt x="5111" y="6832"/>
                    </a:cubicBezTo>
                    <a:cubicBezTo>
                      <a:pt x="5117" y="6795"/>
                      <a:pt x="5123" y="6747"/>
                      <a:pt x="5129" y="6711"/>
                    </a:cubicBezTo>
                    <a:cubicBezTo>
                      <a:pt x="5150" y="6575"/>
                      <a:pt x="5211" y="6386"/>
                      <a:pt x="5274" y="6386"/>
                    </a:cubicBezTo>
                    <a:cubicBezTo>
                      <a:pt x="5284" y="6386"/>
                      <a:pt x="5294" y="6391"/>
                      <a:pt x="5305" y="6402"/>
                    </a:cubicBezTo>
                    <a:cubicBezTo>
                      <a:pt x="5607" y="6402"/>
                      <a:pt x="5607" y="6777"/>
                      <a:pt x="5686" y="7080"/>
                    </a:cubicBezTo>
                    <a:cubicBezTo>
                      <a:pt x="6061" y="6511"/>
                      <a:pt x="5813" y="5736"/>
                      <a:pt x="6098" y="5143"/>
                    </a:cubicBezTo>
                    <a:cubicBezTo>
                      <a:pt x="6122" y="5106"/>
                      <a:pt x="6140" y="5070"/>
                      <a:pt x="6170" y="5028"/>
                    </a:cubicBezTo>
                    <a:cubicBezTo>
                      <a:pt x="6213" y="4955"/>
                      <a:pt x="6291" y="4955"/>
                      <a:pt x="6364" y="4955"/>
                    </a:cubicBezTo>
                    <a:cubicBezTo>
                      <a:pt x="6746" y="5409"/>
                      <a:pt x="6364" y="6087"/>
                      <a:pt x="6746" y="6541"/>
                    </a:cubicBezTo>
                    <a:cubicBezTo>
                      <a:pt x="6909" y="6051"/>
                      <a:pt x="6915" y="5506"/>
                      <a:pt x="6964" y="4979"/>
                    </a:cubicBezTo>
                    <a:cubicBezTo>
                      <a:pt x="6964" y="4931"/>
                      <a:pt x="6970" y="4888"/>
                      <a:pt x="6976" y="4846"/>
                    </a:cubicBezTo>
                    <a:cubicBezTo>
                      <a:pt x="6976" y="4725"/>
                      <a:pt x="6976" y="4501"/>
                      <a:pt x="7054" y="4501"/>
                    </a:cubicBezTo>
                    <a:cubicBezTo>
                      <a:pt x="7075" y="4497"/>
                      <a:pt x="7093" y="4495"/>
                      <a:pt x="7110" y="4495"/>
                    </a:cubicBezTo>
                    <a:cubicBezTo>
                      <a:pt x="7399" y="4495"/>
                      <a:pt x="7152" y="5106"/>
                      <a:pt x="7581" y="5106"/>
                    </a:cubicBezTo>
                    <a:cubicBezTo>
                      <a:pt x="7581" y="4350"/>
                      <a:pt x="7581" y="3593"/>
                      <a:pt x="7272" y="2860"/>
                    </a:cubicBezTo>
                    <a:cubicBezTo>
                      <a:pt x="7260" y="2830"/>
                      <a:pt x="7242" y="2806"/>
                      <a:pt x="7218" y="2775"/>
                    </a:cubicBezTo>
                    <a:cubicBezTo>
                      <a:pt x="7169" y="2691"/>
                      <a:pt x="7121" y="2618"/>
                      <a:pt x="7079" y="2533"/>
                    </a:cubicBezTo>
                    <a:cubicBezTo>
                      <a:pt x="6855" y="2061"/>
                      <a:pt x="7024" y="1486"/>
                      <a:pt x="6836" y="1001"/>
                    </a:cubicBezTo>
                    <a:cubicBezTo>
                      <a:pt x="6673" y="596"/>
                      <a:pt x="6249" y="305"/>
                      <a:pt x="5813" y="305"/>
                    </a:cubicBezTo>
                    <a:cubicBezTo>
                      <a:pt x="5748" y="305"/>
                      <a:pt x="5685" y="312"/>
                      <a:pt x="5621" y="312"/>
                    </a:cubicBezTo>
                    <a:cubicBezTo>
                      <a:pt x="5579" y="312"/>
                      <a:pt x="5536" y="309"/>
                      <a:pt x="5492" y="299"/>
                    </a:cubicBezTo>
                    <a:cubicBezTo>
                      <a:pt x="5359" y="263"/>
                      <a:pt x="5250" y="160"/>
                      <a:pt x="5141" y="87"/>
                    </a:cubicBezTo>
                    <a:cubicBezTo>
                      <a:pt x="5072" y="63"/>
                      <a:pt x="4975" y="37"/>
                      <a:pt x="4861" y="37"/>
                    </a:cubicBezTo>
                    <a:cubicBezTo>
                      <a:pt x="4775" y="37"/>
                      <a:pt x="4679" y="52"/>
                      <a:pt x="4578" y="93"/>
                    </a:cubicBezTo>
                    <a:cubicBezTo>
                      <a:pt x="4522" y="102"/>
                      <a:pt x="4468" y="106"/>
                      <a:pt x="4415" y="106"/>
                    </a:cubicBezTo>
                    <a:cubicBezTo>
                      <a:pt x="4140" y="106"/>
                      <a:pt x="3914" y="1"/>
                      <a:pt x="3658"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3"/>
              <p:cNvSpPr/>
              <p:nvPr/>
            </p:nvSpPr>
            <p:spPr>
              <a:xfrm>
                <a:off x="1287632" y="1273388"/>
                <a:ext cx="1227374" cy="1342147"/>
              </a:xfrm>
              <a:custGeom>
                <a:rect b="b" l="l" r="r" t="t"/>
                <a:pathLst>
                  <a:path extrusionOk="0" h="8291" w="7582">
                    <a:moveTo>
                      <a:pt x="3658" y="1"/>
                    </a:moveTo>
                    <a:cubicBezTo>
                      <a:pt x="3572" y="1"/>
                      <a:pt x="3482" y="13"/>
                      <a:pt x="3385" y="45"/>
                    </a:cubicBezTo>
                    <a:cubicBezTo>
                      <a:pt x="3058" y="148"/>
                      <a:pt x="2798" y="450"/>
                      <a:pt x="2459" y="469"/>
                    </a:cubicBezTo>
                    <a:cubicBezTo>
                      <a:pt x="2451" y="469"/>
                      <a:pt x="2444" y="469"/>
                      <a:pt x="2436" y="469"/>
                    </a:cubicBezTo>
                    <a:cubicBezTo>
                      <a:pt x="2325" y="469"/>
                      <a:pt x="2218" y="438"/>
                      <a:pt x="2109" y="438"/>
                    </a:cubicBezTo>
                    <a:cubicBezTo>
                      <a:pt x="2082" y="438"/>
                      <a:pt x="2056" y="440"/>
                      <a:pt x="2029" y="444"/>
                    </a:cubicBezTo>
                    <a:cubicBezTo>
                      <a:pt x="1799" y="481"/>
                      <a:pt x="1648" y="711"/>
                      <a:pt x="1551" y="911"/>
                    </a:cubicBezTo>
                    <a:cubicBezTo>
                      <a:pt x="1454" y="1123"/>
                      <a:pt x="1357" y="1353"/>
                      <a:pt x="1151" y="1468"/>
                    </a:cubicBezTo>
                    <a:cubicBezTo>
                      <a:pt x="1054" y="1516"/>
                      <a:pt x="933" y="1540"/>
                      <a:pt x="824" y="1589"/>
                    </a:cubicBezTo>
                    <a:cubicBezTo>
                      <a:pt x="691" y="1649"/>
                      <a:pt x="576" y="1752"/>
                      <a:pt x="485" y="1873"/>
                    </a:cubicBezTo>
                    <a:cubicBezTo>
                      <a:pt x="437" y="1934"/>
                      <a:pt x="407" y="2000"/>
                      <a:pt x="376" y="2079"/>
                    </a:cubicBezTo>
                    <a:cubicBezTo>
                      <a:pt x="376" y="2224"/>
                      <a:pt x="346" y="2376"/>
                      <a:pt x="316" y="2533"/>
                    </a:cubicBezTo>
                    <a:cubicBezTo>
                      <a:pt x="310" y="2563"/>
                      <a:pt x="304" y="2594"/>
                      <a:pt x="304" y="2618"/>
                    </a:cubicBezTo>
                    <a:cubicBezTo>
                      <a:pt x="225" y="3387"/>
                      <a:pt x="1" y="4222"/>
                      <a:pt x="455" y="4979"/>
                    </a:cubicBezTo>
                    <a:cubicBezTo>
                      <a:pt x="830" y="4598"/>
                      <a:pt x="455" y="3920"/>
                      <a:pt x="982" y="3617"/>
                    </a:cubicBezTo>
                    <a:lnTo>
                      <a:pt x="982" y="3617"/>
                    </a:lnTo>
                    <a:cubicBezTo>
                      <a:pt x="1060" y="3992"/>
                      <a:pt x="909" y="4374"/>
                      <a:pt x="1036" y="4779"/>
                    </a:cubicBezTo>
                    <a:cubicBezTo>
                      <a:pt x="1042" y="4816"/>
                      <a:pt x="1054" y="4864"/>
                      <a:pt x="1060" y="4900"/>
                    </a:cubicBezTo>
                    <a:cubicBezTo>
                      <a:pt x="1194" y="5694"/>
                      <a:pt x="1151" y="6535"/>
                      <a:pt x="1212" y="7316"/>
                    </a:cubicBezTo>
                    <a:cubicBezTo>
                      <a:pt x="1666" y="7086"/>
                      <a:pt x="1060" y="6329"/>
                      <a:pt x="1817" y="6257"/>
                    </a:cubicBezTo>
                    <a:cubicBezTo>
                      <a:pt x="1832" y="6259"/>
                      <a:pt x="1846" y="6261"/>
                      <a:pt x="1859" y="6261"/>
                    </a:cubicBezTo>
                    <a:cubicBezTo>
                      <a:pt x="1878" y="6261"/>
                      <a:pt x="1894" y="6258"/>
                      <a:pt x="1908" y="6251"/>
                    </a:cubicBezTo>
                    <a:cubicBezTo>
                      <a:pt x="2059" y="6166"/>
                      <a:pt x="1878" y="5645"/>
                      <a:pt x="2271" y="5633"/>
                    </a:cubicBezTo>
                    <a:cubicBezTo>
                      <a:pt x="2302" y="5657"/>
                      <a:pt x="2326" y="5694"/>
                      <a:pt x="2356" y="5724"/>
                    </a:cubicBezTo>
                    <a:cubicBezTo>
                      <a:pt x="2810" y="6329"/>
                      <a:pt x="2732" y="7165"/>
                      <a:pt x="3034" y="7843"/>
                    </a:cubicBezTo>
                    <a:cubicBezTo>
                      <a:pt x="3416" y="7316"/>
                      <a:pt x="2962" y="6559"/>
                      <a:pt x="3488" y="5996"/>
                    </a:cubicBezTo>
                    <a:cubicBezTo>
                      <a:pt x="3519" y="5996"/>
                      <a:pt x="3555" y="6008"/>
                      <a:pt x="3585" y="6014"/>
                    </a:cubicBezTo>
                    <a:cubicBezTo>
                      <a:pt x="3785" y="6075"/>
                      <a:pt x="3858" y="6311"/>
                      <a:pt x="4003" y="6462"/>
                    </a:cubicBezTo>
                    <a:cubicBezTo>
                      <a:pt x="4051" y="6511"/>
                      <a:pt x="4100" y="6553"/>
                      <a:pt x="4160" y="6584"/>
                    </a:cubicBezTo>
                    <a:cubicBezTo>
                      <a:pt x="4191" y="6596"/>
                      <a:pt x="4221" y="6614"/>
                      <a:pt x="4251" y="6620"/>
                    </a:cubicBezTo>
                    <a:cubicBezTo>
                      <a:pt x="4929" y="7007"/>
                      <a:pt x="4324" y="7837"/>
                      <a:pt x="4851" y="8291"/>
                    </a:cubicBezTo>
                    <a:cubicBezTo>
                      <a:pt x="5056" y="7837"/>
                      <a:pt x="5020" y="7316"/>
                      <a:pt x="5111" y="6832"/>
                    </a:cubicBezTo>
                    <a:cubicBezTo>
                      <a:pt x="5117" y="6795"/>
                      <a:pt x="5123" y="6747"/>
                      <a:pt x="5129" y="6711"/>
                    </a:cubicBezTo>
                    <a:cubicBezTo>
                      <a:pt x="5150" y="6575"/>
                      <a:pt x="5211" y="6386"/>
                      <a:pt x="5274" y="6386"/>
                    </a:cubicBezTo>
                    <a:cubicBezTo>
                      <a:pt x="5284" y="6386"/>
                      <a:pt x="5294" y="6391"/>
                      <a:pt x="5305" y="6402"/>
                    </a:cubicBezTo>
                    <a:cubicBezTo>
                      <a:pt x="5607" y="6402"/>
                      <a:pt x="5607" y="6777"/>
                      <a:pt x="5686" y="7080"/>
                    </a:cubicBezTo>
                    <a:cubicBezTo>
                      <a:pt x="6061" y="6511"/>
                      <a:pt x="5813" y="5736"/>
                      <a:pt x="6098" y="5143"/>
                    </a:cubicBezTo>
                    <a:cubicBezTo>
                      <a:pt x="6122" y="5106"/>
                      <a:pt x="6140" y="5070"/>
                      <a:pt x="6170" y="5028"/>
                    </a:cubicBezTo>
                    <a:cubicBezTo>
                      <a:pt x="6213" y="4955"/>
                      <a:pt x="6291" y="4955"/>
                      <a:pt x="6364" y="4955"/>
                    </a:cubicBezTo>
                    <a:cubicBezTo>
                      <a:pt x="6746" y="5409"/>
                      <a:pt x="6364" y="6087"/>
                      <a:pt x="6746" y="6541"/>
                    </a:cubicBezTo>
                    <a:cubicBezTo>
                      <a:pt x="6909" y="6051"/>
                      <a:pt x="6915" y="5506"/>
                      <a:pt x="6964" y="4979"/>
                    </a:cubicBezTo>
                    <a:cubicBezTo>
                      <a:pt x="6964" y="4931"/>
                      <a:pt x="6970" y="4888"/>
                      <a:pt x="6976" y="4846"/>
                    </a:cubicBezTo>
                    <a:cubicBezTo>
                      <a:pt x="6976" y="4725"/>
                      <a:pt x="6976" y="4501"/>
                      <a:pt x="7054" y="4501"/>
                    </a:cubicBezTo>
                    <a:cubicBezTo>
                      <a:pt x="7075" y="4497"/>
                      <a:pt x="7093" y="4495"/>
                      <a:pt x="7110" y="4495"/>
                    </a:cubicBezTo>
                    <a:cubicBezTo>
                      <a:pt x="7399" y="4495"/>
                      <a:pt x="7152" y="5106"/>
                      <a:pt x="7581" y="5106"/>
                    </a:cubicBezTo>
                    <a:cubicBezTo>
                      <a:pt x="7581" y="4350"/>
                      <a:pt x="7581" y="3593"/>
                      <a:pt x="7272" y="2860"/>
                    </a:cubicBezTo>
                    <a:cubicBezTo>
                      <a:pt x="7260" y="2830"/>
                      <a:pt x="7242" y="2806"/>
                      <a:pt x="7218" y="2775"/>
                    </a:cubicBezTo>
                    <a:cubicBezTo>
                      <a:pt x="7169" y="2691"/>
                      <a:pt x="7121" y="2618"/>
                      <a:pt x="7079" y="2533"/>
                    </a:cubicBezTo>
                    <a:cubicBezTo>
                      <a:pt x="6855" y="2061"/>
                      <a:pt x="7024" y="1486"/>
                      <a:pt x="6836" y="1001"/>
                    </a:cubicBezTo>
                    <a:cubicBezTo>
                      <a:pt x="6673" y="596"/>
                      <a:pt x="6249" y="305"/>
                      <a:pt x="5813" y="305"/>
                    </a:cubicBezTo>
                    <a:cubicBezTo>
                      <a:pt x="5748" y="305"/>
                      <a:pt x="5685" y="312"/>
                      <a:pt x="5621" y="312"/>
                    </a:cubicBezTo>
                    <a:cubicBezTo>
                      <a:pt x="5579" y="312"/>
                      <a:pt x="5536" y="309"/>
                      <a:pt x="5492" y="299"/>
                    </a:cubicBezTo>
                    <a:cubicBezTo>
                      <a:pt x="5359" y="263"/>
                      <a:pt x="5250" y="160"/>
                      <a:pt x="5141" y="87"/>
                    </a:cubicBezTo>
                    <a:cubicBezTo>
                      <a:pt x="5072" y="63"/>
                      <a:pt x="4975" y="37"/>
                      <a:pt x="4861" y="37"/>
                    </a:cubicBezTo>
                    <a:cubicBezTo>
                      <a:pt x="4775" y="37"/>
                      <a:pt x="4679" y="52"/>
                      <a:pt x="4578" y="93"/>
                    </a:cubicBezTo>
                    <a:cubicBezTo>
                      <a:pt x="4522" y="102"/>
                      <a:pt x="4468" y="106"/>
                      <a:pt x="4415" y="106"/>
                    </a:cubicBezTo>
                    <a:cubicBezTo>
                      <a:pt x="4140" y="106"/>
                      <a:pt x="3914" y="1"/>
                      <a:pt x="3658"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3"/>
              <p:cNvSpPr/>
              <p:nvPr/>
            </p:nvSpPr>
            <p:spPr>
              <a:xfrm>
                <a:off x="1327939" y="1298155"/>
                <a:ext cx="1150805" cy="1120371"/>
              </a:xfrm>
              <a:custGeom>
                <a:rect b="b" l="l" r="r" t="t"/>
                <a:pathLst>
                  <a:path extrusionOk="0" h="6921" w="7109">
                    <a:moveTo>
                      <a:pt x="3411" y="0"/>
                    </a:moveTo>
                    <a:cubicBezTo>
                      <a:pt x="3335" y="0"/>
                      <a:pt x="3256" y="9"/>
                      <a:pt x="3173" y="31"/>
                    </a:cubicBezTo>
                    <a:cubicBezTo>
                      <a:pt x="2870" y="116"/>
                      <a:pt x="2628" y="376"/>
                      <a:pt x="2301" y="382"/>
                    </a:cubicBezTo>
                    <a:cubicBezTo>
                      <a:pt x="2292" y="383"/>
                      <a:pt x="2283" y="383"/>
                      <a:pt x="2274" y="383"/>
                    </a:cubicBezTo>
                    <a:cubicBezTo>
                      <a:pt x="2173" y="383"/>
                      <a:pt x="2069" y="360"/>
                      <a:pt x="1971" y="360"/>
                    </a:cubicBezTo>
                    <a:cubicBezTo>
                      <a:pt x="1947" y="360"/>
                      <a:pt x="1924" y="361"/>
                      <a:pt x="1901" y="364"/>
                    </a:cubicBezTo>
                    <a:cubicBezTo>
                      <a:pt x="1689" y="406"/>
                      <a:pt x="1544" y="582"/>
                      <a:pt x="1453" y="758"/>
                    </a:cubicBezTo>
                    <a:cubicBezTo>
                      <a:pt x="1362" y="933"/>
                      <a:pt x="1266" y="1121"/>
                      <a:pt x="1078" y="1224"/>
                    </a:cubicBezTo>
                    <a:cubicBezTo>
                      <a:pt x="975" y="1266"/>
                      <a:pt x="872" y="1284"/>
                      <a:pt x="775" y="1321"/>
                    </a:cubicBezTo>
                    <a:cubicBezTo>
                      <a:pt x="642" y="1375"/>
                      <a:pt x="539" y="1454"/>
                      <a:pt x="454" y="1563"/>
                    </a:cubicBezTo>
                    <a:cubicBezTo>
                      <a:pt x="418" y="1617"/>
                      <a:pt x="382" y="1666"/>
                      <a:pt x="357" y="1726"/>
                    </a:cubicBezTo>
                    <a:cubicBezTo>
                      <a:pt x="357" y="1841"/>
                      <a:pt x="327" y="1981"/>
                      <a:pt x="297" y="2108"/>
                    </a:cubicBezTo>
                    <a:cubicBezTo>
                      <a:pt x="291" y="2138"/>
                      <a:pt x="279" y="2150"/>
                      <a:pt x="279" y="2180"/>
                    </a:cubicBezTo>
                    <a:cubicBezTo>
                      <a:pt x="212" y="2828"/>
                      <a:pt x="0" y="3512"/>
                      <a:pt x="424" y="4142"/>
                    </a:cubicBezTo>
                    <a:cubicBezTo>
                      <a:pt x="781" y="3833"/>
                      <a:pt x="424" y="3264"/>
                      <a:pt x="927" y="3016"/>
                    </a:cubicBezTo>
                    <a:lnTo>
                      <a:pt x="927" y="3016"/>
                    </a:lnTo>
                    <a:cubicBezTo>
                      <a:pt x="993" y="3331"/>
                      <a:pt x="854" y="3646"/>
                      <a:pt x="969" y="3985"/>
                    </a:cubicBezTo>
                    <a:cubicBezTo>
                      <a:pt x="975" y="4021"/>
                      <a:pt x="987" y="4051"/>
                      <a:pt x="993" y="4088"/>
                    </a:cubicBezTo>
                    <a:cubicBezTo>
                      <a:pt x="1120" y="4747"/>
                      <a:pt x="1078" y="5444"/>
                      <a:pt x="1138" y="6098"/>
                    </a:cubicBezTo>
                    <a:cubicBezTo>
                      <a:pt x="1562" y="5904"/>
                      <a:pt x="993" y="5280"/>
                      <a:pt x="1701" y="5220"/>
                    </a:cubicBezTo>
                    <a:cubicBezTo>
                      <a:pt x="1723" y="5223"/>
                      <a:pt x="1738" y="5224"/>
                      <a:pt x="1751" y="5224"/>
                    </a:cubicBezTo>
                    <a:cubicBezTo>
                      <a:pt x="1764" y="5224"/>
                      <a:pt x="1774" y="5223"/>
                      <a:pt x="1786" y="5220"/>
                    </a:cubicBezTo>
                    <a:cubicBezTo>
                      <a:pt x="1932" y="5147"/>
                      <a:pt x="1756" y="4717"/>
                      <a:pt x="2125" y="4711"/>
                    </a:cubicBezTo>
                    <a:cubicBezTo>
                      <a:pt x="2156" y="4729"/>
                      <a:pt x="2180" y="4754"/>
                      <a:pt x="2204" y="4784"/>
                    </a:cubicBezTo>
                    <a:cubicBezTo>
                      <a:pt x="2628" y="5286"/>
                      <a:pt x="2561" y="5977"/>
                      <a:pt x="2840" y="6540"/>
                    </a:cubicBezTo>
                    <a:cubicBezTo>
                      <a:pt x="3197" y="6104"/>
                      <a:pt x="2773" y="5474"/>
                      <a:pt x="3264" y="5008"/>
                    </a:cubicBezTo>
                    <a:cubicBezTo>
                      <a:pt x="3294" y="5008"/>
                      <a:pt x="3324" y="5008"/>
                      <a:pt x="3354" y="5020"/>
                    </a:cubicBezTo>
                    <a:cubicBezTo>
                      <a:pt x="3542" y="5074"/>
                      <a:pt x="3609" y="5262"/>
                      <a:pt x="3748" y="5389"/>
                    </a:cubicBezTo>
                    <a:cubicBezTo>
                      <a:pt x="3790" y="5438"/>
                      <a:pt x="3839" y="5468"/>
                      <a:pt x="3893" y="5498"/>
                    </a:cubicBezTo>
                    <a:cubicBezTo>
                      <a:pt x="3923" y="5510"/>
                      <a:pt x="3942" y="5522"/>
                      <a:pt x="3972" y="5535"/>
                    </a:cubicBezTo>
                    <a:cubicBezTo>
                      <a:pt x="4608" y="5855"/>
                      <a:pt x="4045" y="6552"/>
                      <a:pt x="4541" y="6921"/>
                    </a:cubicBezTo>
                    <a:cubicBezTo>
                      <a:pt x="4729" y="6540"/>
                      <a:pt x="4698" y="6110"/>
                      <a:pt x="4783" y="5710"/>
                    </a:cubicBezTo>
                    <a:cubicBezTo>
                      <a:pt x="4789" y="5680"/>
                      <a:pt x="4801" y="5644"/>
                      <a:pt x="4807" y="5613"/>
                    </a:cubicBezTo>
                    <a:cubicBezTo>
                      <a:pt x="4828" y="5498"/>
                      <a:pt x="4881" y="5341"/>
                      <a:pt x="4942" y="5341"/>
                    </a:cubicBezTo>
                    <a:cubicBezTo>
                      <a:pt x="4952" y="5341"/>
                      <a:pt x="4961" y="5345"/>
                      <a:pt x="4971" y="5353"/>
                    </a:cubicBezTo>
                    <a:cubicBezTo>
                      <a:pt x="5261" y="5353"/>
                      <a:pt x="5261" y="5662"/>
                      <a:pt x="5328" y="5922"/>
                    </a:cubicBezTo>
                    <a:cubicBezTo>
                      <a:pt x="5685" y="5450"/>
                      <a:pt x="5449" y="4802"/>
                      <a:pt x="5722" y="4318"/>
                    </a:cubicBezTo>
                    <a:cubicBezTo>
                      <a:pt x="5740" y="4287"/>
                      <a:pt x="5758" y="4257"/>
                      <a:pt x="5782" y="4227"/>
                    </a:cubicBezTo>
                    <a:cubicBezTo>
                      <a:pt x="5831" y="4166"/>
                      <a:pt x="5897" y="4166"/>
                      <a:pt x="5970" y="4166"/>
                    </a:cubicBezTo>
                    <a:cubicBezTo>
                      <a:pt x="6327" y="4542"/>
                      <a:pt x="5970" y="5111"/>
                      <a:pt x="6327" y="5480"/>
                    </a:cubicBezTo>
                    <a:cubicBezTo>
                      <a:pt x="6484" y="5074"/>
                      <a:pt x="6484" y="4620"/>
                      <a:pt x="6533" y="4178"/>
                    </a:cubicBezTo>
                    <a:cubicBezTo>
                      <a:pt x="6533" y="4142"/>
                      <a:pt x="6539" y="4106"/>
                      <a:pt x="6539" y="4075"/>
                    </a:cubicBezTo>
                    <a:cubicBezTo>
                      <a:pt x="6539" y="3979"/>
                      <a:pt x="6539" y="3785"/>
                      <a:pt x="6606" y="3785"/>
                    </a:cubicBezTo>
                    <a:cubicBezTo>
                      <a:pt x="6624" y="3782"/>
                      <a:pt x="6640" y="3780"/>
                      <a:pt x="6655" y="3780"/>
                    </a:cubicBezTo>
                    <a:cubicBezTo>
                      <a:pt x="6935" y="3780"/>
                      <a:pt x="6694" y="4287"/>
                      <a:pt x="7108" y="4287"/>
                    </a:cubicBezTo>
                    <a:cubicBezTo>
                      <a:pt x="7108" y="3658"/>
                      <a:pt x="7108" y="3028"/>
                      <a:pt x="6817" y="2423"/>
                    </a:cubicBezTo>
                    <a:lnTo>
                      <a:pt x="6775" y="2356"/>
                    </a:lnTo>
                    <a:cubicBezTo>
                      <a:pt x="6727" y="2289"/>
                      <a:pt x="6672" y="2223"/>
                      <a:pt x="6636" y="2150"/>
                    </a:cubicBezTo>
                    <a:cubicBezTo>
                      <a:pt x="6430" y="1757"/>
                      <a:pt x="6593" y="1284"/>
                      <a:pt x="6412" y="879"/>
                    </a:cubicBezTo>
                    <a:cubicBezTo>
                      <a:pt x="6260" y="540"/>
                      <a:pt x="5855" y="304"/>
                      <a:pt x="5449" y="304"/>
                    </a:cubicBezTo>
                    <a:cubicBezTo>
                      <a:pt x="5391" y="304"/>
                      <a:pt x="5329" y="310"/>
                      <a:pt x="5268" y="310"/>
                    </a:cubicBezTo>
                    <a:cubicBezTo>
                      <a:pt x="5228" y="310"/>
                      <a:pt x="5189" y="307"/>
                      <a:pt x="5152" y="297"/>
                    </a:cubicBezTo>
                    <a:cubicBezTo>
                      <a:pt x="5025" y="267"/>
                      <a:pt x="4928" y="182"/>
                      <a:pt x="4820" y="122"/>
                    </a:cubicBezTo>
                    <a:cubicBezTo>
                      <a:pt x="4752" y="82"/>
                      <a:pt x="4636" y="39"/>
                      <a:pt x="4505" y="39"/>
                    </a:cubicBezTo>
                    <a:cubicBezTo>
                      <a:pt x="4437" y="39"/>
                      <a:pt x="4365" y="51"/>
                      <a:pt x="4293" y="80"/>
                    </a:cubicBezTo>
                    <a:cubicBezTo>
                      <a:pt x="4239" y="87"/>
                      <a:pt x="4188" y="90"/>
                      <a:pt x="4138" y="90"/>
                    </a:cubicBezTo>
                    <a:cubicBezTo>
                      <a:pt x="3875" y="90"/>
                      <a:pt x="3657" y="0"/>
                      <a:pt x="3411"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23"/>
            <p:cNvSpPr/>
            <p:nvPr/>
          </p:nvSpPr>
          <p:spPr>
            <a:xfrm>
              <a:off x="288275" y="4434775"/>
              <a:ext cx="1041200" cy="903400"/>
            </a:xfrm>
            <a:custGeom>
              <a:rect b="b" l="l" r="r" t="t"/>
              <a:pathLst>
                <a:path extrusionOk="0" h="36136" w="41648">
                  <a:moveTo>
                    <a:pt x="22349" y="3911"/>
                  </a:moveTo>
                  <a:lnTo>
                    <a:pt x="41648" y="36136"/>
                  </a:lnTo>
                  <a:lnTo>
                    <a:pt x="0" y="35026"/>
                  </a:lnTo>
                  <a:lnTo>
                    <a:pt x="2574" y="0"/>
                  </a:lnTo>
                  <a:close/>
                </a:path>
              </a:pathLst>
            </a:custGeom>
            <a:solidFill>
              <a:srgbClr val="8A7165"/>
            </a:solidFill>
            <a:ln>
              <a:noFill/>
            </a:ln>
          </p:spPr>
        </p:sp>
      </p:grpSp>
      <p:grpSp>
        <p:nvGrpSpPr>
          <p:cNvPr id="1129" name="Google Shape;1129;p23"/>
          <p:cNvGrpSpPr/>
          <p:nvPr/>
        </p:nvGrpSpPr>
        <p:grpSpPr>
          <a:xfrm>
            <a:off x="457226" y="3541082"/>
            <a:ext cx="1587695" cy="1323598"/>
            <a:chOff x="-2206101" y="528588"/>
            <a:chExt cx="5769239" cy="4809587"/>
          </a:xfrm>
        </p:grpSpPr>
        <p:grpSp>
          <p:nvGrpSpPr>
            <p:cNvPr id="1130" name="Google Shape;1130;p23"/>
            <p:cNvGrpSpPr/>
            <p:nvPr/>
          </p:nvGrpSpPr>
          <p:grpSpPr>
            <a:xfrm>
              <a:off x="-2206101" y="528588"/>
              <a:ext cx="5769239" cy="4246924"/>
              <a:chOff x="113525" y="1273388"/>
              <a:chExt cx="3527508" cy="2596713"/>
            </a:xfrm>
          </p:grpSpPr>
          <p:sp>
            <p:nvSpPr>
              <p:cNvPr id="1131" name="Google Shape;1131;p23"/>
              <p:cNvSpPr/>
              <p:nvPr/>
            </p:nvSpPr>
            <p:spPr>
              <a:xfrm>
                <a:off x="513366" y="1811797"/>
                <a:ext cx="2778832" cy="1968137"/>
              </a:xfrm>
              <a:custGeom>
                <a:rect b="b" l="l" r="r" t="t"/>
                <a:pathLst>
                  <a:path extrusionOk="0" h="12158" w="17166">
                    <a:moveTo>
                      <a:pt x="7845" y="0"/>
                    </a:moveTo>
                    <a:cubicBezTo>
                      <a:pt x="7674" y="0"/>
                      <a:pt x="7507" y="53"/>
                      <a:pt x="7381" y="170"/>
                    </a:cubicBezTo>
                    <a:cubicBezTo>
                      <a:pt x="7048" y="479"/>
                      <a:pt x="7121" y="1054"/>
                      <a:pt x="6818" y="1393"/>
                    </a:cubicBezTo>
                    <a:cubicBezTo>
                      <a:pt x="6425" y="1853"/>
                      <a:pt x="5571" y="1696"/>
                      <a:pt x="5238" y="2198"/>
                    </a:cubicBezTo>
                    <a:cubicBezTo>
                      <a:pt x="5093" y="2410"/>
                      <a:pt x="5038" y="2725"/>
                      <a:pt x="4796" y="2779"/>
                    </a:cubicBezTo>
                    <a:cubicBezTo>
                      <a:pt x="4775" y="2784"/>
                      <a:pt x="4755" y="2786"/>
                      <a:pt x="4734" y="2786"/>
                    </a:cubicBezTo>
                    <a:cubicBezTo>
                      <a:pt x="4646" y="2786"/>
                      <a:pt x="4559" y="2749"/>
                      <a:pt x="4475" y="2725"/>
                    </a:cubicBezTo>
                    <a:cubicBezTo>
                      <a:pt x="4281" y="2663"/>
                      <a:pt x="4078" y="2633"/>
                      <a:pt x="3876" y="2633"/>
                    </a:cubicBezTo>
                    <a:cubicBezTo>
                      <a:pt x="3243" y="2633"/>
                      <a:pt x="2607" y="2921"/>
                      <a:pt x="2217" y="3421"/>
                    </a:cubicBezTo>
                    <a:cubicBezTo>
                      <a:pt x="2084" y="3597"/>
                      <a:pt x="1975" y="3851"/>
                      <a:pt x="2102" y="4033"/>
                    </a:cubicBezTo>
                    <a:cubicBezTo>
                      <a:pt x="2162" y="4117"/>
                      <a:pt x="2265" y="4184"/>
                      <a:pt x="2265" y="4287"/>
                    </a:cubicBezTo>
                    <a:cubicBezTo>
                      <a:pt x="2265" y="4359"/>
                      <a:pt x="2193" y="4420"/>
                      <a:pt x="2132" y="4468"/>
                    </a:cubicBezTo>
                    <a:cubicBezTo>
                      <a:pt x="1944" y="4626"/>
                      <a:pt x="1751" y="4783"/>
                      <a:pt x="1557" y="4941"/>
                    </a:cubicBezTo>
                    <a:cubicBezTo>
                      <a:pt x="1188" y="5050"/>
                      <a:pt x="824" y="5225"/>
                      <a:pt x="552" y="5486"/>
                    </a:cubicBezTo>
                    <a:cubicBezTo>
                      <a:pt x="213" y="5813"/>
                      <a:pt x="1" y="6291"/>
                      <a:pt x="68" y="6757"/>
                    </a:cubicBezTo>
                    <a:cubicBezTo>
                      <a:pt x="116" y="7084"/>
                      <a:pt x="286" y="7375"/>
                      <a:pt x="455" y="7659"/>
                    </a:cubicBezTo>
                    <a:cubicBezTo>
                      <a:pt x="667" y="8016"/>
                      <a:pt x="915" y="8404"/>
                      <a:pt x="1315" y="8513"/>
                    </a:cubicBezTo>
                    <a:cubicBezTo>
                      <a:pt x="1357" y="8525"/>
                      <a:pt x="1387" y="8531"/>
                      <a:pt x="1424" y="8537"/>
                    </a:cubicBezTo>
                    <a:cubicBezTo>
                      <a:pt x="2162" y="8682"/>
                      <a:pt x="1484" y="9742"/>
                      <a:pt x="2162" y="10117"/>
                    </a:cubicBezTo>
                    <a:cubicBezTo>
                      <a:pt x="2241" y="9742"/>
                      <a:pt x="2162" y="9439"/>
                      <a:pt x="2465" y="9136"/>
                    </a:cubicBezTo>
                    <a:cubicBezTo>
                      <a:pt x="2544" y="9209"/>
                      <a:pt x="2695" y="9288"/>
                      <a:pt x="2647" y="9409"/>
                    </a:cubicBezTo>
                    <a:cubicBezTo>
                      <a:pt x="2665" y="9451"/>
                      <a:pt x="2677" y="9500"/>
                      <a:pt x="2689" y="9542"/>
                    </a:cubicBezTo>
                    <a:cubicBezTo>
                      <a:pt x="2859" y="10178"/>
                      <a:pt x="2816" y="10886"/>
                      <a:pt x="3295" y="11255"/>
                    </a:cubicBezTo>
                    <a:cubicBezTo>
                      <a:pt x="3331" y="11286"/>
                      <a:pt x="3361" y="11292"/>
                      <a:pt x="3373" y="11292"/>
                    </a:cubicBezTo>
                    <a:cubicBezTo>
                      <a:pt x="3597" y="11177"/>
                      <a:pt x="3367" y="10953"/>
                      <a:pt x="3446" y="10953"/>
                    </a:cubicBezTo>
                    <a:cubicBezTo>
                      <a:pt x="3467" y="10947"/>
                      <a:pt x="3486" y="10945"/>
                      <a:pt x="3503" y="10945"/>
                    </a:cubicBezTo>
                    <a:cubicBezTo>
                      <a:pt x="3739" y="10945"/>
                      <a:pt x="3686" y="11407"/>
                      <a:pt x="3900" y="11407"/>
                    </a:cubicBezTo>
                    <a:cubicBezTo>
                      <a:pt x="3948" y="11407"/>
                      <a:pt x="3997" y="11395"/>
                      <a:pt x="4027" y="11383"/>
                    </a:cubicBezTo>
                    <a:cubicBezTo>
                      <a:pt x="4275" y="11177"/>
                      <a:pt x="4051" y="10650"/>
                      <a:pt x="4275" y="10650"/>
                    </a:cubicBezTo>
                    <a:cubicBezTo>
                      <a:pt x="4729" y="10723"/>
                      <a:pt x="4275" y="11558"/>
                      <a:pt x="4729" y="11934"/>
                    </a:cubicBezTo>
                    <a:cubicBezTo>
                      <a:pt x="4929" y="11407"/>
                      <a:pt x="4838" y="10765"/>
                      <a:pt x="5123" y="10238"/>
                    </a:cubicBezTo>
                    <a:cubicBezTo>
                      <a:pt x="5147" y="10202"/>
                      <a:pt x="5171" y="10166"/>
                      <a:pt x="5202" y="10135"/>
                    </a:cubicBezTo>
                    <a:cubicBezTo>
                      <a:pt x="5940" y="10420"/>
                      <a:pt x="5262" y="11328"/>
                      <a:pt x="5868" y="11782"/>
                    </a:cubicBezTo>
                    <a:cubicBezTo>
                      <a:pt x="6019" y="11328"/>
                      <a:pt x="5940" y="10801"/>
                      <a:pt x="6267" y="10444"/>
                    </a:cubicBezTo>
                    <a:cubicBezTo>
                      <a:pt x="6304" y="10426"/>
                      <a:pt x="6334" y="10414"/>
                      <a:pt x="6364" y="10396"/>
                    </a:cubicBezTo>
                    <a:cubicBezTo>
                      <a:pt x="6425" y="10365"/>
                      <a:pt x="6479" y="10329"/>
                      <a:pt x="6534" y="10287"/>
                    </a:cubicBezTo>
                    <a:cubicBezTo>
                      <a:pt x="6721" y="10105"/>
                      <a:pt x="6818" y="9851"/>
                      <a:pt x="6957" y="9627"/>
                    </a:cubicBezTo>
                    <a:cubicBezTo>
                      <a:pt x="7115" y="9366"/>
                      <a:pt x="7369" y="9142"/>
                      <a:pt x="7654" y="9033"/>
                    </a:cubicBezTo>
                    <a:cubicBezTo>
                      <a:pt x="7690" y="9021"/>
                      <a:pt x="7720" y="9015"/>
                      <a:pt x="7757" y="9003"/>
                    </a:cubicBezTo>
                    <a:cubicBezTo>
                      <a:pt x="8520" y="9512"/>
                      <a:pt x="7993" y="10571"/>
                      <a:pt x="8520" y="11177"/>
                    </a:cubicBezTo>
                    <a:cubicBezTo>
                      <a:pt x="8520" y="10723"/>
                      <a:pt x="8671" y="10347"/>
                      <a:pt x="8598" y="9893"/>
                    </a:cubicBezTo>
                    <a:cubicBezTo>
                      <a:pt x="8750" y="9893"/>
                      <a:pt x="8901" y="9966"/>
                      <a:pt x="8925" y="10135"/>
                    </a:cubicBezTo>
                    <a:cubicBezTo>
                      <a:pt x="8937" y="10172"/>
                      <a:pt x="8962" y="10208"/>
                      <a:pt x="8986" y="10238"/>
                    </a:cubicBezTo>
                    <a:cubicBezTo>
                      <a:pt x="8998" y="10269"/>
                      <a:pt x="9022" y="10299"/>
                      <a:pt x="9034" y="10323"/>
                    </a:cubicBezTo>
                    <a:cubicBezTo>
                      <a:pt x="9052" y="10353"/>
                      <a:pt x="9077" y="10378"/>
                      <a:pt x="9095" y="10402"/>
                    </a:cubicBezTo>
                    <a:cubicBezTo>
                      <a:pt x="9591" y="10795"/>
                      <a:pt x="9210" y="11552"/>
                      <a:pt x="9743" y="11927"/>
                    </a:cubicBezTo>
                    <a:cubicBezTo>
                      <a:pt x="9864" y="11510"/>
                      <a:pt x="9882" y="11098"/>
                      <a:pt x="10082" y="10723"/>
                    </a:cubicBezTo>
                    <a:cubicBezTo>
                      <a:pt x="10094" y="10692"/>
                      <a:pt x="10118" y="10656"/>
                      <a:pt x="10142" y="10626"/>
                    </a:cubicBezTo>
                    <a:cubicBezTo>
                      <a:pt x="10197" y="10565"/>
                      <a:pt x="10269" y="10493"/>
                      <a:pt x="10269" y="10493"/>
                    </a:cubicBezTo>
                    <a:cubicBezTo>
                      <a:pt x="10572" y="10717"/>
                      <a:pt x="10499" y="11249"/>
                      <a:pt x="10802" y="11322"/>
                    </a:cubicBezTo>
                    <a:cubicBezTo>
                      <a:pt x="10823" y="11327"/>
                      <a:pt x="10841" y="11330"/>
                      <a:pt x="10858" y="11330"/>
                    </a:cubicBezTo>
                    <a:cubicBezTo>
                      <a:pt x="11086" y="11330"/>
                      <a:pt x="10964" y="10858"/>
                      <a:pt x="11105" y="10717"/>
                    </a:cubicBezTo>
                    <a:cubicBezTo>
                      <a:pt x="11177" y="10717"/>
                      <a:pt x="11256" y="10717"/>
                      <a:pt x="11335" y="10795"/>
                    </a:cubicBezTo>
                    <a:lnTo>
                      <a:pt x="11420" y="10874"/>
                    </a:lnTo>
                    <a:cubicBezTo>
                      <a:pt x="11862" y="11171"/>
                      <a:pt x="11632" y="11927"/>
                      <a:pt x="12164" y="12158"/>
                    </a:cubicBezTo>
                    <a:cubicBezTo>
                      <a:pt x="12316" y="11855"/>
                      <a:pt x="12237" y="11552"/>
                      <a:pt x="12576" y="11352"/>
                    </a:cubicBezTo>
                    <a:cubicBezTo>
                      <a:pt x="12624" y="11352"/>
                      <a:pt x="12661" y="11352"/>
                      <a:pt x="12709" y="11370"/>
                    </a:cubicBezTo>
                    <a:cubicBezTo>
                      <a:pt x="13005" y="11395"/>
                      <a:pt x="13064" y="11982"/>
                      <a:pt x="13231" y="11982"/>
                    </a:cubicBezTo>
                    <a:cubicBezTo>
                      <a:pt x="13273" y="11982"/>
                      <a:pt x="13321" y="11945"/>
                      <a:pt x="13381" y="11855"/>
                    </a:cubicBezTo>
                    <a:cubicBezTo>
                      <a:pt x="13605" y="11625"/>
                      <a:pt x="13605" y="11171"/>
                      <a:pt x="13896" y="10874"/>
                    </a:cubicBezTo>
                    <a:cubicBezTo>
                      <a:pt x="13926" y="10844"/>
                      <a:pt x="13956" y="10826"/>
                      <a:pt x="13981" y="10795"/>
                    </a:cubicBezTo>
                    <a:cubicBezTo>
                      <a:pt x="14059" y="10711"/>
                      <a:pt x="14138" y="10620"/>
                      <a:pt x="14199" y="10523"/>
                    </a:cubicBezTo>
                    <a:cubicBezTo>
                      <a:pt x="14223" y="10493"/>
                      <a:pt x="14235" y="10450"/>
                      <a:pt x="14259" y="10420"/>
                    </a:cubicBezTo>
                    <a:cubicBezTo>
                      <a:pt x="14271" y="10390"/>
                      <a:pt x="14295" y="10353"/>
                      <a:pt x="14314" y="10323"/>
                    </a:cubicBezTo>
                    <a:cubicBezTo>
                      <a:pt x="14362" y="10269"/>
                      <a:pt x="14441" y="10045"/>
                      <a:pt x="14513" y="10045"/>
                    </a:cubicBezTo>
                    <a:cubicBezTo>
                      <a:pt x="14665" y="10045"/>
                      <a:pt x="14592" y="10420"/>
                      <a:pt x="14816" y="10420"/>
                    </a:cubicBezTo>
                    <a:cubicBezTo>
                      <a:pt x="14816" y="9893"/>
                      <a:pt x="14743" y="9360"/>
                      <a:pt x="14768" y="8834"/>
                    </a:cubicBezTo>
                    <a:lnTo>
                      <a:pt x="14768" y="8755"/>
                    </a:lnTo>
                    <a:cubicBezTo>
                      <a:pt x="14937" y="7586"/>
                      <a:pt x="14865" y="6503"/>
                      <a:pt x="15979" y="5679"/>
                    </a:cubicBezTo>
                    <a:cubicBezTo>
                      <a:pt x="16209" y="5480"/>
                      <a:pt x="17165" y="4874"/>
                      <a:pt x="17141" y="4535"/>
                    </a:cubicBezTo>
                    <a:cubicBezTo>
                      <a:pt x="17105" y="4087"/>
                      <a:pt x="15900" y="3258"/>
                      <a:pt x="15567" y="2961"/>
                    </a:cubicBezTo>
                    <a:cubicBezTo>
                      <a:pt x="15228" y="2664"/>
                      <a:pt x="14816" y="2477"/>
                      <a:pt x="14410" y="2295"/>
                    </a:cubicBezTo>
                    <a:cubicBezTo>
                      <a:pt x="14138" y="2174"/>
                      <a:pt x="13847" y="2059"/>
                      <a:pt x="13551" y="2035"/>
                    </a:cubicBezTo>
                    <a:cubicBezTo>
                      <a:pt x="13528" y="2033"/>
                      <a:pt x="13506" y="2033"/>
                      <a:pt x="13483" y="2033"/>
                    </a:cubicBezTo>
                    <a:cubicBezTo>
                      <a:pt x="12874" y="2033"/>
                      <a:pt x="12277" y="2425"/>
                      <a:pt x="11689" y="2425"/>
                    </a:cubicBezTo>
                    <a:cubicBezTo>
                      <a:pt x="11587" y="2425"/>
                      <a:pt x="11485" y="2414"/>
                      <a:pt x="11383" y="2386"/>
                    </a:cubicBezTo>
                    <a:cubicBezTo>
                      <a:pt x="10705" y="2198"/>
                      <a:pt x="10306" y="1369"/>
                      <a:pt x="9609" y="1350"/>
                    </a:cubicBezTo>
                    <a:cubicBezTo>
                      <a:pt x="9586" y="1349"/>
                      <a:pt x="9562" y="1349"/>
                      <a:pt x="9538" y="1349"/>
                    </a:cubicBezTo>
                    <a:cubicBezTo>
                      <a:pt x="9478" y="1349"/>
                      <a:pt x="9416" y="1352"/>
                      <a:pt x="9356" y="1352"/>
                    </a:cubicBezTo>
                    <a:cubicBezTo>
                      <a:pt x="9232" y="1352"/>
                      <a:pt x="9114" y="1339"/>
                      <a:pt x="9028" y="1260"/>
                    </a:cubicBezTo>
                    <a:cubicBezTo>
                      <a:pt x="8943" y="1181"/>
                      <a:pt x="8913" y="1066"/>
                      <a:pt x="8883" y="963"/>
                    </a:cubicBezTo>
                    <a:cubicBezTo>
                      <a:pt x="8786" y="636"/>
                      <a:pt x="8604" y="327"/>
                      <a:pt x="8326" y="140"/>
                    </a:cubicBezTo>
                    <a:cubicBezTo>
                      <a:pt x="8183" y="50"/>
                      <a:pt x="8012" y="0"/>
                      <a:pt x="784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3"/>
              <p:cNvSpPr/>
              <p:nvPr/>
            </p:nvSpPr>
            <p:spPr>
              <a:xfrm>
                <a:off x="1678731" y="1908762"/>
                <a:ext cx="373619" cy="1961338"/>
              </a:xfrm>
              <a:custGeom>
                <a:rect b="b" l="l" r="r" t="t"/>
                <a:pathLst>
                  <a:path extrusionOk="0" h="12116" w="2308">
                    <a:moveTo>
                      <a:pt x="43" y="1"/>
                    </a:moveTo>
                    <a:lnTo>
                      <a:pt x="43" y="1"/>
                    </a:lnTo>
                    <a:cubicBezTo>
                      <a:pt x="467" y="776"/>
                      <a:pt x="291" y="1726"/>
                      <a:pt x="618" y="2544"/>
                    </a:cubicBezTo>
                    <a:cubicBezTo>
                      <a:pt x="733" y="2840"/>
                      <a:pt x="915" y="3113"/>
                      <a:pt x="975" y="3421"/>
                    </a:cubicBezTo>
                    <a:cubicBezTo>
                      <a:pt x="1036" y="3700"/>
                      <a:pt x="988" y="4003"/>
                      <a:pt x="1103" y="4275"/>
                    </a:cubicBezTo>
                    <a:cubicBezTo>
                      <a:pt x="1139" y="4372"/>
                      <a:pt x="1199" y="4475"/>
                      <a:pt x="1224" y="4578"/>
                    </a:cubicBezTo>
                    <a:cubicBezTo>
                      <a:pt x="1254" y="4711"/>
                      <a:pt x="1218" y="4850"/>
                      <a:pt x="1181" y="4977"/>
                    </a:cubicBezTo>
                    <a:cubicBezTo>
                      <a:pt x="975" y="5637"/>
                      <a:pt x="606" y="6273"/>
                      <a:pt x="582" y="6951"/>
                    </a:cubicBezTo>
                    <a:cubicBezTo>
                      <a:pt x="576" y="7205"/>
                      <a:pt x="594" y="7502"/>
                      <a:pt x="376" y="7660"/>
                    </a:cubicBezTo>
                    <a:cubicBezTo>
                      <a:pt x="309" y="7714"/>
                      <a:pt x="225" y="7732"/>
                      <a:pt x="158" y="7787"/>
                    </a:cubicBezTo>
                    <a:cubicBezTo>
                      <a:pt x="7" y="7908"/>
                      <a:pt x="1" y="8108"/>
                      <a:pt x="1" y="8289"/>
                    </a:cubicBezTo>
                    <a:cubicBezTo>
                      <a:pt x="1" y="9542"/>
                      <a:pt x="1" y="10790"/>
                      <a:pt x="7" y="12049"/>
                    </a:cubicBezTo>
                    <a:lnTo>
                      <a:pt x="2307" y="12116"/>
                    </a:lnTo>
                    <a:cubicBezTo>
                      <a:pt x="2059" y="11559"/>
                      <a:pt x="1769" y="11020"/>
                      <a:pt x="1442" y="10499"/>
                    </a:cubicBezTo>
                    <a:cubicBezTo>
                      <a:pt x="1351" y="10354"/>
                      <a:pt x="1254" y="10202"/>
                      <a:pt x="1230" y="10033"/>
                    </a:cubicBezTo>
                    <a:cubicBezTo>
                      <a:pt x="1212" y="9900"/>
                      <a:pt x="1242" y="9754"/>
                      <a:pt x="1272" y="9621"/>
                    </a:cubicBezTo>
                    <a:lnTo>
                      <a:pt x="1454" y="8804"/>
                    </a:lnTo>
                    <a:cubicBezTo>
                      <a:pt x="1496" y="8592"/>
                      <a:pt x="1551" y="8380"/>
                      <a:pt x="1678" y="8198"/>
                    </a:cubicBezTo>
                    <a:cubicBezTo>
                      <a:pt x="1686" y="8188"/>
                      <a:pt x="1687" y="8183"/>
                      <a:pt x="1682" y="8183"/>
                    </a:cubicBezTo>
                    <a:cubicBezTo>
                      <a:pt x="1645" y="8183"/>
                      <a:pt x="1284" y="8443"/>
                      <a:pt x="1187" y="8443"/>
                    </a:cubicBezTo>
                    <a:cubicBezTo>
                      <a:pt x="1172" y="8443"/>
                      <a:pt x="1163" y="8437"/>
                      <a:pt x="1163" y="8422"/>
                    </a:cubicBezTo>
                    <a:cubicBezTo>
                      <a:pt x="1163" y="8035"/>
                      <a:pt x="1430" y="7369"/>
                      <a:pt x="1417" y="7242"/>
                    </a:cubicBezTo>
                    <a:cubicBezTo>
                      <a:pt x="1399" y="6969"/>
                      <a:pt x="1526" y="6110"/>
                      <a:pt x="1629" y="5813"/>
                    </a:cubicBezTo>
                    <a:cubicBezTo>
                      <a:pt x="1702" y="5625"/>
                      <a:pt x="1865" y="5462"/>
                      <a:pt x="1871" y="5268"/>
                    </a:cubicBezTo>
                    <a:cubicBezTo>
                      <a:pt x="1871" y="5080"/>
                      <a:pt x="1732" y="4917"/>
                      <a:pt x="1623" y="4753"/>
                    </a:cubicBezTo>
                    <a:cubicBezTo>
                      <a:pt x="1430" y="4445"/>
                      <a:pt x="1375" y="4057"/>
                      <a:pt x="1490" y="3706"/>
                    </a:cubicBezTo>
                    <a:cubicBezTo>
                      <a:pt x="1520" y="3609"/>
                      <a:pt x="1563" y="3512"/>
                      <a:pt x="1581" y="3403"/>
                    </a:cubicBezTo>
                    <a:cubicBezTo>
                      <a:pt x="1599" y="3179"/>
                      <a:pt x="1460" y="2961"/>
                      <a:pt x="1351" y="2749"/>
                    </a:cubicBezTo>
                    <a:cubicBezTo>
                      <a:pt x="1042" y="2144"/>
                      <a:pt x="994" y="1430"/>
                      <a:pt x="1236" y="794"/>
                    </a:cubicBezTo>
                    <a:lnTo>
                      <a:pt x="43"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3"/>
              <p:cNvSpPr/>
              <p:nvPr/>
            </p:nvSpPr>
            <p:spPr>
              <a:xfrm>
                <a:off x="1841419" y="2130375"/>
                <a:ext cx="339300" cy="1214424"/>
              </a:xfrm>
              <a:custGeom>
                <a:rect b="b" l="l" r="r" t="t"/>
                <a:pathLst>
                  <a:path extrusionOk="0" h="7502" w="2096">
                    <a:moveTo>
                      <a:pt x="1902" y="0"/>
                    </a:moveTo>
                    <a:lnTo>
                      <a:pt x="1841" y="12"/>
                    </a:lnTo>
                    <a:cubicBezTo>
                      <a:pt x="1993" y="630"/>
                      <a:pt x="1962" y="1296"/>
                      <a:pt x="1756" y="1883"/>
                    </a:cubicBezTo>
                    <a:cubicBezTo>
                      <a:pt x="1702" y="2028"/>
                      <a:pt x="1635" y="2180"/>
                      <a:pt x="1611" y="2361"/>
                    </a:cubicBezTo>
                    <a:cubicBezTo>
                      <a:pt x="1593" y="2452"/>
                      <a:pt x="1605" y="2537"/>
                      <a:pt x="1605" y="2615"/>
                    </a:cubicBezTo>
                    <a:cubicBezTo>
                      <a:pt x="1611" y="2694"/>
                      <a:pt x="1611" y="2767"/>
                      <a:pt x="1605" y="2846"/>
                    </a:cubicBezTo>
                    <a:cubicBezTo>
                      <a:pt x="1587" y="2997"/>
                      <a:pt x="1557" y="3154"/>
                      <a:pt x="1526" y="3312"/>
                    </a:cubicBezTo>
                    <a:lnTo>
                      <a:pt x="1436" y="3790"/>
                    </a:lnTo>
                    <a:cubicBezTo>
                      <a:pt x="1308" y="4420"/>
                      <a:pt x="1163" y="5037"/>
                      <a:pt x="933" y="5625"/>
                    </a:cubicBezTo>
                    <a:cubicBezTo>
                      <a:pt x="703" y="6206"/>
                      <a:pt x="358" y="6726"/>
                      <a:pt x="1" y="7265"/>
                    </a:cubicBezTo>
                    <a:lnTo>
                      <a:pt x="388" y="7501"/>
                    </a:lnTo>
                    <a:cubicBezTo>
                      <a:pt x="721" y="6944"/>
                      <a:pt x="1060" y="6369"/>
                      <a:pt x="1272" y="5746"/>
                    </a:cubicBezTo>
                    <a:cubicBezTo>
                      <a:pt x="1490" y="5116"/>
                      <a:pt x="1605" y="4474"/>
                      <a:pt x="1696" y="3826"/>
                    </a:cubicBezTo>
                    <a:lnTo>
                      <a:pt x="1763" y="3354"/>
                    </a:lnTo>
                    <a:cubicBezTo>
                      <a:pt x="1787" y="3191"/>
                      <a:pt x="1811" y="3033"/>
                      <a:pt x="1817" y="2858"/>
                    </a:cubicBezTo>
                    <a:cubicBezTo>
                      <a:pt x="1823" y="2779"/>
                      <a:pt x="1817" y="2694"/>
                      <a:pt x="1811" y="2609"/>
                    </a:cubicBezTo>
                    <a:cubicBezTo>
                      <a:pt x="1799" y="2525"/>
                      <a:pt x="1793" y="2452"/>
                      <a:pt x="1799" y="2385"/>
                    </a:cubicBezTo>
                    <a:cubicBezTo>
                      <a:pt x="1811" y="2246"/>
                      <a:pt x="1872" y="2095"/>
                      <a:pt x="1914" y="1937"/>
                    </a:cubicBezTo>
                    <a:cubicBezTo>
                      <a:pt x="2096" y="1302"/>
                      <a:pt x="2089" y="618"/>
                      <a:pt x="1902"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3"/>
              <p:cNvSpPr/>
              <p:nvPr/>
            </p:nvSpPr>
            <p:spPr>
              <a:xfrm>
                <a:off x="1876708" y="2664413"/>
                <a:ext cx="473499" cy="657880"/>
              </a:xfrm>
              <a:custGeom>
                <a:rect b="b" l="l" r="r" t="t"/>
                <a:pathLst>
                  <a:path extrusionOk="0" h="4064" w="2925">
                    <a:moveTo>
                      <a:pt x="2852" y="1"/>
                    </a:moveTo>
                    <a:cubicBezTo>
                      <a:pt x="2852" y="98"/>
                      <a:pt x="2816" y="194"/>
                      <a:pt x="2755" y="273"/>
                    </a:cubicBezTo>
                    <a:cubicBezTo>
                      <a:pt x="2701" y="346"/>
                      <a:pt x="2622" y="418"/>
                      <a:pt x="2537" y="467"/>
                    </a:cubicBezTo>
                    <a:cubicBezTo>
                      <a:pt x="2362" y="582"/>
                      <a:pt x="2174" y="642"/>
                      <a:pt x="1968" y="709"/>
                    </a:cubicBezTo>
                    <a:cubicBezTo>
                      <a:pt x="1762" y="782"/>
                      <a:pt x="1563" y="848"/>
                      <a:pt x="1369" y="994"/>
                    </a:cubicBezTo>
                    <a:cubicBezTo>
                      <a:pt x="1278" y="1060"/>
                      <a:pt x="1199" y="1157"/>
                      <a:pt x="1139" y="1254"/>
                    </a:cubicBezTo>
                    <a:cubicBezTo>
                      <a:pt x="1078" y="1357"/>
                      <a:pt x="1030" y="1472"/>
                      <a:pt x="1000" y="1575"/>
                    </a:cubicBezTo>
                    <a:cubicBezTo>
                      <a:pt x="969" y="1684"/>
                      <a:pt x="945" y="1787"/>
                      <a:pt x="927" y="1896"/>
                    </a:cubicBezTo>
                    <a:cubicBezTo>
                      <a:pt x="903" y="1993"/>
                      <a:pt x="879" y="2089"/>
                      <a:pt x="848" y="2186"/>
                    </a:cubicBezTo>
                    <a:cubicBezTo>
                      <a:pt x="794" y="2386"/>
                      <a:pt x="727" y="2574"/>
                      <a:pt x="642" y="2755"/>
                    </a:cubicBezTo>
                    <a:cubicBezTo>
                      <a:pt x="479" y="3119"/>
                      <a:pt x="261" y="3470"/>
                      <a:pt x="1" y="3773"/>
                    </a:cubicBezTo>
                    <a:lnTo>
                      <a:pt x="370" y="4063"/>
                    </a:lnTo>
                    <a:cubicBezTo>
                      <a:pt x="630" y="3700"/>
                      <a:pt x="842" y="3312"/>
                      <a:pt x="988" y="2901"/>
                    </a:cubicBezTo>
                    <a:cubicBezTo>
                      <a:pt x="1060" y="2695"/>
                      <a:pt x="1115" y="2483"/>
                      <a:pt x="1157" y="2271"/>
                    </a:cubicBezTo>
                    <a:cubicBezTo>
                      <a:pt x="1205" y="2059"/>
                      <a:pt x="1218" y="1841"/>
                      <a:pt x="1260" y="1647"/>
                    </a:cubicBezTo>
                    <a:cubicBezTo>
                      <a:pt x="1296" y="1454"/>
                      <a:pt x="1369" y="1278"/>
                      <a:pt x="1508" y="1157"/>
                    </a:cubicBezTo>
                    <a:cubicBezTo>
                      <a:pt x="1654" y="1030"/>
                      <a:pt x="1841" y="945"/>
                      <a:pt x="2029" y="860"/>
                    </a:cubicBezTo>
                    <a:cubicBezTo>
                      <a:pt x="2217" y="782"/>
                      <a:pt x="2422" y="697"/>
                      <a:pt x="2598" y="558"/>
                    </a:cubicBezTo>
                    <a:cubicBezTo>
                      <a:pt x="2683" y="491"/>
                      <a:pt x="2761" y="418"/>
                      <a:pt x="2822" y="315"/>
                    </a:cubicBezTo>
                    <a:cubicBezTo>
                      <a:pt x="2883" y="225"/>
                      <a:pt x="2925" y="116"/>
                      <a:pt x="291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3"/>
              <p:cNvSpPr/>
              <p:nvPr/>
            </p:nvSpPr>
            <p:spPr>
              <a:xfrm>
                <a:off x="1807101" y="2893796"/>
                <a:ext cx="894063" cy="583254"/>
              </a:xfrm>
              <a:custGeom>
                <a:rect b="b" l="l" r="r" t="t"/>
                <a:pathLst>
                  <a:path extrusionOk="0" h="3603" w="5523">
                    <a:moveTo>
                      <a:pt x="5468" y="0"/>
                    </a:moveTo>
                    <a:cubicBezTo>
                      <a:pt x="5177" y="539"/>
                      <a:pt x="4875" y="1072"/>
                      <a:pt x="4457" y="1508"/>
                    </a:cubicBezTo>
                    <a:cubicBezTo>
                      <a:pt x="4251" y="1720"/>
                      <a:pt x="4015" y="1908"/>
                      <a:pt x="3761" y="2053"/>
                    </a:cubicBezTo>
                    <a:cubicBezTo>
                      <a:pt x="3633" y="2125"/>
                      <a:pt x="3494" y="2186"/>
                      <a:pt x="3361" y="2234"/>
                    </a:cubicBezTo>
                    <a:cubicBezTo>
                      <a:pt x="3294" y="2253"/>
                      <a:pt x="3234" y="2271"/>
                      <a:pt x="3167" y="2271"/>
                    </a:cubicBezTo>
                    <a:cubicBezTo>
                      <a:pt x="3107" y="2271"/>
                      <a:pt x="3046" y="2265"/>
                      <a:pt x="2980" y="2240"/>
                    </a:cubicBezTo>
                    <a:cubicBezTo>
                      <a:pt x="2913" y="2216"/>
                      <a:pt x="2840" y="2192"/>
                      <a:pt x="2762" y="2174"/>
                    </a:cubicBezTo>
                    <a:cubicBezTo>
                      <a:pt x="2677" y="2150"/>
                      <a:pt x="2604" y="2125"/>
                      <a:pt x="2525" y="2113"/>
                    </a:cubicBezTo>
                    <a:cubicBezTo>
                      <a:pt x="2374" y="2083"/>
                      <a:pt x="2217" y="2059"/>
                      <a:pt x="2059" y="2041"/>
                    </a:cubicBezTo>
                    <a:cubicBezTo>
                      <a:pt x="1938" y="2029"/>
                      <a:pt x="1818" y="2024"/>
                      <a:pt x="1698" y="2024"/>
                    </a:cubicBezTo>
                    <a:cubicBezTo>
                      <a:pt x="1500" y="2024"/>
                      <a:pt x="1302" y="2039"/>
                      <a:pt x="1103" y="2065"/>
                    </a:cubicBezTo>
                    <a:cubicBezTo>
                      <a:pt x="1030" y="2071"/>
                      <a:pt x="945" y="2089"/>
                      <a:pt x="867" y="2101"/>
                    </a:cubicBezTo>
                    <a:cubicBezTo>
                      <a:pt x="788" y="2119"/>
                      <a:pt x="709" y="2132"/>
                      <a:pt x="612" y="2174"/>
                    </a:cubicBezTo>
                    <a:cubicBezTo>
                      <a:pt x="570" y="2192"/>
                      <a:pt x="515" y="2216"/>
                      <a:pt x="467" y="2253"/>
                    </a:cubicBezTo>
                    <a:cubicBezTo>
                      <a:pt x="425" y="2295"/>
                      <a:pt x="382" y="2331"/>
                      <a:pt x="358" y="2374"/>
                    </a:cubicBezTo>
                    <a:cubicBezTo>
                      <a:pt x="285" y="2458"/>
                      <a:pt x="249" y="2543"/>
                      <a:pt x="219" y="2616"/>
                    </a:cubicBezTo>
                    <a:cubicBezTo>
                      <a:pt x="92" y="2919"/>
                      <a:pt x="7" y="3246"/>
                      <a:pt x="1" y="3585"/>
                    </a:cubicBezTo>
                    <a:lnTo>
                      <a:pt x="455" y="3603"/>
                    </a:lnTo>
                    <a:cubicBezTo>
                      <a:pt x="443" y="3330"/>
                      <a:pt x="497" y="3046"/>
                      <a:pt x="594" y="2785"/>
                    </a:cubicBezTo>
                    <a:cubicBezTo>
                      <a:pt x="618" y="2713"/>
                      <a:pt x="649" y="2652"/>
                      <a:pt x="673" y="2616"/>
                    </a:cubicBezTo>
                    <a:cubicBezTo>
                      <a:pt x="703" y="2573"/>
                      <a:pt x="715" y="2555"/>
                      <a:pt x="764" y="2531"/>
                    </a:cubicBezTo>
                    <a:cubicBezTo>
                      <a:pt x="812" y="2513"/>
                      <a:pt x="879" y="2489"/>
                      <a:pt x="951" y="2471"/>
                    </a:cubicBezTo>
                    <a:cubicBezTo>
                      <a:pt x="1024" y="2458"/>
                      <a:pt x="1097" y="2440"/>
                      <a:pt x="1163" y="2428"/>
                    </a:cubicBezTo>
                    <a:cubicBezTo>
                      <a:pt x="1391" y="2381"/>
                      <a:pt x="1622" y="2356"/>
                      <a:pt x="1851" y="2356"/>
                    </a:cubicBezTo>
                    <a:cubicBezTo>
                      <a:pt x="1914" y="2356"/>
                      <a:pt x="1978" y="2358"/>
                      <a:pt x="2041" y="2362"/>
                    </a:cubicBezTo>
                    <a:cubicBezTo>
                      <a:pt x="2186" y="2368"/>
                      <a:pt x="2338" y="2386"/>
                      <a:pt x="2483" y="2404"/>
                    </a:cubicBezTo>
                    <a:cubicBezTo>
                      <a:pt x="2556" y="2416"/>
                      <a:pt x="2628" y="2428"/>
                      <a:pt x="2701" y="2440"/>
                    </a:cubicBezTo>
                    <a:cubicBezTo>
                      <a:pt x="2768" y="2458"/>
                      <a:pt x="2834" y="2477"/>
                      <a:pt x="2919" y="2495"/>
                    </a:cubicBezTo>
                    <a:cubicBezTo>
                      <a:pt x="2984" y="2510"/>
                      <a:pt x="3057" y="2521"/>
                      <a:pt x="3135" y="2521"/>
                    </a:cubicBezTo>
                    <a:cubicBezTo>
                      <a:pt x="3151" y="2521"/>
                      <a:pt x="3168" y="2520"/>
                      <a:pt x="3185" y="2519"/>
                    </a:cubicBezTo>
                    <a:cubicBezTo>
                      <a:pt x="3282" y="2513"/>
                      <a:pt x="3367" y="2483"/>
                      <a:pt x="3440" y="2452"/>
                    </a:cubicBezTo>
                    <a:cubicBezTo>
                      <a:pt x="3591" y="2392"/>
                      <a:pt x="3730" y="2313"/>
                      <a:pt x="3864" y="2234"/>
                    </a:cubicBezTo>
                    <a:cubicBezTo>
                      <a:pt x="4136" y="2059"/>
                      <a:pt x="4372" y="1847"/>
                      <a:pt x="4578" y="1611"/>
                    </a:cubicBezTo>
                    <a:cubicBezTo>
                      <a:pt x="4984" y="1145"/>
                      <a:pt x="5256" y="582"/>
                      <a:pt x="5522" y="31"/>
                    </a:cubicBezTo>
                    <a:lnTo>
                      <a:pt x="546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3"/>
              <p:cNvSpPr/>
              <p:nvPr/>
            </p:nvSpPr>
            <p:spPr>
              <a:xfrm>
                <a:off x="1768897" y="2674288"/>
                <a:ext cx="681353" cy="887102"/>
              </a:xfrm>
              <a:custGeom>
                <a:rect b="b" l="l" r="r" t="t"/>
                <a:pathLst>
                  <a:path extrusionOk="0" h="5480" w="4209">
                    <a:moveTo>
                      <a:pt x="4148" y="0"/>
                    </a:moveTo>
                    <a:lnTo>
                      <a:pt x="3972" y="2034"/>
                    </a:lnTo>
                    <a:lnTo>
                      <a:pt x="3930" y="2543"/>
                    </a:lnTo>
                    <a:cubicBezTo>
                      <a:pt x="3912" y="2719"/>
                      <a:pt x="3900" y="2876"/>
                      <a:pt x="3839" y="3015"/>
                    </a:cubicBezTo>
                    <a:cubicBezTo>
                      <a:pt x="3785" y="3148"/>
                      <a:pt x="3682" y="3245"/>
                      <a:pt x="3543" y="3318"/>
                    </a:cubicBezTo>
                    <a:cubicBezTo>
                      <a:pt x="3409" y="3385"/>
                      <a:pt x="3258" y="3415"/>
                      <a:pt x="3094" y="3421"/>
                    </a:cubicBezTo>
                    <a:cubicBezTo>
                      <a:pt x="3058" y="3424"/>
                      <a:pt x="3022" y="3425"/>
                      <a:pt x="2985" y="3425"/>
                    </a:cubicBezTo>
                    <a:cubicBezTo>
                      <a:pt x="2704" y="3425"/>
                      <a:pt x="2411" y="3351"/>
                      <a:pt x="2096" y="3324"/>
                    </a:cubicBezTo>
                    <a:cubicBezTo>
                      <a:pt x="2037" y="3318"/>
                      <a:pt x="1978" y="3316"/>
                      <a:pt x="1919" y="3316"/>
                    </a:cubicBezTo>
                    <a:cubicBezTo>
                      <a:pt x="1794" y="3316"/>
                      <a:pt x="1668" y="3328"/>
                      <a:pt x="1545" y="3348"/>
                    </a:cubicBezTo>
                    <a:cubicBezTo>
                      <a:pt x="1363" y="3385"/>
                      <a:pt x="1181" y="3445"/>
                      <a:pt x="1018" y="3530"/>
                    </a:cubicBezTo>
                    <a:cubicBezTo>
                      <a:pt x="848" y="3609"/>
                      <a:pt x="691" y="3724"/>
                      <a:pt x="552" y="3851"/>
                    </a:cubicBezTo>
                    <a:cubicBezTo>
                      <a:pt x="418" y="3990"/>
                      <a:pt x="297" y="4147"/>
                      <a:pt x="213" y="4323"/>
                    </a:cubicBezTo>
                    <a:cubicBezTo>
                      <a:pt x="49" y="4668"/>
                      <a:pt x="1" y="5092"/>
                      <a:pt x="140" y="5479"/>
                    </a:cubicBezTo>
                    <a:lnTo>
                      <a:pt x="564" y="5304"/>
                    </a:lnTo>
                    <a:cubicBezTo>
                      <a:pt x="455" y="5050"/>
                      <a:pt x="473" y="4741"/>
                      <a:pt x="582" y="4474"/>
                    </a:cubicBezTo>
                    <a:cubicBezTo>
                      <a:pt x="697" y="4208"/>
                      <a:pt x="915" y="3984"/>
                      <a:pt x="1181" y="3833"/>
                    </a:cubicBezTo>
                    <a:cubicBezTo>
                      <a:pt x="1321" y="3754"/>
                      <a:pt x="1460" y="3699"/>
                      <a:pt x="1611" y="3663"/>
                    </a:cubicBezTo>
                    <a:cubicBezTo>
                      <a:pt x="1731" y="3634"/>
                      <a:pt x="1851" y="3617"/>
                      <a:pt x="1976" y="3617"/>
                    </a:cubicBezTo>
                    <a:cubicBezTo>
                      <a:pt x="2010" y="3617"/>
                      <a:pt x="2043" y="3618"/>
                      <a:pt x="2077" y="3621"/>
                    </a:cubicBezTo>
                    <a:cubicBezTo>
                      <a:pt x="2334" y="3626"/>
                      <a:pt x="2607" y="3681"/>
                      <a:pt x="2895" y="3681"/>
                    </a:cubicBezTo>
                    <a:cubicBezTo>
                      <a:pt x="2967" y="3681"/>
                      <a:pt x="3039" y="3678"/>
                      <a:pt x="3113" y="3669"/>
                    </a:cubicBezTo>
                    <a:cubicBezTo>
                      <a:pt x="3294" y="3657"/>
                      <a:pt x="3482" y="3609"/>
                      <a:pt x="3651" y="3518"/>
                    </a:cubicBezTo>
                    <a:cubicBezTo>
                      <a:pt x="3730" y="3475"/>
                      <a:pt x="3809" y="3415"/>
                      <a:pt x="3876" y="3336"/>
                    </a:cubicBezTo>
                    <a:cubicBezTo>
                      <a:pt x="3942" y="3264"/>
                      <a:pt x="3997" y="3179"/>
                      <a:pt x="4027" y="3088"/>
                    </a:cubicBezTo>
                    <a:cubicBezTo>
                      <a:pt x="4093" y="2906"/>
                      <a:pt x="4106" y="2719"/>
                      <a:pt x="4112" y="2549"/>
                    </a:cubicBezTo>
                    <a:lnTo>
                      <a:pt x="4136" y="2047"/>
                    </a:lnTo>
                    <a:lnTo>
                      <a:pt x="420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3"/>
              <p:cNvSpPr/>
              <p:nvPr/>
            </p:nvSpPr>
            <p:spPr>
              <a:xfrm>
                <a:off x="833885" y="2725280"/>
                <a:ext cx="928382" cy="1010617"/>
              </a:xfrm>
              <a:custGeom>
                <a:rect b="b" l="l" r="r" t="t"/>
                <a:pathLst>
                  <a:path extrusionOk="0" h="6243" w="5735">
                    <a:moveTo>
                      <a:pt x="55" y="0"/>
                    </a:moveTo>
                    <a:lnTo>
                      <a:pt x="1" y="42"/>
                    </a:lnTo>
                    <a:cubicBezTo>
                      <a:pt x="443" y="684"/>
                      <a:pt x="739" y="1405"/>
                      <a:pt x="1000" y="2137"/>
                    </a:cubicBezTo>
                    <a:cubicBezTo>
                      <a:pt x="1072" y="2319"/>
                      <a:pt x="1133" y="2507"/>
                      <a:pt x="1230" y="2688"/>
                    </a:cubicBezTo>
                    <a:cubicBezTo>
                      <a:pt x="1321" y="2870"/>
                      <a:pt x="1448" y="3045"/>
                      <a:pt x="1605" y="3179"/>
                    </a:cubicBezTo>
                    <a:cubicBezTo>
                      <a:pt x="1769" y="3318"/>
                      <a:pt x="1956" y="3427"/>
                      <a:pt x="2174" y="3463"/>
                    </a:cubicBezTo>
                    <a:cubicBezTo>
                      <a:pt x="2238" y="3477"/>
                      <a:pt x="2306" y="3483"/>
                      <a:pt x="2370" y="3483"/>
                    </a:cubicBezTo>
                    <a:cubicBezTo>
                      <a:pt x="2415" y="3483"/>
                      <a:pt x="2458" y="3480"/>
                      <a:pt x="2495" y="3475"/>
                    </a:cubicBezTo>
                    <a:cubicBezTo>
                      <a:pt x="2517" y="3474"/>
                      <a:pt x="2537" y="3473"/>
                      <a:pt x="2556" y="3473"/>
                    </a:cubicBezTo>
                    <a:cubicBezTo>
                      <a:pt x="2623" y="3473"/>
                      <a:pt x="2676" y="3482"/>
                      <a:pt x="2737" y="3506"/>
                    </a:cubicBezTo>
                    <a:cubicBezTo>
                      <a:pt x="2810" y="3536"/>
                      <a:pt x="2895" y="3584"/>
                      <a:pt x="2986" y="3627"/>
                    </a:cubicBezTo>
                    <a:cubicBezTo>
                      <a:pt x="3076" y="3675"/>
                      <a:pt x="3179" y="3711"/>
                      <a:pt x="3282" y="3742"/>
                    </a:cubicBezTo>
                    <a:cubicBezTo>
                      <a:pt x="3482" y="3796"/>
                      <a:pt x="3688" y="3826"/>
                      <a:pt x="3888" y="3839"/>
                    </a:cubicBezTo>
                    <a:cubicBezTo>
                      <a:pt x="4081" y="3863"/>
                      <a:pt x="4287" y="3869"/>
                      <a:pt x="4469" y="3887"/>
                    </a:cubicBezTo>
                    <a:cubicBezTo>
                      <a:pt x="4560" y="3899"/>
                      <a:pt x="4645" y="3911"/>
                      <a:pt x="4711" y="3941"/>
                    </a:cubicBezTo>
                    <a:cubicBezTo>
                      <a:pt x="4784" y="3972"/>
                      <a:pt x="4838" y="4008"/>
                      <a:pt x="4887" y="4063"/>
                    </a:cubicBezTo>
                    <a:cubicBezTo>
                      <a:pt x="5074" y="4274"/>
                      <a:pt x="5074" y="4686"/>
                      <a:pt x="5129" y="5074"/>
                    </a:cubicBezTo>
                    <a:lnTo>
                      <a:pt x="5262" y="6242"/>
                    </a:lnTo>
                    <a:lnTo>
                      <a:pt x="5734" y="6175"/>
                    </a:lnTo>
                    <a:lnTo>
                      <a:pt x="5541" y="5019"/>
                    </a:lnTo>
                    <a:lnTo>
                      <a:pt x="5498" y="4735"/>
                    </a:lnTo>
                    <a:lnTo>
                      <a:pt x="5474" y="4589"/>
                    </a:lnTo>
                    <a:cubicBezTo>
                      <a:pt x="5468" y="4541"/>
                      <a:pt x="5450" y="4492"/>
                      <a:pt x="5444" y="4438"/>
                    </a:cubicBezTo>
                    <a:cubicBezTo>
                      <a:pt x="5432" y="4329"/>
                      <a:pt x="5401" y="4226"/>
                      <a:pt x="5353" y="4117"/>
                    </a:cubicBezTo>
                    <a:cubicBezTo>
                      <a:pt x="5310" y="4014"/>
                      <a:pt x="5250" y="3905"/>
                      <a:pt x="5159" y="3814"/>
                    </a:cubicBezTo>
                    <a:cubicBezTo>
                      <a:pt x="5068" y="3723"/>
                      <a:pt x="4953" y="3657"/>
                      <a:pt x="4838" y="3621"/>
                    </a:cubicBezTo>
                    <a:cubicBezTo>
                      <a:pt x="4717" y="3584"/>
                      <a:pt x="4614" y="3566"/>
                      <a:pt x="4505" y="3560"/>
                    </a:cubicBezTo>
                    <a:cubicBezTo>
                      <a:pt x="4299" y="3542"/>
                      <a:pt x="4106" y="3542"/>
                      <a:pt x="3918" y="3536"/>
                    </a:cubicBezTo>
                    <a:cubicBezTo>
                      <a:pt x="3724" y="3530"/>
                      <a:pt x="3537" y="3512"/>
                      <a:pt x="3361" y="3469"/>
                    </a:cubicBezTo>
                    <a:cubicBezTo>
                      <a:pt x="3270" y="3451"/>
                      <a:pt x="3191" y="3421"/>
                      <a:pt x="3107" y="3384"/>
                    </a:cubicBezTo>
                    <a:cubicBezTo>
                      <a:pt x="3022" y="3348"/>
                      <a:pt x="2931" y="3300"/>
                      <a:pt x="2828" y="3263"/>
                    </a:cubicBezTo>
                    <a:cubicBezTo>
                      <a:pt x="2774" y="3239"/>
                      <a:pt x="2713" y="3233"/>
                      <a:pt x="2653" y="3227"/>
                    </a:cubicBezTo>
                    <a:cubicBezTo>
                      <a:pt x="2622" y="3224"/>
                      <a:pt x="2594" y="3222"/>
                      <a:pt x="2566" y="3222"/>
                    </a:cubicBezTo>
                    <a:cubicBezTo>
                      <a:pt x="2538" y="3222"/>
                      <a:pt x="2510" y="3224"/>
                      <a:pt x="2483" y="3227"/>
                    </a:cubicBezTo>
                    <a:cubicBezTo>
                      <a:pt x="2427" y="3231"/>
                      <a:pt x="2375" y="3234"/>
                      <a:pt x="2326" y="3234"/>
                    </a:cubicBezTo>
                    <a:cubicBezTo>
                      <a:pt x="2290" y="3234"/>
                      <a:pt x="2256" y="3232"/>
                      <a:pt x="2223" y="3227"/>
                    </a:cubicBezTo>
                    <a:cubicBezTo>
                      <a:pt x="2053" y="3203"/>
                      <a:pt x="1890" y="3130"/>
                      <a:pt x="1744" y="3015"/>
                    </a:cubicBezTo>
                    <a:cubicBezTo>
                      <a:pt x="1599" y="2906"/>
                      <a:pt x="1484" y="2755"/>
                      <a:pt x="1393" y="2597"/>
                    </a:cubicBezTo>
                    <a:cubicBezTo>
                      <a:pt x="1302" y="2434"/>
                      <a:pt x="1230" y="2258"/>
                      <a:pt x="1151" y="2077"/>
                    </a:cubicBezTo>
                    <a:cubicBezTo>
                      <a:pt x="848" y="1356"/>
                      <a:pt x="528" y="630"/>
                      <a:pt x="5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3"/>
              <p:cNvSpPr/>
              <p:nvPr/>
            </p:nvSpPr>
            <p:spPr>
              <a:xfrm>
                <a:off x="1406289" y="2626210"/>
                <a:ext cx="348042" cy="1071322"/>
              </a:xfrm>
              <a:custGeom>
                <a:rect b="b" l="l" r="r" t="t"/>
                <a:pathLst>
                  <a:path extrusionOk="0" h="6618" w="2150">
                    <a:moveTo>
                      <a:pt x="31" y="1"/>
                    </a:moveTo>
                    <a:lnTo>
                      <a:pt x="31" y="1"/>
                    </a:lnTo>
                    <a:cubicBezTo>
                      <a:pt x="1" y="315"/>
                      <a:pt x="31" y="636"/>
                      <a:pt x="122" y="939"/>
                    </a:cubicBezTo>
                    <a:cubicBezTo>
                      <a:pt x="170" y="1090"/>
                      <a:pt x="231" y="1236"/>
                      <a:pt x="297" y="1381"/>
                    </a:cubicBezTo>
                    <a:cubicBezTo>
                      <a:pt x="358" y="1520"/>
                      <a:pt x="424" y="1659"/>
                      <a:pt x="449" y="1805"/>
                    </a:cubicBezTo>
                    <a:cubicBezTo>
                      <a:pt x="479" y="1944"/>
                      <a:pt x="473" y="2089"/>
                      <a:pt x="449" y="2241"/>
                    </a:cubicBezTo>
                    <a:lnTo>
                      <a:pt x="382" y="2701"/>
                    </a:lnTo>
                    <a:lnTo>
                      <a:pt x="243" y="3627"/>
                    </a:lnTo>
                    <a:lnTo>
                      <a:pt x="231" y="3742"/>
                    </a:lnTo>
                    <a:cubicBezTo>
                      <a:pt x="219" y="3785"/>
                      <a:pt x="212" y="3827"/>
                      <a:pt x="212" y="3869"/>
                    </a:cubicBezTo>
                    <a:cubicBezTo>
                      <a:pt x="206" y="3924"/>
                      <a:pt x="212" y="3978"/>
                      <a:pt x="231" y="4039"/>
                    </a:cubicBezTo>
                    <a:cubicBezTo>
                      <a:pt x="249" y="4099"/>
                      <a:pt x="279" y="4160"/>
                      <a:pt x="327" y="4196"/>
                    </a:cubicBezTo>
                    <a:cubicBezTo>
                      <a:pt x="412" y="4281"/>
                      <a:pt x="503" y="4311"/>
                      <a:pt x="582" y="4342"/>
                    </a:cubicBezTo>
                    <a:cubicBezTo>
                      <a:pt x="660" y="4372"/>
                      <a:pt x="745" y="4384"/>
                      <a:pt x="806" y="4408"/>
                    </a:cubicBezTo>
                    <a:cubicBezTo>
                      <a:pt x="1066" y="4493"/>
                      <a:pt x="1290" y="4681"/>
                      <a:pt x="1441" y="4905"/>
                    </a:cubicBezTo>
                    <a:cubicBezTo>
                      <a:pt x="1599" y="5135"/>
                      <a:pt x="1672" y="5407"/>
                      <a:pt x="1696" y="5692"/>
                    </a:cubicBezTo>
                    <a:cubicBezTo>
                      <a:pt x="1720" y="5982"/>
                      <a:pt x="1696" y="6279"/>
                      <a:pt x="1666" y="6588"/>
                    </a:cubicBezTo>
                    <a:lnTo>
                      <a:pt x="2120" y="6618"/>
                    </a:lnTo>
                    <a:cubicBezTo>
                      <a:pt x="2138" y="6309"/>
                      <a:pt x="2150" y="5982"/>
                      <a:pt x="2107" y="5649"/>
                    </a:cubicBezTo>
                    <a:cubicBezTo>
                      <a:pt x="2083" y="5480"/>
                      <a:pt x="2047" y="5316"/>
                      <a:pt x="1986" y="5153"/>
                    </a:cubicBezTo>
                    <a:cubicBezTo>
                      <a:pt x="1926" y="4989"/>
                      <a:pt x="1841" y="4838"/>
                      <a:pt x="1732" y="4699"/>
                    </a:cubicBezTo>
                    <a:cubicBezTo>
                      <a:pt x="1532" y="4420"/>
                      <a:pt x="1242" y="4202"/>
                      <a:pt x="903" y="4111"/>
                    </a:cubicBezTo>
                    <a:cubicBezTo>
                      <a:pt x="818" y="4087"/>
                      <a:pt x="739" y="4075"/>
                      <a:pt x="673" y="4057"/>
                    </a:cubicBezTo>
                    <a:cubicBezTo>
                      <a:pt x="606" y="4039"/>
                      <a:pt x="551" y="4015"/>
                      <a:pt x="521" y="3990"/>
                    </a:cubicBezTo>
                    <a:cubicBezTo>
                      <a:pt x="491" y="3960"/>
                      <a:pt x="485" y="3942"/>
                      <a:pt x="485" y="3887"/>
                    </a:cubicBezTo>
                    <a:cubicBezTo>
                      <a:pt x="485" y="3857"/>
                      <a:pt x="491" y="3815"/>
                      <a:pt x="491" y="3778"/>
                    </a:cubicBezTo>
                    <a:lnTo>
                      <a:pt x="503" y="3663"/>
                    </a:lnTo>
                    <a:lnTo>
                      <a:pt x="582" y="2737"/>
                    </a:lnTo>
                    <a:lnTo>
                      <a:pt x="630" y="2265"/>
                    </a:lnTo>
                    <a:cubicBezTo>
                      <a:pt x="642" y="2107"/>
                      <a:pt x="642" y="1938"/>
                      <a:pt x="606" y="1774"/>
                    </a:cubicBezTo>
                    <a:cubicBezTo>
                      <a:pt x="564" y="1605"/>
                      <a:pt x="485" y="1460"/>
                      <a:pt x="418" y="1326"/>
                    </a:cubicBezTo>
                    <a:cubicBezTo>
                      <a:pt x="340" y="1193"/>
                      <a:pt x="279" y="1054"/>
                      <a:pt x="231" y="909"/>
                    </a:cubicBezTo>
                    <a:cubicBezTo>
                      <a:pt x="128" y="624"/>
                      <a:pt x="79" y="321"/>
                      <a:pt x="91" y="13"/>
                    </a:cubicBezTo>
                    <a:lnTo>
                      <a:pt x="3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3"/>
              <p:cNvSpPr/>
              <p:nvPr/>
            </p:nvSpPr>
            <p:spPr>
              <a:xfrm>
                <a:off x="142987" y="2389867"/>
                <a:ext cx="925306" cy="991191"/>
              </a:xfrm>
              <a:custGeom>
                <a:rect b="b" l="l" r="r" t="t"/>
                <a:pathLst>
                  <a:path extrusionOk="0" h="6123" w="5716">
                    <a:moveTo>
                      <a:pt x="3516" y="0"/>
                    </a:moveTo>
                    <a:cubicBezTo>
                      <a:pt x="3357" y="0"/>
                      <a:pt x="3189" y="55"/>
                      <a:pt x="3046" y="123"/>
                    </a:cubicBezTo>
                    <a:cubicBezTo>
                      <a:pt x="2719" y="274"/>
                      <a:pt x="2440" y="492"/>
                      <a:pt x="2119" y="655"/>
                    </a:cubicBezTo>
                    <a:cubicBezTo>
                      <a:pt x="1886" y="772"/>
                      <a:pt x="1613" y="859"/>
                      <a:pt x="1346" y="859"/>
                    </a:cubicBezTo>
                    <a:cubicBezTo>
                      <a:pt x="1253" y="859"/>
                      <a:pt x="1161" y="848"/>
                      <a:pt x="1072" y="825"/>
                    </a:cubicBezTo>
                    <a:cubicBezTo>
                      <a:pt x="903" y="788"/>
                      <a:pt x="751" y="704"/>
                      <a:pt x="588" y="704"/>
                    </a:cubicBezTo>
                    <a:cubicBezTo>
                      <a:pt x="243" y="704"/>
                      <a:pt x="19" y="1037"/>
                      <a:pt x="13" y="1339"/>
                    </a:cubicBezTo>
                    <a:cubicBezTo>
                      <a:pt x="0" y="1642"/>
                      <a:pt x="134" y="1933"/>
                      <a:pt x="170" y="2229"/>
                    </a:cubicBezTo>
                    <a:cubicBezTo>
                      <a:pt x="212" y="2581"/>
                      <a:pt x="121" y="2944"/>
                      <a:pt x="103" y="3307"/>
                    </a:cubicBezTo>
                    <a:cubicBezTo>
                      <a:pt x="91" y="3422"/>
                      <a:pt x="91" y="3549"/>
                      <a:pt x="152" y="3652"/>
                    </a:cubicBezTo>
                    <a:cubicBezTo>
                      <a:pt x="200" y="3725"/>
                      <a:pt x="273" y="3785"/>
                      <a:pt x="358" y="3828"/>
                    </a:cubicBezTo>
                    <a:cubicBezTo>
                      <a:pt x="382" y="3846"/>
                      <a:pt x="406" y="3852"/>
                      <a:pt x="418" y="3870"/>
                    </a:cubicBezTo>
                    <a:cubicBezTo>
                      <a:pt x="1072" y="4185"/>
                      <a:pt x="636" y="4996"/>
                      <a:pt x="1205" y="5184"/>
                    </a:cubicBezTo>
                    <a:cubicBezTo>
                      <a:pt x="1213" y="5188"/>
                      <a:pt x="1220" y="5189"/>
                      <a:pt x="1226" y="5189"/>
                    </a:cubicBezTo>
                    <a:cubicBezTo>
                      <a:pt x="1302" y="5189"/>
                      <a:pt x="1235" y="4922"/>
                      <a:pt x="1387" y="4821"/>
                    </a:cubicBezTo>
                    <a:cubicBezTo>
                      <a:pt x="1417" y="4809"/>
                      <a:pt x="1447" y="4790"/>
                      <a:pt x="1502" y="4790"/>
                    </a:cubicBezTo>
                    <a:cubicBezTo>
                      <a:pt x="2204" y="5057"/>
                      <a:pt x="1562" y="5874"/>
                      <a:pt x="2204" y="6122"/>
                    </a:cubicBezTo>
                    <a:cubicBezTo>
                      <a:pt x="2380" y="5874"/>
                      <a:pt x="2271" y="5541"/>
                      <a:pt x="2434" y="5323"/>
                    </a:cubicBezTo>
                    <a:cubicBezTo>
                      <a:pt x="2452" y="5293"/>
                      <a:pt x="2477" y="5269"/>
                      <a:pt x="2507" y="5245"/>
                    </a:cubicBezTo>
                    <a:cubicBezTo>
                      <a:pt x="2971" y="5303"/>
                      <a:pt x="2857" y="5938"/>
                      <a:pt x="3033" y="5938"/>
                    </a:cubicBezTo>
                    <a:cubicBezTo>
                      <a:pt x="3041" y="5938"/>
                      <a:pt x="3049" y="5937"/>
                      <a:pt x="3058" y="5935"/>
                    </a:cubicBezTo>
                    <a:cubicBezTo>
                      <a:pt x="3482" y="5686"/>
                      <a:pt x="3270" y="4990"/>
                      <a:pt x="3542" y="4566"/>
                    </a:cubicBezTo>
                    <a:cubicBezTo>
                      <a:pt x="3542" y="4542"/>
                      <a:pt x="3554" y="4530"/>
                      <a:pt x="3560" y="4506"/>
                    </a:cubicBezTo>
                    <a:cubicBezTo>
                      <a:pt x="3566" y="4476"/>
                      <a:pt x="3585" y="4451"/>
                      <a:pt x="3597" y="4421"/>
                    </a:cubicBezTo>
                    <a:cubicBezTo>
                      <a:pt x="3627" y="4361"/>
                      <a:pt x="3706" y="4300"/>
                      <a:pt x="3706" y="4300"/>
                    </a:cubicBezTo>
                    <a:cubicBezTo>
                      <a:pt x="4057" y="4488"/>
                      <a:pt x="3845" y="4869"/>
                      <a:pt x="4057" y="5117"/>
                    </a:cubicBezTo>
                    <a:cubicBezTo>
                      <a:pt x="4101" y="5174"/>
                      <a:pt x="4138" y="5197"/>
                      <a:pt x="4170" y="5197"/>
                    </a:cubicBezTo>
                    <a:cubicBezTo>
                      <a:pt x="4244" y="5197"/>
                      <a:pt x="4293" y="5079"/>
                      <a:pt x="4347" y="4990"/>
                    </a:cubicBezTo>
                    <a:cubicBezTo>
                      <a:pt x="4384" y="4827"/>
                      <a:pt x="4384" y="4657"/>
                      <a:pt x="4414" y="4506"/>
                    </a:cubicBezTo>
                    <a:cubicBezTo>
                      <a:pt x="4420" y="4476"/>
                      <a:pt x="4432" y="4445"/>
                      <a:pt x="4444" y="4415"/>
                    </a:cubicBezTo>
                    <a:cubicBezTo>
                      <a:pt x="4414" y="4361"/>
                      <a:pt x="4493" y="4239"/>
                      <a:pt x="4559" y="4239"/>
                    </a:cubicBezTo>
                    <a:cubicBezTo>
                      <a:pt x="5122" y="4488"/>
                      <a:pt x="4559" y="5184"/>
                      <a:pt x="5122" y="5432"/>
                    </a:cubicBezTo>
                    <a:cubicBezTo>
                      <a:pt x="5195" y="4869"/>
                      <a:pt x="5195" y="4239"/>
                      <a:pt x="5564" y="3749"/>
                    </a:cubicBezTo>
                    <a:cubicBezTo>
                      <a:pt x="5577" y="3725"/>
                      <a:pt x="5595" y="3695"/>
                      <a:pt x="5601" y="3664"/>
                    </a:cubicBezTo>
                    <a:cubicBezTo>
                      <a:pt x="5686" y="3477"/>
                      <a:pt x="5716" y="3265"/>
                      <a:pt x="5710" y="3053"/>
                    </a:cubicBezTo>
                    <a:cubicBezTo>
                      <a:pt x="5692" y="2780"/>
                      <a:pt x="5625" y="2484"/>
                      <a:pt x="5595" y="2187"/>
                    </a:cubicBezTo>
                    <a:cubicBezTo>
                      <a:pt x="5564" y="1896"/>
                      <a:pt x="5570" y="1594"/>
                      <a:pt x="5474" y="1309"/>
                    </a:cubicBezTo>
                    <a:cubicBezTo>
                      <a:pt x="5371" y="1025"/>
                      <a:pt x="5159" y="776"/>
                      <a:pt x="4953" y="534"/>
                    </a:cubicBezTo>
                    <a:cubicBezTo>
                      <a:pt x="4892" y="455"/>
                      <a:pt x="4826" y="383"/>
                      <a:pt x="4723" y="353"/>
                    </a:cubicBezTo>
                    <a:cubicBezTo>
                      <a:pt x="4676" y="336"/>
                      <a:pt x="4627" y="331"/>
                      <a:pt x="4577" y="331"/>
                    </a:cubicBezTo>
                    <a:cubicBezTo>
                      <a:pt x="4494" y="331"/>
                      <a:pt x="4407" y="345"/>
                      <a:pt x="4321" y="345"/>
                    </a:cubicBezTo>
                    <a:cubicBezTo>
                      <a:pt x="4283" y="345"/>
                      <a:pt x="4245" y="342"/>
                      <a:pt x="4208" y="334"/>
                    </a:cubicBezTo>
                    <a:cubicBezTo>
                      <a:pt x="4027" y="298"/>
                      <a:pt x="3924" y="123"/>
                      <a:pt x="3754" y="50"/>
                    </a:cubicBezTo>
                    <a:cubicBezTo>
                      <a:pt x="3680" y="15"/>
                      <a:pt x="3599" y="0"/>
                      <a:pt x="3516"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3"/>
              <p:cNvSpPr/>
              <p:nvPr/>
            </p:nvSpPr>
            <p:spPr>
              <a:xfrm>
                <a:off x="164517" y="2414472"/>
                <a:ext cx="877390" cy="636350"/>
              </a:xfrm>
              <a:custGeom>
                <a:rect b="b" l="l" r="r" t="t"/>
                <a:pathLst>
                  <a:path extrusionOk="0" h="3931" w="5420">
                    <a:moveTo>
                      <a:pt x="3346" y="1"/>
                    </a:moveTo>
                    <a:cubicBezTo>
                      <a:pt x="3190" y="1"/>
                      <a:pt x="3028" y="40"/>
                      <a:pt x="2889" y="86"/>
                    </a:cubicBezTo>
                    <a:cubicBezTo>
                      <a:pt x="2586" y="182"/>
                      <a:pt x="2313" y="322"/>
                      <a:pt x="2011" y="425"/>
                    </a:cubicBezTo>
                    <a:cubicBezTo>
                      <a:pt x="1787" y="505"/>
                      <a:pt x="1530" y="563"/>
                      <a:pt x="1277" y="563"/>
                    </a:cubicBezTo>
                    <a:cubicBezTo>
                      <a:pt x="1187" y="563"/>
                      <a:pt x="1099" y="555"/>
                      <a:pt x="1012" y="540"/>
                    </a:cubicBezTo>
                    <a:cubicBezTo>
                      <a:pt x="860" y="515"/>
                      <a:pt x="709" y="461"/>
                      <a:pt x="552" y="461"/>
                    </a:cubicBezTo>
                    <a:cubicBezTo>
                      <a:pt x="225" y="461"/>
                      <a:pt x="13" y="673"/>
                      <a:pt x="7" y="873"/>
                    </a:cubicBezTo>
                    <a:cubicBezTo>
                      <a:pt x="1" y="1060"/>
                      <a:pt x="122" y="1248"/>
                      <a:pt x="158" y="1442"/>
                    </a:cubicBezTo>
                    <a:cubicBezTo>
                      <a:pt x="200" y="1666"/>
                      <a:pt x="110" y="1902"/>
                      <a:pt x="91" y="2126"/>
                    </a:cubicBezTo>
                    <a:cubicBezTo>
                      <a:pt x="79" y="2205"/>
                      <a:pt x="79" y="2277"/>
                      <a:pt x="140" y="2350"/>
                    </a:cubicBezTo>
                    <a:cubicBezTo>
                      <a:pt x="188" y="2392"/>
                      <a:pt x="255" y="2429"/>
                      <a:pt x="340" y="2459"/>
                    </a:cubicBezTo>
                    <a:cubicBezTo>
                      <a:pt x="364" y="2471"/>
                      <a:pt x="376" y="2477"/>
                      <a:pt x="400" y="2483"/>
                    </a:cubicBezTo>
                    <a:cubicBezTo>
                      <a:pt x="1012" y="2689"/>
                      <a:pt x="612" y="3204"/>
                      <a:pt x="1151" y="3325"/>
                    </a:cubicBezTo>
                    <a:cubicBezTo>
                      <a:pt x="1158" y="3327"/>
                      <a:pt x="1164" y="3328"/>
                      <a:pt x="1169" y="3328"/>
                    </a:cubicBezTo>
                    <a:cubicBezTo>
                      <a:pt x="1237" y="3328"/>
                      <a:pt x="1174" y="3151"/>
                      <a:pt x="1320" y="3095"/>
                    </a:cubicBezTo>
                    <a:cubicBezTo>
                      <a:pt x="1351" y="3089"/>
                      <a:pt x="1381" y="3082"/>
                      <a:pt x="1429" y="3076"/>
                    </a:cubicBezTo>
                    <a:cubicBezTo>
                      <a:pt x="2095" y="3240"/>
                      <a:pt x="1490" y="3761"/>
                      <a:pt x="2095" y="3930"/>
                    </a:cubicBezTo>
                    <a:cubicBezTo>
                      <a:pt x="2253" y="3773"/>
                      <a:pt x="2162" y="3561"/>
                      <a:pt x="2307" y="3422"/>
                    </a:cubicBezTo>
                    <a:cubicBezTo>
                      <a:pt x="2319" y="3403"/>
                      <a:pt x="2344" y="3391"/>
                      <a:pt x="2374" y="3373"/>
                    </a:cubicBezTo>
                    <a:cubicBezTo>
                      <a:pt x="2816" y="3414"/>
                      <a:pt x="2711" y="3817"/>
                      <a:pt x="2873" y="3817"/>
                    </a:cubicBezTo>
                    <a:cubicBezTo>
                      <a:pt x="2880" y="3817"/>
                      <a:pt x="2887" y="3816"/>
                      <a:pt x="2895" y="3815"/>
                    </a:cubicBezTo>
                    <a:cubicBezTo>
                      <a:pt x="3300" y="3658"/>
                      <a:pt x="3100" y="3210"/>
                      <a:pt x="3361" y="2943"/>
                    </a:cubicBezTo>
                    <a:cubicBezTo>
                      <a:pt x="3361" y="2931"/>
                      <a:pt x="3367" y="2919"/>
                      <a:pt x="3373" y="2907"/>
                    </a:cubicBezTo>
                    <a:cubicBezTo>
                      <a:pt x="3379" y="2889"/>
                      <a:pt x="3397" y="2871"/>
                      <a:pt x="3409" y="2852"/>
                    </a:cubicBezTo>
                    <a:cubicBezTo>
                      <a:pt x="3440" y="2816"/>
                      <a:pt x="3512" y="2780"/>
                      <a:pt x="3512" y="2780"/>
                    </a:cubicBezTo>
                    <a:cubicBezTo>
                      <a:pt x="3851" y="2901"/>
                      <a:pt x="3645" y="3143"/>
                      <a:pt x="3851" y="3300"/>
                    </a:cubicBezTo>
                    <a:cubicBezTo>
                      <a:pt x="3892" y="3337"/>
                      <a:pt x="3926" y="3352"/>
                      <a:pt x="3957" y="3352"/>
                    </a:cubicBezTo>
                    <a:cubicBezTo>
                      <a:pt x="4028" y="3352"/>
                      <a:pt x="4077" y="3275"/>
                      <a:pt x="4124" y="3216"/>
                    </a:cubicBezTo>
                    <a:cubicBezTo>
                      <a:pt x="4154" y="3119"/>
                      <a:pt x="4154" y="3004"/>
                      <a:pt x="4190" y="2907"/>
                    </a:cubicBezTo>
                    <a:cubicBezTo>
                      <a:pt x="4196" y="2883"/>
                      <a:pt x="4208" y="2871"/>
                      <a:pt x="4214" y="2846"/>
                    </a:cubicBezTo>
                    <a:cubicBezTo>
                      <a:pt x="4190" y="2816"/>
                      <a:pt x="4257" y="2731"/>
                      <a:pt x="4317" y="2731"/>
                    </a:cubicBezTo>
                    <a:cubicBezTo>
                      <a:pt x="4856" y="2889"/>
                      <a:pt x="4317" y="3337"/>
                      <a:pt x="4856" y="3494"/>
                    </a:cubicBezTo>
                    <a:cubicBezTo>
                      <a:pt x="4923" y="3131"/>
                      <a:pt x="4923" y="2731"/>
                      <a:pt x="5274" y="2423"/>
                    </a:cubicBezTo>
                    <a:cubicBezTo>
                      <a:pt x="5286" y="2404"/>
                      <a:pt x="5298" y="2392"/>
                      <a:pt x="5310" y="2368"/>
                    </a:cubicBezTo>
                    <a:cubicBezTo>
                      <a:pt x="5389" y="2247"/>
                      <a:pt x="5419" y="2114"/>
                      <a:pt x="5407" y="1981"/>
                    </a:cubicBezTo>
                    <a:cubicBezTo>
                      <a:pt x="5407" y="1775"/>
                      <a:pt x="5347" y="1593"/>
                      <a:pt x="5316" y="1399"/>
                    </a:cubicBezTo>
                    <a:cubicBezTo>
                      <a:pt x="5286" y="1212"/>
                      <a:pt x="5298" y="1024"/>
                      <a:pt x="5195" y="842"/>
                    </a:cubicBezTo>
                    <a:cubicBezTo>
                      <a:pt x="5098" y="661"/>
                      <a:pt x="4893" y="503"/>
                      <a:pt x="4699" y="340"/>
                    </a:cubicBezTo>
                    <a:cubicBezTo>
                      <a:pt x="4638" y="297"/>
                      <a:pt x="4572" y="243"/>
                      <a:pt x="4481" y="219"/>
                    </a:cubicBezTo>
                    <a:cubicBezTo>
                      <a:pt x="4441" y="209"/>
                      <a:pt x="4399" y="206"/>
                      <a:pt x="4356" y="206"/>
                    </a:cubicBezTo>
                    <a:cubicBezTo>
                      <a:pt x="4269" y="206"/>
                      <a:pt x="4178" y="219"/>
                      <a:pt x="4090" y="219"/>
                    </a:cubicBezTo>
                    <a:cubicBezTo>
                      <a:pt x="4058" y="219"/>
                      <a:pt x="4027" y="217"/>
                      <a:pt x="3997" y="213"/>
                    </a:cubicBezTo>
                    <a:cubicBezTo>
                      <a:pt x="3821" y="182"/>
                      <a:pt x="3724" y="79"/>
                      <a:pt x="3561" y="31"/>
                    </a:cubicBezTo>
                    <a:cubicBezTo>
                      <a:pt x="3492" y="10"/>
                      <a:pt x="3420" y="1"/>
                      <a:pt x="3346"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3"/>
              <p:cNvSpPr/>
              <p:nvPr/>
            </p:nvSpPr>
            <p:spPr>
              <a:xfrm>
                <a:off x="113525" y="2293549"/>
                <a:ext cx="987144" cy="1194351"/>
              </a:xfrm>
              <a:custGeom>
                <a:rect b="b" l="l" r="r" t="t"/>
                <a:pathLst>
                  <a:path extrusionOk="0" h="7378" w="6098">
                    <a:moveTo>
                      <a:pt x="3751" y="0"/>
                    </a:moveTo>
                    <a:cubicBezTo>
                      <a:pt x="3579" y="0"/>
                      <a:pt x="3397" y="68"/>
                      <a:pt x="3240" y="148"/>
                    </a:cubicBezTo>
                    <a:cubicBezTo>
                      <a:pt x="2895" y="342"/>
                      <a:pt x="2598" y="596"/>
                      <a:pt x="2259" y="784"/>
                    </a:cubicBezTo>
                    <a:cubicBezTo>
                      <a:pt x="2008" y="932"/>
                      <a:pt x="1717" y="1037"/>
                      <a:pt x="1432" y="1037"/>
                    </a:cubicBezTo>
                    <a:cubicBezTo>
                      <a:pt x="1333" y="1037"/>
                      <a:pt x="1235" y="1024"/>
                      <a:pt x="1139" y="996"/>
                    </a:cubicBezTo>
                    <a:cubicBezTo>
                      <a:pt x="963" y="942"/>
                      <a:pt x="800" y="845"/>
                      <a:pt x="624" y="845"/>
                    </a:cubicBezTo>
                    <a:cubicBezTo>
                      <a:pt x="261" y="845"/>
                      <a:pt x="19" y="1244"/>
                      <a:pt x="13" y="1614"/>
                    </a:cubicBezTo>
                    <a:cubicBezTo>
                      <a:pt x="1" y="1977"/>
                      <a:pt x="140" y="2322"/>
                      <a:pt x="182" y="2679"/>
                    </a:cubicBezTo>
                    <a:cubicBezTo>
                      <a:pt x="231" y="3109"/>
                      <a:pt x="134" y="3539"/>
                      <a:pt x="110" y="3981"/>
                    </a:cubicBezTo>
                    <a:cubicBezTo>
                      <a:pt x="104" y="4126"/>
                      <a:pt x="104" y="4265"/>
                      <a:pt x="170" y="4386"/>
                    </a:cubicBezTo>
                    <a:cubicBezTo>
                      <a:pt x="225" y="4477"/>
                      <a:pt x="297" y="4550"/>
                      <a:pt x="388" y="4610"/>
                    </a:cubicBezTo>
                    <a:lnTo>
                      <a:pt x="455" y="4653"/>
                    </a:lnTo>
                    <a:cubicBezTo>
                      <a:pt x="1145" y="5034"/>
                      <a:pt x="691" y="6015"/>
                      <a:pt x="1296" y="6245"/>
                    </a:cubicBezTo>
                    <a:cubicBezTo>
                      <a:pt x="1305" y="6250"/>
                      <a:pt x="1312" y="6252"/>
                      <a:pt x="1319" y="6252"/>
                    </a:cubicBezTo>
                    <a:cubicBezTo>
                      <a:pt x="1399" y="6252"/>
                      <a:pt x="1328" y="5921"/>
                      <a:pt x="1496" y="5809"/>
                    </a:cubicBezTo>
                    <a:cubicBezTo>
                      <a:pt x="1526" y="5791"/>
                      <a:pt x="1563" y="5779"/>
                      <a:pt x="1605" y="5773"/>
                    </a:cubicBezTo>
                    <a:cubicBezTo>
                      <a:pt x="2356" y="6094"/>
                      <a:pt x="1678" y="7075"/>
                      <a:pt x="2356" y="7377"/>
                    </a:cubicBezTo>
                    <a:cubicBezTo>
                      <a:pt x="2538" y="7075"/>
                      <a:pt x="2435" y="6675"/>
                      <a:pt x="2598" y="6415"/>
                    </a:cubicBezTo>
                    <a:cubicBezTo>
                      <a:pt x="2622" y="6384"/>
                      <a:pt x="2647" y="6354"/>
                      <a:pt x="2677" y="6324"/>
                    </a:cubicBezTo>
                    <a:cubicBezTo>
                      <a:pt x="3170" y="6393"/>
                      <a:pt x="3052" y="7158"/>
                      <a:pt x="3238" y="7158"/>
                    </a:cubicBezTo>
                    <a:cubicBezTo>
                      <a:pt x="3246" y="7158"/>
                      <a:pt x="3255" y="7156"/>
                      <a:pt x="3264" y="7153"/>
                    </a:cubicBezTo>
                    <a:cubicBezTo>
                      <a:pt x="3718" y="6851"/>
                      <a:pt x="3494" y="6015"/>
                      <a:pt x="3779" y="5500"/>
                    </a:cubicBezTo>
                    <a:cubicBezTo>
                      <a:pt x="3785" y="5476"/>
                      <a:pt x="3785" y="5458"/>
                      <a:pt x="3797" y="5428"/>
                    </a:cubicBezTo>
                    <a:cubicBezTo>
                      <a:pt x="3803" y="5385"/>
                      <a:pt x="3815" y="5355"/>
                      <a:pt x="3833" y="5325"/>
                    </a:cubicBezTo>
                    <a:cubicBezTo>
                      <a:pt x="3870" y="5258"/>
                      <a:pt x="3948" y="5186"/>
                      <a:pt x="3948" y="5186"/>
                    </a:cubicBezTo>
                    <a:cubicBezTo>
                      <a:pt x="4324" y="5410"/>
                      <a:pt x="4100" y="5864"/>
                      <a:pt x="4324" y="6166"/>
                    </a:cubicBezTo>
                    <a:cubicBezTo>
                      <a:pt x="4370" y="6236"/>
                      <a:pt x="4409" y="6264"/>
                      <a:pt x="4443" y="6264"/>
                    </a:cubicBezTo>
                    <a:cubicBezTo>
                      <a:pt x="4522" y="6264"/>
                      <a:pt x="4576" y="6120"/>
                      <a:pt x="4626" y="6015"/>
                    </a:cubicBezTo>
                    <a:cubicBezTo>
                      <a:pt x="4663" y="5827"/>
                      <a:pt x="4663" y="5616"/>
                      <a:pt x="4705" y="5434"/>
                    </a:cubicBezTo>
                    <a:cubicBezTo>
                      <a:pt x="4711" y="5398"/>
                      <a:pt x="4717" y="5355"/>
                      <a:pt x="4735" y="5319"/>
                    </a:cubicBezTo>
                    <a:cubicBezTo>
                      <a:pt x="4705" y="5258"/>
                      <a:pt x="4778" y="5107"/>
                      <a:pt x="4856" y="5107"/>
                    </a:cubicBezTo>
                    <a:cubicBezTo>
                      <a:pt x="5462" y="5410"/>
                      <a:pt x="4856" y="6245"/>
                      <a:pt x="5462" y="6548"/>
                    </a:cubicBezTo>
                    <a:cubicBezTo>
                      <a:pt x="5535" y="5864"/>
                      <a:pt x="5535" y="5107"/>
                      <a:pt x="5928" y="4520"/>
                    </a:cubicBezTo>
                    <a:cubicBezTo>
                      <a:pt x="5946" y="4489"/>
                      <a:pt x="5958" y="4459"/>
                      <a:pt x="5976" y="4417"/>
                    </a:cubicBezTo>
                    <a:cubicBezTo>
                      <a:pt x="6067" y="4193"/>
                      <a:pt x="6098" y="3932"/>
                      <a:pt x="6085" y="3684"/>
                    </a:cubicBezTo>
                    <a:cubicBezTo>
                      <a:pt x="6055" y="3339"/>
                      <a:pt x="5989" y="2982"/>
                      <a:pt x="5958" y="2631"/>
                    </a:cubicBezTo>
                    <a:cubicBezTo>
                      <a:pt x="5928" y="2280"/>
                      <a:pt x="5934" y="1916"/>
                      <a:pt x="5831" y="1571"/>
                    </a:cubicBezTo>
                    <a:cubicBezTo>
                      <a:pt x="5716" y="1226"/>
                      <a:pt x="5498" y="923"/>
                      <a:pt x="5268" y="633"/>
                    </a:cubicBezTo>
                    <a:cubicBezTo>
                      <a:pt x="5202" y="542"/>
                      <a:pt x="5129" y="451"/>
                      <a:pt x="5026" y="415"/>
                    </a:cubicBezTo>
                    <a:cubicBezTo>
                      <a:pt x="4980" y="397"/>
                      <a:pt x="4931" y="391"/>
                      <a:pt x="4882" y="391"/>
                    </a:cubicBezTo>
                    <a:cubicBezTo>
                      <a:pt x="4784" y="391"/>
                      <a:pt x="4683" y="414"/>
                      <a:pt x="4585" y="414"/>
                    </a:cubicBezTo>
                    <a:cubicBezTo>
                      <a:pt x="4550" y="414"/>
                      <a:pt x="4515" y="411"/>
                      <a:pt x="4481" y="403"/>
                    </a:cubicBezTo>
                    <a:cubicBezTo>
                      <a:pt x="4287" y="348"/>
                      <a:pt x="4172" y="148"/>
                      <a:pt x="3997" y="58"/>
                    </a:cubicBezTo>
                    <a:cubicBezTo>
                      <a:pt x="3920" y="17"/>
                      <a:pt x="3837" y="0"/>
                      <a:pt x="3751"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3"/>
              <p:cNvSpPr/>
              <p:nvPr/>
            </p:nvSpPr>
            <p:spPr>
              <a:xfrm>
                <a:off x="113525" y="2293549"/>
                <a:ext cx="987144" cy="1194351"/>
              </a:xfrm>
              <a:custGeom>
                <a:rect b="b" l="l" r="r" t="t"/>
                <a:pathLst>
                  <a:path extrusionOk="0" h="7378" w="6098">
                    <a:moveTo>
                      <a:pt x="3751" y="0"/>
                    </a:moveTo>
                    <a:cubicBezTo>
                      <a:pt x="3579" y="0"/>
                      <a:pt x="3397" y="68"/>
                      <a:pt x="3240" y="148"/>
                    </a:cubicBezTo>
                    <a:cubicBezTo>
                      <a:pt x="2895" y="342"/>
                      <a:pt x="2598" y="596"/>
                      <a:pt x="2259" y="784"/>
                    </a:cubicBezTo>
                    <a:cubicBezTo>
                      <a:pt x="2008" y="932"/>
                      <a:pt x="1717" y="1037"/>
                      <a:pt x="1432" y="1037"/>
                    </a:cubicBezTo>
                    <a:cubicBezTo>
                      <a:pt x="1333" y="1037"/>
                      <a:pt x="1235" y="1024"/>
                      <a:pt x="1139" y="996"/>
                    </a:cubicBezTo>
                    <a:cubicBezTo>
                      <a:pt x="963" y="942"/>
                      <a:pt x="800" y="845"/>
                      <a:pt x="624" y="845"/>
                    </a:cubicBezTo>
                    <a:cubicBezTo>
                      <a:pt x="261" y="845"/>
                      <a:pt x="19" y="1244"/>
                      <a:pt x="13" y="1614"/>
                    </a:cubicBezTo>
                    <a:cubicBezTo>
                      <a:pt x="1" y="1977"/>
                      <a:pt x="140" y="2322"/>
                      <a:pt x="182" y="2679"/>
                    </a:cubicBezTo>
                    <a:cubicBezTo>
                      <a:pt x="231" y="3109"/>
                      <a:pt x="134" y="3539"/>
                      <a:pt x="110" y="3981"/>
                    </a:cubicBezTo>
                    <a:cubicBezTo>
                      <a:pt x="104" y="4126"/>
                      <a:pt x="104" y="4265"/>
                      <a:pt x="170" y="4386"/>
                    </a:cubicBezTo>
                    <a:cubicBezTo>
                      <a:pt x="225" y="4477"/>
                      <a:pt x="297" y="4550"/>
                      <a:pt x="388" y="4610"/>
                    </a:cubicBezTo>
                    <a:lnTo>
                      <a:pt x="455" y="4653"/>
                    </a:lnTo>
                    <a:cubicBezTo>
                      <a:pt x="1145" y="5034"/>
                      <a:pt x="691" y="6015"/>
                      <a:pt x="1296" y="6245"/>
                    </a:cubicBezTo>
                    <a:cubicBezTo>
                      <a:pt x="1305" y="6250"/>
                      <a:pt x="1312" y="6252"/>
                      <a:pt x="1319" y="6252"/>
                    </a:cubicBezTo>
                    <a:cubicBezTo>
                      <a:pt x="1399" y="6252"/>
                      <a:pt x="1328" y="5921"/>
                      <a:pt x="1496" y="5809"/>
                    </a:cubicBezTo>
                    <a:cubicBezTo>
                      <a:pt x="1526" y="5791"/>
                      <a:pt x="1563" y="5779"/>
                      <a:pt x="1605" y="5773"/>
                    </a:cubicBezTo>
                    <a:cubicBezTo>
                      <a:pt x="2356" y="6094"/>
                      <a:pt x="1678" y="7075"/>
                      <a:pt x="2356" y="7377"/>
                    </a:cubicBezTo>
                    <a:cubicBezTo>
                      <a:pt x="2538" y="7075"/>
                      <a:pt x="2435" y="6675"/>
                      <a:pt x="2598" y="6415"/>
                    </a:cubicBezTo>
                    <a:cubicBezTo>
                      <a:pt x="2622" y="6384"/>
                      <a:pt x="2647" y="6354"/>
                      <a:pt x="2677" y="6324"/>
                    </a:cubicBezTo>
                    <a:cubicBezTo>
                      <a:pt x="3170" y="6393"/>
                      <a:pt x="3052" y="7158"/>
                      <a:pt x="3238" y="7158"/>
                    </a:cubicBezTo>
                    <a:cubicBezTo>
                      <a:pt x="3246" y="7158"/>
                      <a:pt x="3255" y="7156"/>
                      <a:pt x="3264" y="7153"/>
                    </a:cubicBezTo>
                    <a:cubicBezTo>
                      <a:pt x="3718" y="6851"/>
                      <a:pt x="3494" y="6015"/>
                      <a:pt x="3779" y="5500"/>
                    </a:cubicBezTo>
                    <a:cubicBezTo>
                      <a:pt x="3785" y="5476"/>
                      <a:pt x="3785" y="5458"/>
                      <a:pt x="3797" y="5428"/>
                    </a:cubicBezTo>
                    <a:cubicBezTo>
                      <a:pt x="3803" y="5385"/>
                      <a:pt x="3815" y="5355"/>
                      <a:pt x="3833" y="5325"/>
                    </a:cubicBezTo>
                    <a:cubicBezTo>
                      <a:pt x="3870" y="5258"/>
                      <a:pt x="3948" y="5186"/>
                      <a:pt x="3948" y="5186"/>
                    </a:cubicBezTo>
                    <a:cubicBezTo>
                      <a:pt x="4324" y="5410"/>
                      <a:pt x="4100" y="5864"/>
                      <a:pt x="4324" y="6166"/>
                    </a:cubicBezTo>
                    <a:cubicBezTo>
                      <a:pt x="4370" y="6236"/>
                      <a:pt x="4409" y="6264"/>
                      <a:pt x="4443" y="6264"/>
                    </a:cubicBezTo>
                    <a:cubicBezTo>
                      <a:pt x="4522" y="6264"/>
                      <a:pt x="4576" y="6120"/>
                      <a:pt x="4626" y="6015"/>
                    </a:cubicBezTo>
                    <a:cubicBezTo>
                      <a:pt x="4663" y="5827"/>
                      <a:pt x="4663" y="5616"/>
                      <a:pt x="4705" y="5434"/>
                    </a:cubicBezTo>
                    <a:cubicBezTo>
                      <a:pt x="4711" y="5398"/>
                      <a:pt x="4717" y="5355"/>
                      <a:pt x="4735" y="5319"/>
                    </a:cubicBezTo>
                    <a:cubicBezTo>
                      <a:pt x="4705" y="5258"/>
                      <a:pt x="4778" y="5107"/>
                      <a:pt x="4856" y="5107"/>
                    </a:cubicBezTo>
                    <a:cubicBezTo>
                      <a:pt x="5462" y="5410"/>
                      <a:pt x="4856" y="6245"/>
                      <a:pt x="5462" y="6548"/>
                    </a:cubicBezTo>
                    <a:cubicBezTo>
                      <a:pt x="5535" y="5864"/>
                      <a:pt x="5535" y="5107"/>
                      <a:pt x="5928" y="4520"/>
                    </a:cubicBezTo>
                    <a:cubicBezTo>
                      <a:pt x="5946" y="4489"/>
                      <a:pt x="5958" y="4459"/>
                      <a:pt x="5976" y="4417"/>
                    </a:cubicBezTo>
                    <a:cubicBezTo>
                      <a:pt x="6067" y="4193"/>
                      <a:pt x="6098" y="3932"/>
                      <a:pt x="6085" y="3684"/>
                    </a:cubicBezTo>
                    <a:cubicBezTo>
                      <a:pt x="6055" y="3339"/>
                      <a:pt x="5989" y="2982"/>
                      <a:pt x="5958" y="2631"/>
                    </a:cubicBezTo>
                    <a:cubicBezTo>
                      <a:pt x="5928" y="2280"/>
                      <a:pt x="5934" y="1916"/>
                      <a:pt x="5831" y="1571"/>
                    </a:cubicBezTo>
                    <a:cubicBezTo>
                      <a:pt x="5716" y="1226"/>
                      <a:pt x="5498" y="923"/>
                      <a:pt x="5268" y="633"/>
                    </a:cubicBezTo>
                    <a:cubicBezTo>
                      <a:pt x="5202" y="542"/>
                      <a:pt x="5129" y="451"/>
                      <a:pt x="5026" y="415"/>
                    </a:cubicBezTo>
                    <a:cubicBezTo>
                      <a:pt x="4980" y="397"/>
                      <a:pt x="4931" y="391"/>
                      <a:pt x="4882" y="391"/>
                    </a:cubicBezTo>
                    <a:cubicBezTo>
                      <a:pt x="4784" y="391"/>
                      <a:pt x="4683" y="414"/>
                      <a:pt x="4585" y="414"/>
                    </a:cubicBezTo>
                    <a:cubicBezTo>
                      <a:pt x="4550" y="414"/>
                      <a:pt x="4515" y="411"/>
                      <a:pt x="4481" y="403"/>
                    </a:cubicBezTo>
                    <a:cubicBezTo>
                      <a:pt x="4287" y="348"/>
                      <a:pt x="4172" y="148"/>
                      <a:pt x="3997" y="58"/>
                    </a:cubicBezTo>
                    <a:cubicBezTo>
                      <a:pt x="3920" y="17"/>
                      <a:pt x="3837" y="0"/>
                      <a:pt x="3751" y="0"/>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3"/>
              <p:cNvSpPr/>
              <p:nvPr/>
            </p:nvSpPr>
            <p:spPr>
              <a:xfrm>
                <a:off x="142987" y="2316212"/>
                <a:ext cx="925306" cy="991353"/>
              </a:xfrm>
              <a:custGeom>
                <a:rect b="b" l="l" r="r" t="t"/>
                <a:pathLst>
                  <a:path extrusionOk="0" h="6124" w="5716">
                    <a:moveTo>
                      <a:pt x="3516" y="1"/>
                    </a:moveTo>
                    <a:cubicBezTo>
                      <a:pt x="3357" y="1"/>
                      <a:pt x="3189" y="56"/>
                      <a:pt x="3046" y="123"/>
                    </a:cubicBezTo>
                    <a:cubicBezTo>
                      <a:pt x="2719" y="275"/>
                      <a:pt x="2440" y="493"/>
                      <a:pt x="2119" y="656"/>
                    </a:cubicBezTo>
                    <a:cubicBezTo>
                      <a:pt x="1886" y="773"/>
                      <a:pt x="1613" y="860"/>
                      <a:pt x="1346" y="860"/>
                    </a:cubicBezTo>
                    <a:cubicBezTo>
                      <a:pt x="1253" y="860"/>
                      <a:pt x="1161" y="849"/>
                      <a:pt x="1072" y="826"/>
                    </a:cubicBezTo>
                    <a:cubicBezTo>
                      <a:pt x="903" y="789"/>
                      <a:pt x="751" y="705"/>
                      <a:pt x="588" y="705"/>
                    </a:cubicBezTo>
                    <a:cubicBezTo>
                      <a:pt x="243" y="705"/>
                      <a:pt x="19" y="1038"/>
                      <a:pt x="13" y="1340"/>
                    </a:cubicBezTo>
                    <a:cubicBezTo>
                      <a:pt x="0" y="1643"/>
                      <a:pt x="134" y="1934"/>
                      <a:pt x="170" y="2230"/>
                    </a:cubicBezTo>
                    <a:cubicBezTo>
                      <a:pt x="212" y="2582"/>
                      <a:pt x="121" y="2945"/>
                      <a:pt x="103" y="3308"/>
                    </a:cubicBezTo>
                    <a:cubicBezTo>
                      <a:pt x="91" y="3423"/>
                      <a:pt x="91" y="3550"/>
                      <a:pt x="152" y="3653"/>
                    </a:cubicBezTo>
                    <a:cubicBezTo>
                      <a:pt x="200" y="3726"/>
                      <a:pt x="273" y="3786"/>
                      <a:pt x="358" y="3829"/>
                    </a:cubicBezTo>
                    <a:cubicBezTo>
                      <a:pt x="382" y="3847"/>
                      <a:pt x="406" y="3853"/>
                      <a:pt x="418" y="3871"/>
                    </a:cubicBezTo>
                    <a:cubicBezTo>
                      <a:pt x="1072" y="4186"/>
                      <a:pt x="636" y="4997"/>
                      <a:pt x="1205" y="5185"/>
                    </a:cubicBezTo>
                    <a:cubicBezTo>
                      <a:pt x="1213" y="5188"/>
                      <a:pt x="1220" y="5190"/>
                      <a:pt x="1226" y="5190"/>
                    </a:cubicBezTo>
                    <a:cubicBezTo>
                      <a:pt x="1302" y="5190"/>
                      <a:pt x="1235" y="4923"/>
                      <a:pt x="1387" y="4822"/>
                    </a:cubicBezTo>
                    <a:cubicBezTo>
                      <a:pt x="1417" y="4810"/>
                      <a:pt x="1447" y="4791"/>
                      <a:pt x="1502" y="4791"/>
                    </a:cubicBezTo>
                    <a:cubicBezTo>
                      <a:pt x="2204" y="5058"/>
                      <a:pt x="1562" y="5875"/>
                      <a:pt x="2204" y="6123"/>
                    </a:cubicBezTo>
                    <a:cubicBezTo>
                      <a:pt x="2380" y="5875"/>
                      <a:pt x="2271" y="5542"/>
                      <a:pt x="2434" y="5324"/>
                    </a:cubicBezTo>
                    <a:cubicBezTo>
                      <a:pt x="2452" y="5294"/>
                      <a:pt x="2477" y="5270"/>
                      <a:pt x="2507" y="5245"/>
                    </a:cubicBezTo>
                    <a:cubicBezTo>
                      <a:pt x="2971" y="5303"/>
                      <a:pt x="2857" y="5939"/>
                      <a:pt x="3033" y="5939"/>
                    </a:cubicBezTo>
                    <a:cubicBezTo>
                      <a:pt x="3041" y="5939"/>
                      <a:pt x="3049" y="5938"/>
                      <a:pt x="3058" y="5936"/>
                    </a:cubicBezTo>
                    <a:cubicBezTo>
                      <a:pt x="3482" y="5687"/>
                      <a:pt x="3270" y="4991"/>
                      <a:pt x="3542" y="4567"/>
                    </a:cubicBezTo>
                    <a:cubicBezTo>
                      <a:pt x="3542" y="4543"/>
                      <a:pt x="3554" y="4531"/>
                      <a:pt x="3560" y="4507"/>
                    </a:cubicBezTo>
                    <a:cubicBezTo>
                      <a:pt x="3566" y="4477"/>
                      <a:pt x="3585" y="4452"/>
                      <a:pt x="3597" y="4422"/>
                    </a:cubicBezTo>
                    <a:cubicBezTo>
                      <a:pt x="3627" y="4361"/>
                      <a:pt x="3706" y="4301"/>
                      <a:pt x="3706" y="4301"/>
                    </a:cubicBezTo>
                    <a:cubicBezTo>
                      <a:pt x="4057" y="4489"/>
                      <a:pt x="3845" y="4870"/>
                      <a:pt x="4057" y="5118"/>
                    </a:cubicBezTo>
                    <a:cubicBezTo>
                      <a:pt x="4101" y="5175"/>
                      <a:pt x="4138" y="5198"/>
                      <a:pt x="4170" y="5198"/>
                    </a:cubicBezTo>
                    <a:cubicBezTo>
                      <a:pt x="4244" y="5198"/>
                      <a:pt x="4293" y="5080"/>
                      <a:pt x="4347" y="4991"/>
                    </a:cubicBezTo>
                    <a:cubicBezTo>
                      <a:pt x="4384" y="4828"/>
                      <a:pt x="4384" y="4658"/>
                      <a:pt x="4414" y="4507"/>
                    </a:cubicBezTo>
                    <a:cubicBezTo>
                      <a:pt x="4420" y="4477"/>
                      <a:pt x="4432" y="4446"/>
                      <a:pt x="4444" y="4416"/>
                    </a:cubicBezTo>
                    <a:cubicBezTo>
                      <a:pt x="4414" y="4361"/>
                      <a:pt x="4493" y="4240"/>
                      <a:pt x="4559" y="4240"/>
                    </a:cubicBezTo>
                    <a:cubicBezTo>
                      <a:pt x="5122" y="4489"/>
                      <a:pt x="4559" y="5185"/>
                      <a:pt x="5122" y="5433"/>
                    </a:cubicBezTo>
                    <a:cubicBezTo>
                      <a:pt x="5195" y="4870"/>
                      <a:pt x="5195" y="4240"/>
                      <a:pt x="5564" y="3750"/>
                    </a:cubicBezTo>
                    <a:cubicBezTo>
                      <a:pt x="5577" y="3726"/>
                      <a:pt x="5595" y="3696"/>
                      <a:pt x="5601" y="3665"/>
                    </a:cubicBezTo>
                    <a:cubicBezTo>
                      <a:pt x="5686" y="3478"/>
                      <a:pt x="5716" y="3266"/>
                      <a:pt x="5710" y="3054"/>
                    </a:cubicBezTo>
                    <a:cubicBezTo>
                      <a:pt x="5692" y="2781"/>
                      <a:pt x="5625" y="2485"/>
                      <a:pt x="5595" y="2188"/>
                    </a:cubicBezTo>
                    <a:cubicBezTo>
                      <a:pt x="5564" y="1897"/>
                      <a:pt x="5570" y="1595"/>
                      <a:pt x="5474" y="1310"/>
                    </a:cubicBezTo>
                    <a:cubicBezTo>
                      <a:pt x="5371" y="1026"/>
                      <a:pt x="5159" y="777"/>
                      <a:pt x="4953" y="535"/>
                    </a:cubicBezTo>
                    <a:cubicBezTo>
                      <a:pt x="4892" y="456"/>
                      <a:pt x="4826" y="384"/>
                      <a:pt x="4723" y="353"/>
                    </a:cubicBezTo>
                    <a:cubicBezTo>
                      <a:pt x="4676" y="337"/>
                      <a:pt x="4627" y="332"/>
                      <a:pt x="4577" y="332"/>
                    </a:cubicBezTo>
                    <a:cubicBezTo>
                      <a:pt x="4494" y="332"/>
                      <a:pt x="4407" y="346"/>
                      <a:pt x="4321" y="346"/>
                    </a:cubicBezTo>
                    <a:cubicBezTo>
                      <a:pt x="4283" y="346"/>
                      <a:pt x="4245" y="343"/>
                      <a:pt x="4208" y="335"/>
                    </a:cubicBezTo>
                    <a:cubicBezTo>
                      <a:pt x="4027" y="299"/>
                      <a:pt x="3924" y="123"/>
                      <a:pt x="3754" y="51"/>
                    </a:cubicBezTo>
                    <a:cubicBezTo>
                      <a:pt x="3680" y="16"/>
                      <a:pt x="3599" y="1"/>
                      <a:pt x="3516"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3"/>
              <p:cNvSpPr/>
              <p:nvPr/>
            </p:nvSpPr>
            <p:spPr>
              <a:xfrm>
                <a:off x="587992" y="1737980"/>
                <a:ext cx="1074236" cy="1483306"/>
              </a:xfrm>
              <a:custGeom>
                <a:rect b="b" l="l" r="r" t="t"/>
                <a:pathLst>
                  <a:path extrusionOk="0" h="9163" w="6636">
                    <a:moveTo>
                      <a:pt x="2864" y="1"/>
                    </a:moveTo>
                    <a:cubicBezTo>
                      <a:pt x="2774" y="1"/>
                      <a:pt x="2686" y="21"/>
                      <a:pt x="2610" y="69"/>
                    </a:cubicBezTo>
                    <a:cubicBezTo>
                      <a:pt x="2416" y="202"/>
                      <a:pt x="2373" y="481"/>
                      <a:pt x="2149" y="577"/>
                    </a:cubicBezTo>
                    <a:cubicBezTo>
                      <a:pt x="2086" y="605"/>
                      <a:pt x="2016" y="612"/>
                      <a:pt x="1945" y="612"/>
                    </a:cubicBezTo>
                    <a:cubicBezTo>
                      <a:pt x="1874" y="612"/>
                      <a:pt x="1801" y="605"/>
                      <a:pt x="1732" y="602"/>
                    </a:cubicBezTo>
                    <a:cubicBezTo>
                      <a:pt x="1699" y="600"/>
                      <a:pt x="1666" y="599"/>
                      <a:pt x="1633" y="599"/>
                    </a:cubicBezTo>
                    <a:cubicBezTo>
                      <a:pt x="880" y="599"/>
                      <a:pt x="158" y="1121"/>
                      <a:pt x="30" y="1782"/>
                    </a:cubicBezTo>
                    <a:cubicBezTo>
                      <a:pt x="0" y="1934"/>
                      <a:pt x="0" y="2085"/>
                      <a:pt x="42" y="2236"/>
                    </a:cubicBezTo>
                    <a:cubicBezTo>
                      <a:pt x="91" y="2382"/>
                      <a:pt x="182" y="2515"/>
                      <a:pt x="254" y="2654"/>
                    </a:cubicBezTo>
                    <a:cubicBezTo>
                      <a:pt x="273" y="2684"/>
                      <a:pt x="285" y="2703"/>
                      <a:pt x="303" y="2733"/>
                    </a:cubicBezTo>
                    <a:cubicBezTo>
                      <a:pt x="551" y="3387"/>
                      <a:pt x="406" y="4271"/>
                      <a:pt x="975" y="4773"/>
                    </a:cubicBezTo>
                    <a:cubicBezTo>
                      <a:pt x="1150" y="4519"/>
                      <a:pt x="951" y="4107"/>
                      <a:pt x="1090" y="3925"/>
                    </a:cubicBezTo>
                    <a:cubicBezTo>
                      <a:pt x="1102" y="3901"/>
                      <a:pt x="1126" y="3877"/>
                      <a:pt x="1157" y="3865"/>
                    </a:cubicBezTo>
                    <a:cubicBezTo>
                      <a:pt x="1164" y="3871"/>
                      <a:pt x="1172" y="3873"/>
                      <a:pt x="1182" y="3873"/>
                    </a:cubicBezTo>
                    <a:cubicBezTo>
                      <a:pt x="1219" y="3873"/>
                      <a:pt x="1265" y="3835"/>
                      <a:pt x="1265" y="3835"/>
                    </a:cubicBezTo>
                    <a:cubicBezTo>
                      <a:pt x="1477" y="4519"/>
                      <a:pt x="1477" y="5276"/>
                      <a:pt x="1907" y="5966"/>
                    </a:cubicBezTo>
                    <a:cubicBezTo>
                      <a:pt x="1968" y="5863"/>
                      <a:pt x="1992" y="5730"/>
                      <a:pt x="1998" y="5597"/>
                    </a:cubicBezTo>
                    <a:cubicBezTo>
                      <a:pt x="1998" y="5566"/>
                      <a:pt x="2004" y="5530"/>
                      <a:pt x="2004" y="5500"/>
                    </a:cubicBezTo>
                    <a:cubicBezTo>
                      <a:pt x="1980" y="5397"/>
                      <a:pt x="1980" y="5276"/>
                      <a:pt x="2125" y="5148"/>
                    </a:cubicBezTo>
                    <a:cubicBezTo>
                      <a:pt x="2185" y="5317"/>
                      <a:pt x="2255" y="5539"/>
                      <a:pt x="2421" y="5539"/>
                    </a:cubicBezTo>
                    <a:cubicBezTo>
                      <a:pt x="2440" y="5539"/>
                      <a:pt x="2461" y="5536"/>
                      <a:pt x="2482" y="5530"/>
                    </a:cubicBezTo>
                    <a:cubicBezTo>
                      <a:pt x="2579" y="5481"/>
                      <a:pt x="2579" y="5300"/>
                      <a:pt x="2628" y="5173"/>
                    </a:cubicBezTo>
                    <a:cubicBezTo>
                      <a:pt x="2640" y="5142"/>
                      <a:pt x="2658" y="5106"/>
                      <a:pt x="2676" y="5082"/>
                    </a:cubicBezTo>
                    <a:cubicBezTo>
                      <a:pt x="2761" y="5027"/>
                      <a:pt x="2761" y="5027"/>
                      <a:pt x="2840" y="4961"/>
                    </a:cubicBezTo>
                    <a:lnTo>
                      <a:pt x="2840" y="4961"/>
                    </a:lnTo>
                    <a:cubicBezTo>
                      <a:pt x="3263" y="5778"/>
                      <a:pt x="2628" y="6783"/>
                      <a:pt x="3336" y="7473"/>
                    </a:cubicBezTo>
                    <a:cubicBezTo>
                      <a:pt x="3346" y="7492"/>
                      <a:pt x="3352" y="7499"/>
                      <a:pt x="3358" y="7499"/>
                    </a:cubicBezTo>
                    <a:cubicBezTo>
                      <a:pt x="3389" y="7499"/>
                      <a:pt x="3366" y="7215"/>
                      <a:pt x="3548" y="7152"/>
                    </a:cubicBezTo>
                    <a:cubicBezTo>
                      <a:pt x="3584" y="7137"/>
                      <a:pt x="3621" y="7130"/>
                      <a:pt x="3654" y="7130"/>
                    </a:cubicBezTo>
                    <a:cubicBezTo>
                      <a:pt x="3754" y="7130"/>
                      <a:pt x="3827" y="7198"/>
                      <a:pt x="3790" y="7334"/>
                    </a:cubicBezTo>
                    <a:cubicBezTo>
                      <a:pt x="3814" y="7364"/>
                      <a:pt x="3839" y="7407"/>
                      <a:pt x="3851" y="7437"/>
                    </a:cubicBezTo>
                    <a:cubicBezTo>
                      <a:pt x="3869" y="7455"/>
                      <a:pt x="3881" y="7485"/>
                      <a:pt x="3905" y="7510"/>
                    </a:cubicBezTo>
                    <a:cubicBezTo>
                      <a:pt x="4262" y="8030"/>
                      <a:pt x="3972" y="8721"/>
                      <a:pt x="4474" y="9163"/>
                    </a:cubicBezTo>
                    <a:cubicBezTo>
                      <a:pt x="4686" y="8660"/>
                      <a:pt x="4541" y="8091"/>
                      <a:pt x="4989" y="7649"/>
                    </a:cubicBezTo>
                    <a:cubicBezTo>
                      <a:pt x="5013" y="7619"/>
                      <a:pt x="5025" y="7588"/>
                      <a:pt x="5037" y="7546"/>
                    </a:cubicBezTo>
                    <a:cubicBezTo>
                      <a:pt x="5086" y="7449"/>
                      <a:pt x="5122" y="7346"/>
                      <a:pt x="5140" y="7237"/>
                    </a:cubicBezTo>
                    <a:cubicBezTo>
                      <a:pt x="5165" y="7104"/>
                      <a:pt x="5165" y="6965"/>
                      <a:pt x="5152" y="6832"/>
                    </a:cubicBezTo>
                    <a:cubicBezTo>
                      <a:pt x="5152" y="6789"/>
                      <a:pt x="5152" y="6759"/>
                      <a:pt x="5146" y="6729"/>
                    </a:cubicBezTo>
                    <a:cubicBezTo>
                      <a:pt x="5037" y="6589"/>
                      <a:pt x="5110" y="6396"/>
                      <a:pt x="5183" y="6396"/>
                    </a:cubicBezTo>
                    <a:cubicBezTo>
                      <a:pt x="5212" y="6383"/>
                      <a:pt x="5237" y="6377"/>
                      <a:pt x="5257" y="6377"/>
                    </a:cubicBezTo>
                    <a:cubicBezTo>
                      <a:pt x="5404" y="6377"/>
                      <a:pt x="5315" y="6688"/>
                      <a:pt x="5402" y="6688"/>
                    </a:cubicBezTo>
                    <a:cubicBezTo>
                      <a:pt x="5418" y="6688"/>
                      <a:pt x="5441" y="6677"/>
                      <a:pt x="5473" y="6650"/>
                    </a:cubicBezTo>
                    <a:cubicBezTo>
                      <a:pt x="5897" y="6396"/>
                      <a:pt x="5685" y="5833"/>
                      <a:pt x="6067" y="5445"/>
                    </a:cubicBezTo>
                    <a:cubicBezTo>
                      <a:pt x="6097" y="5427"/>
                      <a:pt x="6127" y="5421"/>
                      <a:pt x="6157" y="5409"/>
                    </a:cubicBezTo>
                    <a:lnTo>
                      <a:pt x="6248" y="5360"/>
                    </a:lnTo>
                    <a:cubicBezTo>
                      <a:pt x="6533" y="5197"/>
                      <a:pt x="6599" y="4864"/>
                      <a:pt x="6581" y="4561"/>
                    </a:cubicBezTo>
                    <a:cubicBezTo>
                      <a:pt x="6569" y="4265"/>
                      <a:pt x="6484" y="3962"/>
                      <a:pt x="6545" y="3671"/>
                    </a:cubicBezTo>
                    <a:cubicBezTo>
                      <a:pt x="6575" y="3538"/>
                      <a:pt x="6636" y="3399"/>
                      <a:pt x="6630" y="3266"/>
                    </a:cubicBezTo>
                    <a:cubicBezTo>
                      <a:pt x="6605" y="3005"/>
                      <a:pt x="6351" y="2811"/>
                      <a:pt x="6285" y="2551"/>
                    </a:cubicBezTo>
                    <a:cubicBezTo>
                      <a:pt x="6206" y="2242"/>
                      <a:pt x="6424" y="1909"/>
                      <a:pt x="6291" y="1613"/>
                    </a:cubicBezTo>
                    <a:cubicBezTo>
                      <a:pt x="6212" y="1449"/>
                      <a:pt x="6030" y="1334"/>
                      <a:pt x="5837" y="1274"/>
                    </a:cubicBezTo>
                    <a:cubicBezTo>
                      <a:pt x="5637" y="1213"/>
                      <a:pt x="5437" y="1201"/>
                      <a:pt x="5231" y="1171"/>
                    </a:cubicBezTo>
                    <a:cubicBezTo>
                      <a:pt x="4862" y="1116"/>
                      <a:pt x="4486" y="1019"/>
                      <a:pt x="4147" y="880"/>
                    </a:cubicBezTo>
                    <a:cubicBezTo>
                      <a:pt x="4087" y="856"/>
                      <a:pt x="4026" y="838"/>
                      <a:pt x="3972" y="807"/>
                    </a:cubicBezTo>
                    <a:lnTo>
                      <a:pt x="3972" y="807"/>
                    </a:lnTo>
                    <a:cubicBezTo>
                      <a:pt x="4032" y="826"/>
                      <a:pt x="4087" y="856"/>
                      <a:pt x="4147" y="880"/>
                    </a:cubicBezTo>
                    <a:cubicBezTo>
                      <a:pt x="3996" y="795"/>
                      <a:pt x="3863" y="692"/>
                      <a:pt x="3742" y="577"/>
                    </a:cubicBezTo>
                    <a:cubicBezTo>
                      <a:pt x="3578" y="426"/>
                      <a:pt x="3451" y="244"/>
                      <a:pt x="3263" y="123"/>
                    </a:cubicBezTo>
                    <a:cubicBezTo>
                      <a:pt x="3149" y="50"/>
                      <a:pt x="3004" y="1"/>
                      <a:pt x="286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3"/>
              <p:cNvSpPr/>
              <p:nvPr/>
            </p:nvSpPr>
            <p:spPr>
              <a:xfrm>
                <a:off x="620206" y="1762748"/>
                <a:ext cx="1014664" cy="946998"/>
              </a:xfrm>
              <a:custGeom>
                <a:rect b="b" l="l" r="r" t="t"/>
                <a:pathLst>
                  <a:path extrusionOk="0" h="5850" w="6268">
                    <a:moveTo>
                      <a:pt x="3912" y="564"/>
                    </a:moveTo>
                    <a:lnTo>
                      <a:pt x="3912" y="564"/>
                    </a:lnTo>
                    <a:cubicBezTo>
                      <a:pt x="4076" y="624"/>
                      <a:pt x="4257" y="673"/>
                      <a:pt x="4439" y="703"/>
                    </a:cubicBezTo>
                    <a:cubicBezTo>
                      <a:pt x="4251" y="673"/>
                      <a:pt x="4069" y="624"/>
                      <a:pt x="3912" y="564"/>
                    </a:cubicBezTo>
                    <a:close/>
                    <a:moveTo>
                      <a:pt x="2709" y="0"/>
                    </a:moveTo>
                    <a:cubicBezTo>
                      <a:pt x="2621" y="0"/>
                      <a:pt x="2536" y="15"/>
                      <a:pt x="2465" y="49"/>
                    </a:cubicBezTo>
                    <a:cubicBezTo>
                      <a:pt x="2277" y="128"/>
                      <a:pt x="2247" y="309"/>
                      <a:pt x="2035" y="370"/>
                    </a:cubicBezTo>
                    <a:cubicBezTo>
                      <a:pt x="1975" y="391"/>
                      <a:pt x="1908" y="397"/>
                      <a:pt x="1841" y="397"/>
                    </a:cubicBezTo>
                    <a:cubicBezTo>
                      <a:pt x="1773" y="397"/>
                      <a:pt x="1705" y="391"/>
                      <a:pt x="1642" y="388"/>
                    </a:cubicBezTo>
                    <a:cubicBezTo>
                      <a:pt x="1611" y="387"/>
                      <a:pt x="1580" y="386"/>
                      <a:pt x="1550" y="386"/>
                    </a:cubicBezTo>
                    <a:cubicBezTo>
                      <a:pt x="832" y="386"/>
                      <a:pt x="153" y="721"/>
                      <a:pt x="25" y="1145"/>
                    </a:cubicBezTo>
                    <a:cubicBezTo>
                      <a:pt x="1" y="1242"/>
                      <a:pt x="1" y="1339"/>
                      <a:pt x="43" y="1429"/>
                    </a:cubicBezTo>
                    <a:cubicBezTo>
                      <a:pt x="92" y="1520"/>
                      <a:pt x="170" y="1605"/>
                      <a:pt x="249" y="1696"/>
                    </a:cubicBezTo>
                    <a:cubicBezTo>
                      <a:pt x="261" y="1714"/>
                      <a:pt x="279" y="1732"/>
                      <a:pt x="292" y="1750"/>
                    </a:cubicBezTo>
                    <a:cubicBezTo>
                      <a:pt x="528" y="2168"/>
                      <a:pt x="394" y="2725"/>
                      <a:pt x="927" y="3052"/>
                    </a:cubicBezTo>
                    <a:cubicBezTo>
                      <a:pt x="1085" y="2895"/>
                      <a:pt x="903" y="2628"/>
                      <a:pt x="1036" y="2507"/>
                    </a:cubicBezTo>
                    <a:cubicBezTo>
                      <a:pt x="1048" y="2489"/>
                      <a:pt x="1073" y="2477"/>
                      <a:pt x="1097" y="2471"/>
                    </a:cubicBezTo>
                    <a:cubicBezTo>
                      <a:pt x="1102" y="2474"/>
                      <a:pt x="1109" y="2475"/>
                      <a:pt x="1116" y="2475"/>
                    </a:cubicBezTo>
                    <a:cubicBezTo>
                      <a:pt x="1148" y="2475"/>
                      <a:pt x="1194" y="2447"/>
                      <a:pt x="1194" y="2447"/>
                    </a:cubicBezTo>
                    <a:cubicBezTo>
                      <a:pt x="1399" y="2882"/>
                      <a:pt x="1399" y="3367"/>
                      <a:pt x="1799" y="3809"/>
                    </a:cubicBezTo>
                    <a:cubicBezTo>
                      <a:pt x="1860" y="3742"/>
                      <a:pt x="1872" y="3657"/>
                      <a:pt x="1884" y="3573"/>
                    </a:cubicBezTo>
                    <a:cubicBezTo>
                      <a:pt x="1884" y="3548"/>
                      <a:pt x="1884" y="3530"/>
                      <a:pt x="1890" y="3512"/>
                    </a:cubicBezTo>
                    <a:cubicBezTo>
                      <a:pt x="1866" y="3452"/>
                      <a:pt x="1866" y="3367"/>
                      <a:pt x="2005" y="3294"/>
                    </a:cubicBezTo>
                    <a:cubicBezTo>
                      <a:pt x="2065" y="3403"/>
                      <a:pt x="2125" y="3542"/>
                      <a:pt x="2286" y="3542"/>
                    </a:cubicBezTo>
                    <a:cubicBezTo>
                      <a:pt x="2304" y="3542"/>
                      <a:pt x="2323" y="3540"/>
                      <a:pt x="2344" y="3536"/>
                    </a:cubicBezTo>
                    <a:cubicBezTo>
                      <a:pt x="2435" y="3506"/>
                      <a:pt x="2435" y="3391"/>
                      <a:pt x="2483" y="3306"/>
                    </a:cubicBezTo>
                    <a:cubicBezTo>
                      <a:pt x="2495" y="3288"/>
                      <a:pt x="2513" y="3270"/>
                      <a:pt x="2526" y="3246"/>
                    </a:cubicBezTo>
                    <a:cubicBezTo>
                      <a:pt x="2610" y="3209"/>
                      <a:pt x="2610" y="3209"/>
                      <a:pt x="2677" y="3173"/>
                    </a:cubicBezTo>
                    <a:lnTo>
                      <a:pt x="2677" y="3173"/>
                    </a:lnTo>
                    <a:cubicBezTo>
                      <a:pt x="3077" y="3694"/>
                      <a:pt x="2471" y="4336"/>
                      <a:pt x="3149" y="4778"/>
                    </a:cubicBezTo>
                    <a:cubicBezTo>
                      <a:pt x="3159" y="4790"/>
                      <a:pt x="3166" y="4795"/>
                      <a:pt x="3171" y="4795"/>
                    </a:cubicBezTo>
                    <a:cubicBezTo>
                      <a:pt x="3202" y="4795"/>
                      <a:pt x="3179" y="4613"/>
                      <a:pt x="3349" y="4572"/>
                    </a:cubicBezTo>
                    <a:cubicBezTo>
                      <a:pt x="3383" y="4563"/>
                      <a:pt x="3418" y="4558"/>
                      <a:pt x="3449" y="4558"/>
                    </a:cubicBezTo>
                    <a:cubicBezTo>
                      <a:pt x="3543" y="4558"/>
                      <a:pt x="3611" y="4600"/>
                      <a:pt x="3579" y="4687"/>
                    </a:cubicBezTo>
                    <a:lnTo>
                      <a:pt x="3640" y="4747"/>
                    </a:lnTo>
                    <a:cubicBezTo>
                      <a:pt x="3652" y="4759"/>
                      <a:pt x="3670" y="4778"/>
                      <a:pt x="3682" y="4802"/>
                    </a:cubicBezTo>
                    <a:cubicBezTo>
                      <a:pt x="4015" y="5135"/>
                      <a:pt x="3755" y="5571"/>
                      <a:pt x="4221" y="5849"/>
                    </a:cubicBezTo>
                    <a:cubicBezTo>
                      <a:pt x="4427" y="5534"/>
                      <a:pt x="4287" y="5171"/>
                      <a:pt x="4705" y="4880"/>
                    </a:cubicBezTo>
                    <a:cubicBezTo>
                      <a:pt x="4723" y="4862"/>
                      <a:pt x="4742" y="4844"/>
                      <a:pt x="4760" y="4820"/>
                    </a:cubicBezTo>
                    <a:cubicBezTo>
                      <a:pt x="4802" y="4759"/>
                      <a:pt x="4832" y="4693"/>
                      <a:pt x="4857" y="4626"/>
                    </a:cubicBezTo>
                    <a:cubicBezTo>
                      <a:pt x="4881" y="4541"/>
                      <a:pt x="4881" y="4451"/>
                      <a:pt x="4875" y="4366"/>
                    </a:cubicBezTo>
                    <a:lnTo>
                      <a:pt x="4875" y="4305"/>
                    </a:lnTo>
                    <a:cubicBezTo>
                      <a:pt x="4772" y="4214"/>
                      <a:pt x="4844" y="4093"/>
                      <a:pt x="4905" y="4093"/>
                    </a:cubicBezTo>
                    <a:cubicBezTo>
                      <a:pt x="4932" y="4086"/>
                      <a:pt x="4954" y="4082"/>
                      <a:pt x="4973" y="4082"/>
                    </a:cubicBezTo>
                    <a:cubicBezTo>
                      <a:pt x="5114" y="4082"/>
                      <a:pt x="5032" y="4282"/>
                      <a:pt x="5111" y="4282"/>
                    </a:cubicBezTo>
                    <a:cubicBezTo>
                      <a:pt x="5126" y="4282"/>
                      <a:pt x="5148" y="4274"/>
                      <a:pt x="5177" y="4257"/>
                    </a:cubicBezTo>
                    <a:cubicBezTo>
                      <a:pt x="5577" y="4093"/>
                      <a:pt x="5377" y="3730"/>
                      <a:pt x="5740" y="3482"/>
                    </a:cubicBezTo>
                    <a:lnTo>
                      <a:pt x="5831" y="3458"/>
                    </a:lnTo>
                    <a:cubicBezTo>
                      <a:pt x="5862" y="3452"/>
                      <a:pt x="5892" y="3446"/>
                      <a:pt x="5916" y="3427"/>
                    </a:cubicBezTo>
                    <a:cubicBezTo>
                      <a:pt x="6182" y="3324"/>
                      <a:pt x="6249" y="3113"/>
                      <a:pt x="6237" y="2925"/>
                    </a:cubicBezTo>
                    <a:cubicBezTo>
                      <a:pt x="6219" y="2731"/>
                      <a:pt x="6134" y="2543"/>
                      <a:pt x="6195" y="2356"/>
                    </a:cubicBezTo>
                    <a:cubicBezTo>
                      <a:pt x="6207" y="2265"/>
                      <a:pt x="6267" y="2174"/>
                      <a:pt x="6255" y="2083"/>
                    </a:cubicBezTo>
                    <a:cubicBezTo>
                      <a:pt x="6237" y="1914"/>
                      <a:pt x="5995" y="1793"/>
                      <a:pt x="5934" y="1629"/>
                    </a:cubicBezTo>
                    <a:cubicBezTo>
                      <a:pt x="5856" y="1429"/>
                      <a:pt x="6067" y="1218"/>
                      <a:pt x="5940" y="1030"/>
                    </a:cubicBezTo>
                    <a:cubicBezTo>
                      <a:pt x="5862" y="927"/>
                      <a:pt x="5692" y="848"/>
                      <a:pt x="5510" y="812"/>
                    </a:cubicBezTo>
                    <a:cubicBezTo>
                      <a:pt x="5329" y="776"/>
                      <a:pt x="5129" y="763"/>
                      <a:pt x="4941" y="745"/>
                    </a:cubicBezTo>
                    <a:cubicBezTo>
                      <a:pt x="4584" y="715"/>
                      <a:pt x="4245" y="642"/>
                      <a:pt x="3912" y="564"/>
                    </a:cubicBezTo>
                    <a:cubicBezTo>
                      <a:pt x="3767" y="509"/>
                      <a:pt x="3640" y="443"/>
                      <a:pt x="3525" y="364"/>
                    </a:cubicBezTo>
                    <a:cubicBezTo>
                      <a:pt x="3373" y="267"/>
                      <a:pt x="3252" y="152"/>
                      <a:pt x="3077" y="79"/>
                    </a:cubicBezTo>
                    <a:cubicBezTo>
                      <a:pt x="2975" y="32"/>
                      <a:pt x="2839" y="0"/>
                      <a:pt x="2709"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554645" y="1641662"/>
                <a:ext cx="1141902" cy="1788450"/>
              </a:xfrm>
              <a:custGeom>
                <a:rect b="b" l="l" r="r" t="t"/>
                <a:pathLst>
                  <a:path extrusionOk="0" h="11048" w="7054">
                    <a:moveTo>
                      <a:pt x="3052" y="1"/>
                    </a:moveTo>
                    <a:cubicBezTo>
                      <a:pt x="2953" y="1"/>
                      <a:pt x="2856" y="28"/>
                      <a:pt x="2773" y="89"/>
                    </a:cubicBezTo>
                    <a:cubicBezTo>
                      <a:pt x="2561" y="252"/>
                      <a:pt x="2525" y="585"/>
                      <a:pt x="2289" y="694"/>
                    </a:cubicBezTo>
                    <a:cubicBezTo>
                      <a:pt x="2219" y="730"/>
                      <a:pt x="2145" y="741"/>
                      <a:pt x="2069" y="741"/>
                    </a:cubicBezTo>
                    <a:cubicBezTo>
                      <a:pt x="1994" y="741"/>
                      <a:pt x="1916" y="730"/>
                      <a:pt x="1841" y="724"/>
                    </a:cubicBezTo>
                    <a:cubicBezTo>
                      <a:pt x="1811" y="723"/>
                      <a:pt x="1782" y="722"/>
                      <a:pt x="1752" y="722"/>
                    </a:cubicBezTo>
                    <a:cubicBezTo>
                      <a:pt x="942" y="722"/>
                      <a:pt x="171" y="1353"/>
                      <a:pt x="31" y="2147"/>
                    </a:cubicBezTo>
                    <a:cubicBezTo>
                      <a:pt x="0" y="2329"/>
                      <a:pt x="0" y="2523"/>
                      <a:pt x="49" y="2692"/>
                    </a:cubicBezTo>
                    <a:cubicBezTo>
                      <a:pt x="91" y="2868"/>
                      <a:pt x="194" y="3025"/>
                      <a:pt x="273" y="3195"/>
                    </a:cubicBezTo>
                    <a:cubicBezTo>
                      <a:pt x="291" y="3225"/>
                      <a:pt x="303" y="3261"/>
                      <a:pt x="321" y="3291"/>
                    </a:cubicBezTo>
                    <a:cubicBezTo>
                      <a:pt x="588" y="4079"/>
                      <a:pt x="436" y="5138"/>
                      <a:pt x="1042" y="5743"/>
                    </a:cubicBezTo>
                    <a:cubicBezTo>
                      <a:pt x="1223" y="5441"/>
                      <a:pt x="1017" y="4944"/>
                      <a:pt x="1163" y="4720"/>
                    </a:cubicBezTo>
                    <a:cubicBezTo>
                      <a:pt x="1175" y="4690"/>
                      <a:pt x="1199" y="4666"/>
                      <a:pt x="1229" y="4654"/>
                    </a:cubicBezTo>
                    <a:cubicBezTo>
                      <a:pt x="1237" y="4661"/>
                      <a:pt x="1246" y="4664"/>
                      <a:pt x="1255" y="4664"/>
                    </a:cubicBezTo>
                    <a:cubicBezTo>
                      <a:pt x="1294" y="4664"/>
                      <a:pt x="1344" y="4617"/>
                      <a:pt x="1344" y="4617"/>
                    </a:cubicBezTo>
                    <a:cubicBezTo>
                      <a:pt x="1568" y="5447"/>
                      <a:pt x="1568" y="6355"/>
                      <a:pt x="2022" y="7190"/>
                    </a:cubicBezTo>
                    <a:cubicBezTo>
                      <a:pt x="2089" y="7063"/>
                      <a:pt x="2107" y="6900"/>
                      <a:pt x="2119" y="6742"/>
                    </a:cubicBezTo>
                    <a:cubicBezTo>
                      <a:pt x="2119" y="6706"/>
                      <a:pt x="2131" y="6658"/>
                      <a:pt x="2131" y="6621"/>
                    </a:cubicBezTo>
                    <a:cubicBezTo>
                      <a:pt x="2107" y="6506"/>
                      <a:pt x="2107" y="6355"/>
                      <a:pt x="2259" y="6204"/>
                    </a:cubicBezTo>
                    <a:cubicBezTo>
                      <a:pt x="2323" y="6408"/>
                      <a:pt x="2393" y="6670"/>
                      <a:pt x="2565" y="6670"/>
                    </a:cubicBezTo>
                    <a:cubicBezTo>
                      <a:pt x="2586" y="6670"/>
                      <a:pt x="2609" y="6666"/>
                      <a:pt x="2634" y="6658"/>
                    </a:cubicBezTo>
                    <a:cubicBezTo>
                      <a:pt x="2737" y="6609"/>
                      <a:pt x="2737" y="6385"/>
                      <a:pt x="2797" y="6228"/>
                    </a:cubicBezTo>
                    <a:cubicBezTo>
                      <a:pt x="2810" y="6192"/>
                      <a:pt x="2828" y="6155"/>
                      <a:pt x="2846" y="6125"/>
                    </a:cubicBezTo>
                    <a:cubicBezTo>
                      <a:pt x="2937" y="6052"/>
                      <a:pt x="2937" y="6052"/>
                      <a:pt x="3015" y="5980"/>
                    </a:cubicBezTo>
                    <a:lnTo>
                      <a:pt x="3015" y="5980"/>
                    </a:lnTo>
                    <a:cubicBezTo>
                      <a:pt x="3469" y="6960"/>
                      <a:pt x="2785" y="8171"/>
                      <a:pt x="3542" y="9007"/>
                    </a:cubicBezTo>
                    <a:cubicBezTo>
                      <a:pt x="3553" y="9028"/>
                      <a:pt x="3561" y="9037"/>
                      <a:pt x="3567" y="9037"/>
                    </a:cubicBezTo>
                    <a:cubicBezTo>
                      <a:pt x="3605" y="9037"/>
                      <a:pt x="3575" y="8693"/>
                      <a:pt x="3772" y="8625"/>
                    </a:cubicBezTo>
                    <a:cubicBezTo>
                      <a:pt x="3810" y="8607"/>
                      <a:pt x="3847" y="8598"/>
                      <a:pt x="3882" y="8598"/>
                    </a:cubicBezTo>
                    <a:cubicBezTo>
                      <a:pt x="3986" y="8598"/>
                      <a:pt x="4063" y="8681"/>
                      <a:pt x="4026" y="8849"/>
                    </a:cubicBezTo>
                    <a:lnTo>
                      <a:pt x="4099" y="8958"/>
                    </a:lnTo>
                    <a:cubicBezTo>
                      <a:pt x="4111" y="8989"/>
                      <a:pt x="4135" y="9019"/>
                      <a:pt x="4148" y="9061"/>
                    </a:cubicBezTo>
                    <a:cubicBezTo>
                      <a:pt x="4529" y="9685"/>
                      <a:pt x="4226" y="10520"/>
                      <a:pt x="4753" y="11047"/>
                    </a:cubicBezTo>
                    <a:cubicBezTo>
                      <a:pt x="4983" y="10442"/>
                      <a:pt x="4832" y="9764"/>
                      <a:pt x="5298" y="9225"/>
                    </a:cubicBezTo>
                    <a:cubicBezTo>
                      <a:pt x="5322" y="9188"/>
                      <a:pt x="5340" y="9146"/>
                      <a:pt x="5352" y="9110"/>
                    </a:cubicBezTo>
                    <a:cubicBezTo>
                      <a:pt x="5407" y="8989"/>
                      <a:pt x="5443" y="8868"/>
                      <a:pt x="5461" y="8740"/>
                    </a:cubicBezTo>
                    <a:cubicBezTo>
                      <a:pt x="5480" y="8583"/>
                      <a:pt x="5480" y="8413"/>
                      <a:pt x="5473" y="8250"/>
                    </a:cubicBezTo>
                    <a:cubicBezTo>
                      <a:pt x="5473" y="8208"/>
                      <a:pt x="5473" y="8165"/>
                      <a:pt x="5467" y="8129"/>
                    </a:cubicBezTo>
                    <a:cubicBezTo>
                      <a:pt x="5352" y="7953"/>
                      <a:pt x="5431" y="7723"/>
                      <a:pt x="5504" y="7723"/>
                    </a:cubicBezTo>
                    <a:cubicBezTo>
                      <a:pt x="5534" y="7708"/>
                      <a:pt x="5560" y="7701"/>
                      <a:pt x="5581" y="7701"/>
                    </a:cubicBezTo>
                    <a:cubicBezTo>
                      <a:pt x="5736" y="7701"/>
                      <a:pt x="5648" y="8074"/>
                      <a:pt x="5734" y="8074"/>
                    </a:cubicBezTo>
                    <a:cubicBezTo>
                      <a:pt x="5750" y="8074"/>
                      <a:pt x="5774" y="8060"/>
                      <a:pt x="5806" y="8026"/>
                    </a:cubicBezTo>
                    <a:cubicBezTo>
                      <a:pt x="6261" y="7723"/>
                      <a:pt x="6037" y="7045"/>
                      <a:pt x="6442" y="6573"/>
                    </a:cubicBezTo>
                    <a:cubicBezTo>
                      <a:pt x="6472" y="6561"/>
                      <a:pt x="6509" y="6543"/>
                      <a:pt x="6539" y="6531"/>
                    </a:cubicBezTo>
                    <a:cubicBezTo>
                      <a:pt x="6569" y="6512"/>
                      <a:pt x="6600" y="6500"/>
                      <a:pt x="6630" y="6476"/>
                    </a:cubicBezTo>
                    <a:cubicBezTo>
                      <a:pt x="6927" y="6270"/>
                      <a:pt x="7005" y="5871"/>
                      <a:pt x="6987" y="5513"/>
                    </a:cubicBezTo>
                    <a:cubicBezTo>
                      <a:pt x="6963" y="5162"/>
                      <a:pt x="6884" y="4799"/>
                      <a:pt x="6945" y="4448"/>
                    </a:cubicBezTo>
                    <a:cubicBezTo>
                      <a:pt x="6993" y="4254"/>
                      <a:pt x="7054" y="4085"/>
                      <a:pt x="7048" y="3921"/>
                    </a:cubicBezTo>
                    <a:cubicBezTo>
                      <a:pt x="7023" y="3606"/>
                      <a:pt x="6745" y="3370"/>
                      <a:pt x="6678" y="3067"/>
                    </a:cubicBezTo>
                    <a:cubicBezTo>
                      <a:pt x="6594" y="2692"/>
                      <a:pt x="6830" y="2286"/>
                      <a:pt x="6684" y="1935"/>
                    </a:cubicBezTo>
                    <a:cubicBezTo>
                      <a:pt x="6600" y="1735"/>
                      <a:pt x="6406" y="1596"/>
                      <a:pt x="6200" y="1530"/>
                    </a:cubicBezTo>
                    <a:cubicBezTo>
                      <a:pt x="5994" y="1451"/>
                      <a:pt x="5776" y="1439"/>
                      <a:pt x="5558" y="1402"/>
                    </a:cubicBezTo>
                    <a:cubicBezTo>
                      <a:pt x="5159" y="1342"/>
                      <a:pt x="4771" y="1221"/>
                      <a:pt x="4408" y="1057"/>
                    </a:cubicBezTo>
                    <a:cubicBezTo>
                      <a:pt x="4250" y="954"/>
                      <a:pt x="4105" y="833"/>
                      <a:pt x="3978" y="694"/>
                    </a:cubicBezTo>
                    <a:cubicBezTo>
                      <a:pt x="3808" y="512"/>
                      <a:pt x="3675" y="295"/>
                      <a:pt x="3469" y="149"/>
                    </a:cubicBezTo>
                    <a:cubicBezTo>
                      <a:pt x="3350" y="59"/>
                      <a:pt x="3199" y="1"/>
                      <a:pt x="3052"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554645" y="1641662"/>
                <a:ext cx="1141902" cy="1788450"/>
              </a:xfrm>
              <a:custGeom>
                <a:rect b="b" l="l" r="r" t="t"/>
                <a:pathLst>
                  <a:path extrusionOk="0" h="11048" w="7054">
                    <a:moveTo>
                      <a:pt x="3052" y="1"/>
                    </a:moveTo>
                    <a:cubicBezTo>
                      <a:pt x="2953" y="1"/>
                      <a:pt x="2856" y="28"/>
                      <a:pt x="2773" y="89"/>
                    </a:cubicBezTo>
                    <a:cubicBezTo>
                      <a:pt x="2561" y="252"/>
                      <a:pt x="2525" y="585"/>
                      <a:pt x="2289" y="694"/>
                    </a:cubicBezTo>
                    <a:cubicBezTo>
                      <a:pt x="2219" y="730"/>
                      <a:pt x="2145" y="741"/>
                      <a:pt x="2069" y="741"/>
                    </a:cubicBezTo>
                    <a:cubicBezTo>
                      <a:pt x="1994" y="741"/>
                      <a:pt x="1916" y="730"/>
                      <a:pt x="1841" y="724"/>
                    </a:cubicBezTo>
                    <a:cubicBezTo>
                      <a:pt x="1811" y="723"/>
                      <a:pt x="1782" y="722"/>
                      <a:pt x="1752" y="722"/>
                    </a:cubicBezTo>
                    <a:cubicBezTo>
                      <a:pt x="942" y="722"/>
                      <a:pt x="171" y="1353"/>
                      <a:pt x="31" y="2147"/>
                    </a:cubicBezTo>
                    <a:cubicBezTo>
                      <a:pt x="0" y="2329"/>
                      <a:pt x="0" y="2523"/>
                      <a:pt x="49" y="2692"/>
                    </a:cubicBezTo>
                    <a:cubicBezTo>
                      <a:pt x="91" y="2868"/>
                      <a:pt x="194" y="3025"/>
                      <a:pt x="273" y="3195"/>
                    </a:cubicBezTo>
                    <a:cubicBezTo>
                      <a:pt x="291" y="3225"/>
                      <a:pt x="303" y="3261"/>
                      <a:pt x="321" y="3291"/>
                    </a:cubicBezTo>
                    <a:cubicBezTo>
                      <a:pt x="588" y="4079"/>
                      <a:pt x="436" y="5138"/>
                      <a:pt x="1042" y="5743"/>
                    </a:cubicBezTo>
                    <a:cubicBezTo>
                      <a:pt x="1223" y="5441"/>
                      <a:pt x="1017" y="4944"/>
                      <a:pt x="1163" y="4720"/>
                    </a:cubicBezTo>
                    <a:cubicBezTo>
                      <a:pt x="1175" y="4690"/>
                      <a:pt x="1199" y="4666"/>
                      <a:pt x="1229" y="4654"/>
                    </a:cubicBezTo>
                    <a:cubicBezTo>
                      <a:pt x="1237" y="4661"/>
                      <a:pt x="1246" y="4664"/>
                      <a:pt x="1255" y="4664"/>
                    </a:cubicBezTo>
                    <a:cubicBezTo>
                      <a:pt x="1294" y="4664"/>
                      <a:pt x="1344" y="4617"/>
                      <a:pt x="1344" y="4617"/>
                    </a:cubicBezTo>
                    <a:cubicBezTo>
                      <a:pt x="1568" y="5447"/>
                      <a:pt x="1568" y="6355"/>
                      <a:pt x="2022" y="7190"/>
                    </a:cubicBezTo>
                    <a:cubicBezTo>
                      <a:pt x="2089" y="7063"/>
                      <a:pt x="2107" y="6900"/>
                      <a:pt x="2119" y="6742"/>
                    </a:cubicBezTo>
                    <a:cubicBezTo>
                      <a:pt x="2119" y="6706"/>
                      <a:pt x="2131" y="6658"/>
                      <a:pt x="2131" y="6621"/>
                    </a:cubicBezTo>
                    <a:cubicBezTo>
                      <a:pt x="2107" y="6506"/>
                      <a:pt x="2107" y="6355"/>
                      <a:pt x="2259" y="6204"/>
                    </a:cubicBezTo>
                    <a:cubicBezTo>
                      <a:pt x="2323" y="6408"/>
                      <a:pt x="2393" y="6670"/>
                      <a:pt x="2565" y="6670"/>
                    </a:cubicBezTo>
                    <a:cubicBezTo>
                      <a:pt x="2586" y="6670"/>
                      <a:pt x="2609" y="6666"/>
                      <a:pt x="2634" y="6658"/>
                    </a:cubicBezTo>
                    <a:cubicBezTo>
                      <a:pt x="2737" y="6609"/>
                      <a:pt x="2737" y="6385"/>
                      <a:pt x="2797" y="6228"/>
                    </a:cubicBezTo>
                    <a:cubicBezTo>
                      <a:pt x="2810" y="6192"/>
                      <a:pt x="2828" y="6155"/>
                      <a:pt x="2846" y="6125"/>
                    </a:cubicBezTo>
                    <a:cubicBezTo>
                      <a:pt x="2937" y="6052"/>
                      <a:pt x="2937" y="6052"/>
                      <a:pt x="3015" y="5980"/>
                    </a:cubicBezTo>
                    <a:lnTo>
                      <a:pt x="3015" y="5980"/>
                    </a:lnTo>
                    <a:cubicBezTo>
                      <a:pt x="3469" y="6960"/>
                      <a:pt x="2785" y="8171"/>
                      <a:pt x="3542" y="9007"/>
                    </a:cubicBezTo>
                    <a:cubicBezTo>
                      <a:pt x="3553" y="9028"/>
                      <a:pt x="3561" y="9037"/>
                      <a:pt x="3567" y="9037"/>
                    </a:cubicBezTo>
                    <a:cubicBezTo>
                      <a:pt x="3605" y="9037"/>
                      <a:pt x="3575" y="8693"/>
                      <a:pt x="3772" y="8625"/>
                    </a:cubicBezTo>
                    <a:cubicBezTo>
                      <a:pt x="3810" y="8607"/>
                      <a:pt x="3847" y="8598"/>
                      <a:pt x="3882" y="8598"/>
                    </a:cubicBezTo>
                    <a:cubicBezTo>
                      <a:pt x="3986" y="8598"/>
                      <a:pt x="4063" y="8681"/>
                      <a:pt x="4026" y="8849"/>
                    </a:cubicBezTo>
                    <a:lnTo>
                      <a:pt x="4099" y="8958"/>
                    </a:lnTo>
                    <a:cubicBezTo>
                      <a:pt x="4111" y="8989"/>
                      <a:pt x="4135" y="9019"/>
                      <a:pt x="4148" y="9061"/>
                    </a:cubicBezTo>
                    <a:cubicBezTo>
                      <a:pt x="4529" y="9685"/>
                      <a:pt x="4226" y="10520"/>
                      <a:pt x="4753" y="11047"/>
                    </a:cubicBezTo>
                    <a:cubicBezTo>
                      <a:pt x="4983" y="10442"/>
                      <a:pt x="4832" y="9764"/>
                      <a:pt x="5298" y="9225"/>
                    </a:cubicBezTo>
                    <a:cubicBezTo>
                      <a:pt x="5322" y="9188"/>
                      <a:pt x="5340" y="9146"/>
                      <a:pt x="5352" y="9110"/>
                    </a:cubicBezTo>
                    <a:cubicBezTo>
                      <a:pt x="5407" y="8989"/>
                      <a:pt x="5443" y="8868"/>
                      <a:pt x="5461" y="8740"/>
                    </a:cubicBezTo>
                    <a:cubicBezTo>
                      <a:pt x="5480" y="8583"/>
                      <a:pt x="5480" y="8413"/>
                      <a:pt x="5473" y="8250"/>
                    </a:cubicBezTo>
                    <a:cubicBezTo>
                      <a:pt x="5473" y="8208"/>
                      <a:pt x="5473" y="8165"/>
                      <a:pt x="5467" y="8129"/>
                    </a:cubicBezTo>
                    <a:cubicBezTo>
                      <a:pt x="5352" y="7953"/>
                      <a:pt x="5431" y="7723"/>
                      <a:pt x="5504" y="7723"/>
                    </a:cubicBezTo>
                    <a:cubicBezTo>
                      <a:pt x="5534" y="7708"/>
                      <a:pt x="5560" y="7701"/>
                      <a:pt x="5581" y="7701"/>
                    </a:cubicBezTo>
                    <a:cubicBezTo>
                      <a:pt x="5736" y="7701"/>
                      <a:pt x="5648" y="8074"/>
                      <a:pt x="5734" y="8074"/>
                    </a:cubicBezTo>
                    <a:cubicBezTo>
                      <a:pt x="5750" y="8074"/>
                      <a:pt x="5774" y="8060"/>
                      <a:pt x="5806" y="8026"/>
                    </a:cubicBezTo>
                    <a:cubicBezTo>
                      <a:pt x="6261" y="7723"/>
                      <a:pt x="6037" y="7045"/>
                      <a:pt x="6442" y="6573"/>
                    </a:cubicBezTo>
                    <a:cubicBezTo>
                      <a:pt x="6472" y="6561"/>
                      <a:pt x="6509" y="6543"/>
                      <a:pt x="6539" y="6531"/>
                    </a:cubicBezTo>
                    <a:cubicBezTo>
                      <a:pt x="6569" y="6512"/>
                      <a:pt x="6600" y="6500"/>
                      <a:pt x="6630" y="6476"/>
                    </a:cubicBezTo>
                    <a:cubicBezTo>
                      <a:pt x="6927" y="6270"/>
                      <a:pt x="7005" y="5871"/>
                      <a:pt x="6987" y="5513"/>
                    </a:cubicBezTo>
                    <a:cubicBezTo>
                      <a:pt x="6963" y="5162"/>
                      <a:pt x="6884" y="4799"/>
                      <a:pt x="6945" y="4448"/>
                    </a:cubicBezTo>
                    <a:cubicBezTo>
                      <a:pt x="6993" y="4254"/>
                      <a:pt x="7054" y="4085"/>
                      <a:pt x="7048" y="3921"/>
                    </a:cubicBezTo>
                    <a:cubicBezTo>
                      <a:pt x="7023" y="3606"/>
                      <a:pt x="6745" y="3370"/>
                      <a:pt x="6678" y="3067"/>
                    </a:cubicBezTo>
                    <a:cubicBezTo>
                      <a:pt x="6594" y="2692"/>
                      <a:pt x="6830" y="2286"/>
                      <a:pt x="6684" y="1935"/>
                    </a:cubicBezTo>
                    <a:cubicBezTo>
                      <a:pt x="6600" y="1735"/>
                      <a:pt x="6406" y="1596"/>
                      <a:pt x="6200" y="1530"/>
                    </a:cubicBezTo>
                    <a:cubicBezTo>
                      <a:pt x="5994" y="1451"/>
                      <a:pt x="5776" y="1439"/>
                      <a:pt x="5558" y="1402"/>
                    </a:cubicBezTo>
                    <a:cubicBezTo>
                      <a:pt x="5159" y="1342"/>
                      <a:pt x="4771" y="1221"/>
                      <a:pt x="4408" y="1057"/>
                    </a:cubicBezTo>
                    <a:cubicBezTo>
                      <a:pt x="4250" y="954"/>
                      <a:pt x="4105" y="833"/>
                      <a:pt x="3978" y="694"/>
                    </a:cubicBezTo>
                    <a:cubicBezTo>
                      <a:pt x="3808" y="512"/>
                      <a:pt x="3675" y="295"/>
                      <a:pt x="3469" y="149"/>
                    </a:cubicBezTo>
                    <a:cubicBezTo>
                      <a:pt x="3350" y="59"/>
                      <a:pt x="3199" y="1"/>
                      <a:pt x="3052"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587992" y="1664487"/>
                <a:ext cx="1074236" cy="1483306"/>
              </a:xfrm>
              <a:custGeom>
                <a:rect b="b" l="l" r="r" t="t"/>
                <a:pathLst>
                  <a:path extrusionOk="0" h="9163" w="6636">
                    <a:moveTo>
                      <a:pt x="2864" y="1"/>
                    </a:moveTo>
                    <a:cubicBezTo>
                      <a:pt x="2774" y="1"/>
                      <a:pt x="2686" y="21"/>
                      <a:pt x="2610" y="69"/>
                    </a:cubicBezTo>
                    <a:cubicBezTo>
                      <a:pt x="2416" y="202"/>
                      <a:pt x="2373" y="480"/>
                      <a:pt x="2149" y="577"/>
                    </a:cubicBezTo>
                    <a:cubicBezTo>
                      <a:pt x="2086" y="605"/>
                      <a:pt x="2016" y="612"/>
                      <a:pt x="1945" y="612"/>
                    </a:cubicBezTo>
                    <a:cubicBezTo>
                      <a:pt x="1874" y="612"/>
                      <a:pt x="1801" y="605"/>
                      <a:pt x="1732" y="602"/>
                    </a:cubicBezTo>
                    <a:cubicBezTo>
                      <a:pt x="1699" y="600"/>
                      <a:pt x="1666" y="599"/>
                      <a:pt x="1633" y="599"/>
                    </a:cubicBezTo>
                    <a:cubicBezTo>
                      <a:pt x="880" y="599"/>
                      <a:pt x="158" y="1121"/>
                      <a:pt x="30" y="1782"/>
                    </a:cubicBezTo>
                    <a:cubicBezTo>
                      <a:pt x="0" y="1934"/>
                      <a:pt x="0" y="2085"/>
                      <a:pt x="42" y="2236"/>
                    </a:cubicBezTo>
                    <a:cubicBezTo>
                      <a:pt x="91" y="2382"/>
                      <a:pt x="182" y="2515"/>
                      <a:pt x="254" y="2654"/>
                    </a:cubicBezTo>
                    <a:cubicBezTo>
                      <a:pt x="273" y="2684"/>
                      <a:pt x="285" y="2702"/>
                      <a:pt x="303" y="2733"/>
                    </a:cubicBezTo>
                    <a:cubicBezTo>
                      <a:pt x="551" y="3387"/>
                      <a:pt x="406" y="4271"/>
                      <a:pt x="975" y="4773"/>
                    </a:cubicBezTo>
                    <a:cubicBezTo>
                      <a:pt x="1150" y="4519"/>
                      <a:pt x="951" y="4107"/>
                      <a:pt x="1090" y="3925"/>
                    </a:cubicBezTo>
                    <a:cubicBezTo>
                      <a:pt x="1102" y="3901"/>
                      <a:pt x="1126" y="3877"/>
                      <a:pt x="1157" y="3865"/>
                    </a:cubicBezTo>
                    <a:cubicBezTo>
                      <a:pt x="1164" y="3871"/>
                      <a:pt x="1172" y="3873"/>
                      <a:pt x="1182" y="3873"/>
                    </a:cubicBezTo>
                    <a:cubicBezTo>
                      <a:pt x="1219" y="3873"/>
                      <a:pt x="1265" y="3835"/>
                      <a:pt x="1265" y="3835"/>
                    </a:cubicBezTo>
                    <a:cubicBezTo>
                      <a:pt x="1477" y="4519"/>
                      <a:pt x="1477" y="5276"/>
                      <a:pt x="1907" y="5966"/>
                    </a:cubicBezTo>
                    <a:cubicBezTo>
                      <a:pt x="1968" y="5863"/>
                      <a:pt x="1992" y="5730"/>
                      <a:pt x="1998" y="5596"/>
                    </a:cubicBezTo>
                    <a:cubicBezTo>
                      <a:pt x="1998" y="5566"/>
                      <a:pt x="2004" y="5530"/>
                      <a:pt x="2004" y="5500"/>
                    </a:cubicBezTo>
                    <a:cubicBezTo>
                      <a:pt x="1980" y="5397"/>
                      <a:pt x="1980" y="5276"/>
                      <a:pt x="2125" y="5148"/>
                    </a:cubicBezTo>
                    <a:cubicBezTo>
                      <a:pt x="2185" y="5317"/>
                      <a:pt x="2255" y="5539"/>
                      <a:pt x="2421" y="5539"/>
                    </a:cubicBezTo>
                    <a:cubicBezTo>
                      <a:pt x="2440" y="5539"/>
                      <a:pt x="2461" y="5536"/>
                      <a:pt x="2482" y="5530"/>
                    </a:cubicBezTo>
                    <a:cubicBezTo>
                      <a:pt x="2579" y="5481"/>
                      <a:pt x="2579" y="5300"/>
                      <a:pt x="2628" y="5173"/>
                    </a:cubicBezTo>
                    <a:cubicBezTo>
                      <a:pt x="2640" y="5142"/>
                      <a:pt x="2658" y="5106"/>
                      <a:pt x="2676" y="5082"/>
                    </a:cubicBezTo>
                    <a:cubicBezTo>
                      <a:pt x="2761" y="5027"/>
                      <a:pt x="2761" y="5027"/>
                      <a:pt x="2840" y="4961"/>
                    </a:cubicBezTo>
                    <a:lnTo>
                      <a:pt x="2840" y="4961"/>
                    </a:lnTo>
                    <a:cubicBezTo>
                      <a:pt x="3263" y="5778"/>
                      <a:pt x="2628" y="6783"/>
                      <a:pt x="3336" y="7473"/>
                    </a:cubicBezTo>
                    <a:cubicBezTo>
                      <a:pt x="3346" y="7491"/>
                      <a:pt x="3352" y="7499"/>
                      <a:pt x="3358" y="7499"/>
                    </a:cubicBezTo>
                    <a:cubicBezTo>
                      <a:pt x="3389" y="7499"/>
                      <a:pt x="3366" y="7215"/>
                      <a:pt x="3548" y="7152"/>
                    </a:cubicBezTo>
                    <a:cubicBezTo>
                      <a:pt x="3584" y="7137"/>
                      <a:pt x="3621" y="7130"/>
                      <a:pt x="3654" y="7130"/>
                    </a:cubicBezTo>
                    <a:cubicBezTo>
                      <a:pt x="3754" y="7130"/>
                      <a:pt x="3827" y="7198"/>
                      <a:pt x="3790" y="7334"/>
                    </a:cubicBezTo>
                    <a:cubicBezTo>
                      <a:pt x="3814" y="7364"/>
                      <a:pt x="3839" y="7407"/>
                      <a:pt x="3851" y="7437"/>
                    </a:cubicBezTo>
                    <a:cubicBezTo>
                      <a:pt x="3869" y="7455"/>
                      <a:pt x="3881" y="7485"/>
                      <a:pt x="3905" y="7510"/>
                    </a:cubicBezTo>
                    <a:cubicBezTo>
                      <a:pt x="4262" y="8030"/>
                      <a:pt x="3972" y="8720"/>
                      <a:pt x="4474" y="9162"/>
                    </a:cubicBezTo>
                    <a:cubicBezTo>
                      <a:pt x="4686" y="8660"/>
                      <a:pt x="4541" y="8091"/>
                      <a:pt x="4989" y="7649"/>
                    </a:cubicBezTo>
                    <a:cubicBezTo>
                      <a:pt x="5013" y="7619"/>
                      <a:pt x="5025" y="7588"/>
                      <a:pt x="5037" y="7546"/>
                    </a:cubicBezTo>
                    <a:cubicBezTo>
                      <a:pt x="5086" y="7449"/>
                      <a:pt x="5122" y="7346"/>
                      <a:pt x="5140" y="7237"/>
                    </a:cubicBezTo>
                    <a:cubicBezTo>
                      <a:pt x="5165" y="7104"/>
                      <a:pt x="5165" y="6965"/>
                      <a:pt x="5152" y="6832"/>
                    </a:cubicBezTo>
                    <a:cubicBezTo>
                      <a:pt x="5152" y="6789"/>
                      <a:pt x="5152" y="6759"/>
                      <a:pt x="5146" y="6729"/>
                    </a:cubicBezTo>
                    <a:cubicBezTo>
                      <a:pt x="5037" y="6589"/>
                      <a:pt x="5110" y="6396"/>
                      <a:pt x="5183" y="6396"/>
                    </a:cubicBezTo>
                    <a:cubicBezTo>
                      <a:pt x="5212" y="6383"/>
                      <a:pt x="5237" y="6377"/>
                      <a:pt x="5257" y="6377"/>
                    </a:cubicBezTo>
                    <a:cubicBezTo>
                      <a:pt x="5404" y="6377"/>
                      <a:pt x="5315" y="6688"/>
                      <a:pt x="5402" y="6688"/>
                    </a:cubicBezTo>
                    <a:cubicBezTo>
                      <a:pt x="5418" y="6688"/>
                      <a:pt x="5441" y="6677"/>
                      <a:pt x="5473" y="6650"/>
                    </a:cubicBezTo>
                    <a:cubicBezTo>
                      <a:pt x="5897" y="6396"/>
                      <a:pt x="5685" y="5833"/>
                      <a:pt x="6067" y="5445"/>
                    </a:cubicBezTo>
                    <a:cubicBezTo>
                      <a:pt x="6097" y="5427"/>
                      <a:pt x="6127" y="5421"/>
                      <a:pt x="6157" y="5409"/>
                    </a:cubicBezTo>
                    <a:lnTo>
                      <a:pt x="6248" y="5360"/>
                    </a:lnTo>
                    <a:cubicBezTo>
                      <a:pt x="6533" y="5197"/>
                      <a:pt x="6599" y="4864"/>
                      <a:pt x="6581" y="4561"/>
                    </a:cubicBezTo>
                    <a:cubicBezTo>
                      <a:pt x="6569" y="4264"/>
                      <a:pt x="6484" y="3962"/>
                      <a:pt x="6545" y="3671"/>
                    </a:cubicBezTo>
                    <a:cubicBezTo>
                      <a:pt x="6575" y="3538"/>
                      <a:pt x="6636" y="3399"/>
                      <a:pt x="6630" y="3265"/>
                    </a:cubicBezTo>
                    <a:cubicBezTo>
                      <a:pt x="6605" y="3005"/>
                      <a:pt x="6351" y="2811"/>
                      <a:pt x="6285" y="2551"/>
                    </a:cubicBezTo>
                    <a:cubicBezTo>
                      <a:pt x="6206" y="2242"/>
                      <a:pt x="6424" y="1909"/>
                      <a:pt x="6291" y="1613"/>
                    </a:cubicBezTo>
                    <a:cubicBezTo>
                      <a:pt x="6212" y="1449"/>
                      <a:pt x="6030" y="1334"/>
                      <a:pt x="5837" y="1274"/>
                    </a:cubicBezTo>
                    <a:cubicBezTo>
                      <a:pt x="5637" y="1213"/>
                      <a:pt x="5437" y="1201"/>
                      <a:pt x="5231" y="1171"/>
                    </a:cubicBezTo>
                    <a:cubicBezTo>
                      <a:pt x="4862" y="1116"/>
                      <a:pt x="4486" y="1019"/>
                      <a:pt x="4147" y="880"/>
                    </a:cubicBezTo>
                    <a:cubicBezTo>
                      <a:pt x="4087" y="856"/>
                      <a:pt x="4026" y="838"/>
                      <a:pt x="3972" y="807"/>
                    </a:cubicBezTo>
                    <a:lnTo>
                      <a:pt x="3972" y="807"/>
                    </a:lnTo>
                    <a:cubicBezTo>
                      <a:pt x="4032" y="826"/>
                      <a:pt x="4087" y="856"/>
                      <a:pt x="4147" y="880"/>
                    </a:cubicBezTo>
                    <a:cubicBezTo>
                      <a:pt x="3996" y="795"/>
                      <a:pt x="3863" y="692"/>
                      <a:pt x="3742" y="577"/>
                    </a:cubicBezTo>
                    <a:cubicBezTo>
                      <a:pt x="3578" y="426"/>
                      <a:pt x="3451" y="244"/>
                      <a:pt x="3263" y="123"/>
                    </a:cubicBezTo>
                    <a:cubicBezTo>
                      <a:pt x="3149" y="50"/>
                      <a:pt x="3004" y="1"/>
                      <a:pt x="2864"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3"/>
              <p:cNvSpPr/>
              <p:nvPr/>
            </p:nvSpPr>
            <p:spPr>
              <a:xfrm>
                <a:off x="2632358" y="2590435"/>
                <a:ext cx="978241" cy="947484"/>
              </a:xfrm>
              <a:custGeom>
                <a:rect b="b" l="l" r="r" t="t"/>
                <a:pathLst>
                  <a:path extrusionOk="0" h="5853" w="6043">
                    <a:moveTo>
                      <a:pt x="4884" y="0"/>
                    </a:moveTo>
                    <a:cubicBezTo>
                      <a:pt x="4855" y="0"/>
                      <a:pt x="4825" y="1"/>
                      <a:pt x="4796" y="4"/>
                    </a:cubicBezTo>
                    <a:cubicBezTo>
                      <a:pt x="4445" y="34"/>
                      <a:pt x="4142" y="215"/>
                      <a:pt x="3815" y="337"/>
                    </a:cubicBezTo>
                    <a:cubicBezTo>
                      <a:pt x="3480" y="463"/>
                      <a:pt x="3116" y="526"/>
                      <a:pt x="2750" y="526"/>
                    </a:cubicBezTo>
                    <a:cubicBezTo>
                      <a:pt x="2573" y="526"/>
                      <a:pt x="2396" y="511"/>
                      <a:pt x="2223" y="482"/>
                    </a:cubicBezTo>
                    <a:cubicBezTo>
                      <a:pt x="2071" y="452"/>
                      <a:pt x="1920" y="409"/>
                      <a:pt x="1756" y="409"/>
                    </a:cubicBezTo>
                    <a:cubicBezTo>
                      <a:pt x="1544" y="409"/>
                      <a:pt x="1351" y="482"/>
                      <a:pt x="1169" y="573"/>
                    </a:cubicBezTo>
                    <a:cubicBezTo>
                      <a:pt x="800" y="772"/>
                      <a:pt x="539" y="1099"/>
                      <a:pt x="376" y="1438"/>
                    </a:cubicBezTo>
                    <a:cubicBezTo>
                      <a:pt x="303" y="1578"/>
                      <a:pt x="255" y="1711"/>
                      <a:pt x="213" y="1856"/>
                    </a:cubicBezTo>
                    <a:cubicBezTo>
                      <a:pt x="164" y="2280"/>
                      <a:pt x="116" y="2704"/>
                      <a:pt x="61" y="3128"/>
                    </a:cubicBezTo>
                    <a:cubicBezTo>
                      <a:pt x="19" y="3497"/>
                      <a:pt x="1" y="3939"/>
                      <a:pt x="279" y="4211"/>
                    </a:cubicBezTo>
                    <a:cubicBezTo>
                      <a:pt x="303" y="4236"/>
                      <a:pt x="334" y="4254"/>
                      <a:pt x="364" y="4284"/>
                    </a:cubicBezTo>
                    <a:cubicBezTo>
                      <a:pt x="691" y="4538"/>
                      <a:pt x="479" y="5041"/>
                      <a:pt x="909" y="5101"/>
                    </a:cubicBezTo>
                    <a:cubicBezTo>
                      <a:pt x="922" y="5104"/>
                      <a:pt x="934" y="5106"/>
                      <a:pt x="946" y="5106"/>
                    </a:cubicBezTo>
                    <a:cubicBezTo>
                      <a:pt x="1166" y="5106"/>
                      <a:pt x="948" y="4579"/>
                      <a:pt x="1353" y="4579"/>
                    </a:cubicBezTo>
                    <a:cubicBezTo>
                      <a:pt x="1368" y="4579"/>
                      <a:pt x="1383" y="4579"/>
                      <a:pt x="1399" y="4581"/>
                    </a:cubicBezTo>
                    <a:cubicBezTo>
                      <a:pt x="1423" y="4599"/>
                      <a:pt x="1454" y="4611"/>
                      <a:pt x="1478" y="4629"/>
                    </a:cubicBezTo>
                    <a:cubicBezTo>
                      <a:pt x="1502" y="4641"/>
                      <a:pt x="1532" y="4659"/>
                      <a:pt x="1551" y="4672"/>
                    </a:cubicBezTo>
                    <a:cubicBezTo>
                      <a:pt x="2047" y="4974"/>
                      <a:pt x="1623" y="5725"/>
                      <a:pt x="2120" y="5852"/>
                    </a:cubicBezTo>
                    <a:cubicBezTo>
                      <a:pt x="2332" y="5852"/>
                      <a:pt x="2186" y="5162"/>
                      <a:pt x="2622" y="5162"/>
                    </a:cubicBezTo>
                    <a:cubicBezTo>
                      <a:pt x="2631" y="5154"/>
                      <a:pt x="2638" y="5150"/>
                      <a:pt x="2645" y="5150"/>
                    </a:cubicBezTo>
                    <a:cubicBezTo>
                      <a:pt x="2689" y="5150"/>
                      <a:pt x="2692" y="5312"/>
                      <a:pt x="2713" y="5428"/>
                    </a:cubicBezTo>
                    <a:cubicBezTo>
                      <a:pt x="2719" y="5465"/>
                      <a:pt x="2719" y="5507"/>
                      <a:pt x="2725" y="5543"/>
                    </a:cubicBezTo>
                    <a:cubicBezTo>
                      <a:pt x="2751" y="5692"/>
                      <a:pt x="2785" y="5810"/>
                      <a:pt x="2905" y="5810"/>
                    </a:cubicBezTo>
                    <a:cubicBezTo>
                      <a:pt x="2927" y="5810"/>
                      <a:pt x="2951" y="5806"/>
                      <a:pt x="2979" y="5798"/>
                    </a:cubicBezTo>
                    <a:cubicBezTo>
                      <a:pt x="3331" y="5737"/>
                      <a:pt x="2907" y="4920"/>
                      <a:pt x="3421" y="4611"/>
                    </a:cubicBezTo>
                    <a:cubicBezTo>
                      <a:pt x="3446" y="4635"/>
                      <a:pt x="3470" y="4659"/>
                      <a:pt x="3482" y="4690"/>
                    </a:cubicBezTo>
                    <a:cubicBezTo>
                      <a:pt x="3645" y="4962"/>
                      <a:pt x="3391" y="5344"/>
                      <a:pt x="3688" y="5610"/>
                    </a:cubicBezTo>
                    <a:cubicBezTo>
                      <a:pt x="3833" y="4853"/>
                      <a:pt x="3900" y="4102"/>
                      <a:pt x="4190" y="3418"/>
                    </a:cubicBezTo>
                    <a:cubicBezTo>
                      <a:pt x="4257" y="3418"/>
                      <a:pt x="4330" y="3418"/>
                      <a:pt x="4372" y="3497"/>
                    </a:cubicBezTo>
                    <a:cubicBezTo>
                      <a:pt x="4390" y="3527"/>
                      <a:pt x="4408" y="3557"/>
                      <a:pt x="4414" y="3588"/>
                    </a:cubicBezTo>
                    <a:cubicBezTo>
                      <a:pt x="4523" y="3872"/>
                      <a:pt x="4348" y="4248"/>
                      <a:pt x="4614" y="4484"/>
                    </a:cubicBezTo>
                    <a:cubicBezTo>
                      <a:pt x="4899" y="4042"/>
                      <a:pt x="4826" y="3479"/>
                      <a:pt x="5207" y="3067"/>
                    </a:cubicBezTo>
                    <a:cubicBezTo>
                      <a:pt x="5238" y="3055"/>
                      <a:pt x="5280" y="3037"/>
                      <a:pt x="5310" y="3031"/>
                    </a:cubicBezTo>
                    <a:cubicBezTo>
                      <a:pt x="5565" y="2946"/>
                      <a:pt x="5807" y="2825"/>
                      <a:pt x="5928" y="2619"/>
                    </a:cubicBezTo>
                    <a:cubicBezTo>
                      <a:pt x="6043" y="2425"/>
                      <a:pt x="6025" y="2207"/>
                      <a:pt x="6013" y="1983"/>
                    </a:cubicBezTo>
                    <a:cubicBezTo>
                      <a:pt x="5988" y="1669"/>
                      <a:pt x="5964" y="1360"/>
                      <a:pt x="5946" y="1051"/>
                    </a:cubicBezTo>
                    <a:cubicBezTo>
                      <a:pt x="5934" y="900"/>
                      <a:pt x="5922" y="736"/>
                      <a:pt x="5861" y="585"/>
                    </a:cubicBezTo>
                    <a:cubicBezTo>
                      <a:pt x="5725" y="239"/>
                      <a:pt x="5309" y="0"/>
                      <a:pt x="488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3"/>
              <p:cNvSpPr/>
              <p:nvPr/>
            </p:nvSpPr>
            <p:spPr>
              <a:xfrm>
                <a:off x="2658907" y="2616173"/>
                <a:ext cx="926277" cy="606079"/>
              </a:xfrm>
              <a:custGeom>
                <a:rect b="b" l="l" r="r" t="t"/>
                <a:pathLst>
                  <a:path extrusionOk="0" h="3744" w="5722">
                    <a:moveTo>
                      <a:pt x="4609" y="1"/>
                    </a:moveTo>
                    <a:cubicBezTo>
                      <a:pt x="4586" y="1"/>
                      <a:pt x="4563" y="1"/>
                      <a:pt x="4541" y="2"/>
                    </a:cubicBezTo>
                    <a:cubicBezTo>
                      <a:pt x="4208" y="26"/>
                      <a:pt x="3917" y="141"/>
                      <a:pt x="3615" y="214"/>
                    </a:cubicBezTo>
                    <a:cubicBezTo>
                      <a:pt x="3304" y="295"/>
                      <a:pt x="2961" y="335"/>
                      <a:pt x="2618" y="335"/>
                    </a:cubicBezTo>
                    <a:cubicBezTo>
                      <a:pt x="2446" y="335"/>
                      <a:pt x="2275" y="325"/>
                      <a:pt x="2107" y="305"/>
                    </a:cubicBezTo>
                    <a:cubicBezTo>
                      <a:pt x="1968" y="293"/>
                      <a:pt x="1822" y="262"/>
                      <a:pt x="1671" y="262"/>
                    </a:cubicBezTo>
                    <a:cubicBezTo>
                      <a:pt x="1471" y="262"/>
                      <a:pt x="1278" y="305"/>
                      <a:pt x="1108" y="365"/>
                    </a:cubicBezTo>
                    <a:cubicBezTo>
                      <a:pt x="763" y="498"/>
                      <a:pt x="515" y="698"/>
                      <a:pt x="351" y="928"/>
                    </a:cubicBezTo>
                    <a:cubicBezTo>
                      <a:pt x="291" y="1013"/>
                      <a:pt x="242" y="1098"/>
                      <a:pt x="200" y="1195"/>
                    </a:cubicBezTo>
                    <a:cubicBezTo>
                      <a:pt x="157" y="1467"/>
                      <a:pt x="103" y="1740"/>
                      <a:pt x="61" y="2000"/>
                    </a:cubicBezTo>
                    <a:cubicBezTo>
                      <a:pt x="12" y="2242"/>
                      <a:pt x="0" y="2515"/>
                      <a:pt x="273" y="2690"/>
                    </a:cubicBezTo>
                    <a:cubicBezTo>
                      <a:pt x="291" y="2708"/>
                      <a:pt x="321" y="2720"/>
                      <a:pt x="351" y="2739"/>
                    </a:cubicBezTo>
                    <a:cubicBezTo>
                      <a:pt x="666" y="2896"/>
                      <a:pt x="460" y="3223"/>
                      <a:pt x="866" y="3259"/>
                    </a:cubicBezTo>
                    <a:cubicBezTo>
                      <a:pt x="878" y="3261"/>
                      <a:pt x="889" y="3262"/>
                      <a:pt x="898" y="3262"/>
                    </a:cubicBezTo>
                    <a:cubicBezTo>
                      <a:pt x="1108" y="3262"/>
                      <a:pt x="903" y="2925"/>
                      <a:pt x="1289" y="2925"/>
                    </a:cubicBezTo>
                    <a:cubicBezTo>
                      <a:pt x="1305" y="2925"/>
                      <a:pt x="1321" y="2925"/>
                      <a:pt x="1338" y="2926"/>
                    </a:cubicBezTo>
                    <a:cubicBezTo>
                      <a:pt x="1362" y="2932"/>
                      <a:pt x="1380" y="2950"/>
                      <a:pt x="1411" y="2957"/>
                    </a:cubicBezTo>
                    <a:cubicBezTo>
                      <a:pt x="1435" y="2963"/>
                      <a:pt x="1459" y="2981"/>
                      <a:pt x="1483" y="2987"/>
                    </a:cubicBezTo>
                    <a:cubicBezTo>
                      <a:pt x="1950" y="3174"/>
                      <a:pt x="1544" y="3659"/>
                      <a:pt x="2016" y="3744"/>
                    </a:cubicBezTo>
                    <a:cubicBezTo>
                      <a:pt x="2222" y="3744"/>
                      <a:pt x="2089" y="3302"/>
                      <a:pt x="2488" y="3302"/>
                    </a:cubicBezTo>
                    <a:cubicBezTo>
                      <a:pt x="2497" y="3297"/>
                      <a:pt x="2504" y="3295"/>
                      <a:pt x="2510" y="3295"/>
                    </a:cubicBezTo>
                    <a:cubicBezTo>
                      <a:pt x="2555" y="3295"/>
                      <a:pt x="2557" y="3397"/>
                      <a:pt x="2573" y="3471"/>
                    </a:cubicBezTo>
                    <a:cubicBezTo>
                      <a:pt x="2579" y="3495"/>
                      <a:pt x="2579" y="3514"/>
                      <a:pt x="2585" y="3538"/>
                    </a:cubicBezTo>
                    <a:cubicBezTo>
                      <a:pt x="2611" y="3637"/>
                      <a:pt x="2642" y="3713"/>
                      <a:pt x="2758" y="3713"/>
                    </a:cubicBezTo>
                    <a:cubicBezTo>
                      <a:pt x="2777" y="3713"/>
                      <a:pt x="2798" y="3711"/>
                      <a:pt x="2821" y="3707"/>
                    </a:cubicBezTo>
                    <a:cubicBezTo>
                      <a:pt x="3160" y="3665"/>
                      <a:pt x="2755" y="3144"/>
                      <a:pt x="3245" y="2950"/>
                    </a:cubicBezTo>
                    <a:cubicBezTo>
                      <a:pt x="3269" y="2963"/>
                      <a:pt x="3288" y="2981"/>
                      <a:pt x="3306" y="2993"/>
                    </a:cubicBezTo>
                    <a:cubicBezTo>
                      <a:pt x="3457" y="3168"/>
                      <a:pt x="3221" y="3417"/>
                      <a:pt x="3500" y="3586"/>
                    </a:cubicBezTo>
                    <a:cubicBezTo>
                      <a:pt x="3639" y="3102"/>
                      <a:pt x="3705" y="2624"/>
                      <a:pt x="3972" y="2182"/>
                    </a:cubicBezTo>
                    <a:cubicBezTo>
                      <a:pt x="4038" y="2182"/>
                      <a:pt x="4105" y="2182"/>
                      <a:pt x="4135" y="2236"/>
                    </a:cubicBezTo>
                    <a:cubicBezTo>
                      <a:pt x="4153" y="2254"/>
                      <a:pt x="4166" y="2272"/>
                      <a:pt x="4184" y="2297"/>
                    </a:cubicBezTo>
                    <a:cubicBezTo>
                      <a:pt x="4281" y="2478"/>
                      <a:pt x="4123" y="2714"/>
                      <a:pt x="4371" y="2866"/>
                    </a:cubicBezTo>
                    <a:cubicBezTo>
                      <a:pt x="4644" y="2587"/>
                      <a:pt x="4577" y="2224"/>
                      <a:pt x="4940" y="1964"/>
                    </a:cubicBezTo>
                    <a:lnTo>
                      <a:pt x="5031" y="1939"/>
                    </a:lnTo>
                    <a:cubicBezTo>
                      <a:pt x="5280" y="1891"/>
                      <a:pt x="5497" y="1812"/>
                      <a:pt x="5613" y="1685"/>
                    </a:cubicBezTo>
                    <a:cubicBezTo>
                      <a:pt x="5722" y="1546"/>
                      <a:pt x="5703" y="1407"/>
                      <a:pt x="5691" y="1267"/>
                    </a:cubicBezTo>
                    <a:cubicBezTo>
                      <a:pt x="5667" y="1061"/>
                      <a:pt x="5649" y="868"/>
                      <a:pt x="5631" y="668"/>
                    </a:cubicBezTo>
                    <a:cubicBezTo>
                      <a:pt x="5619" y="571"/>
                      <a:pt x="5606" y="474"/>
                      <a:pt x="5552" y="377"/>
                    </a:cubicBezTo>
                    <a:cubicBezTo>
                      <a:pt x="5426" y="154"/>
                      <a:pt x="5017" y="1"/>
                      <a:pt x="4609"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a:off x="2601925" y="2492336"/>
                <a:ext cx="1039108" cy="1145463"/>
              </a:xfrm>
              <a:custGeom>
                <a:rect b="b" l="l" r="r" t="t"/>
                <a:pathLst>
                  <a:path extrusionOk="0" h="7076" w="6419">
                    <a:moveTo>
                      <a:pt x="5194" y="0"/>
                    </a:moveTo>
                    <a:cubicBezTo>
                      <a:pt x="5164" y="0"/>
                      <a:pt x="5135" y="2"/>
                      <a:pt x="5105" y="4"/>
                    </a:cubicBezTo>
                    <a:cubicBezTo>
                      <a:pt x="4729" y="40"/>
                      <a:pt x="4409" y="264"/>
                      <a:pt x="4063" y="404"/>
                    </a:cubicBezTo>
                    <a:cubicBezTo>
                      <a:pt x="3714" y="556"/>
                      <a:pt x="3333" y="634"/>
                      <a:pt x="2950" y="634"/>
                    </a:cubicBezTo>
                    <a:cubicBezTo>
                      <a:pt x="2755" y="634"/>
                      <a:pt x="2560" y="614"/>
                      <a:pt x="2368" y="573"/>
                    </a:cubicBezTo>
                    <a:cubicBezTo>
                      <a:pt x="2211" y="543"/>
                      <a:pt x="2047" y="488"/>
                      <a:pt x="1878" y="488"/>
                    </a:cubicBezTo>
                    <a:cubicBezTo>
                      <a:pt x="1660" y="488"/>
                      <a:pt x="1442" y="567"/>
                      <a:pt x="1248" y="688"/>
                    </a:cubicBezTo>
                    <a:cubicBezTo>
                      <a:pt x="855" y="930"/>
                      <a:pt x="576" y="1324"/>
                      <a:pt x="401" y="1736"/>
                    </a:cubicBezTo>
                    <a:cubicBezTo>
                      <a:pt x="334" y="1905"/>
                      <a:pt x="273" y="2069"/>
                      <a:pt x="231" y="2244"/>
                    </a:cubicBezTo>
                    <a:cubicBezTo>
                      <a:pt x="177" y="2759"/>
                      <a:pt x="122" y="3267"/>
                      <a:pt x="68" y="3782"/>
                    </a:cubicBezTo>
                    <a:cubicBezTo>
                      <a:pt x="25" y="4236"/>
                      <a:pt x="1" y="4757"/>
                      <a:pt x="304" y="5084"/>
                    </a:cubicBezTo>
                    <a:lnTo>
                      <a:pt x="394" y="5175"/>
                    </a:lnTo>
                    <a:cubicBezTo>
                      <a:pt x="746" y="5477"/>
                      <a:pt x="516" y="6083"/>
                      <a:pt x="970" y="6155"/>
                    </a:cubicBezTo>
                    <a:cubicBezTo>
                      <a:pt x="985" y="6159"/>
                      <a:pt x="998" y="6161"/>
                      <a:pt x="1010" y="6161"/>
                    </a:cubicBezTo>
                    <a:cubicBezTo>
                      <a:pt x="1236" y="6161"/>
                      <a:pt x="1013" y="5529"/>
                      <a:pt x="1439" y="5529"/>
                    </a:cubicBezTo>
                    <a:cubicBezTo>
                      <a:pt x="1455" y="5529"/>
                      <a:pt x="1472" y="5530"/>
                      <a:pt x="1490" y="5532"/>
                    </a:cubicBezTo>
                    <a:cubicBezTo>
                      <a:pt x="1521" y="5544"/>
                      <a:pt x="1545" y="5568"/>
                      <a:pt x="1575" y="5592"/>
                    </a:cubicBezTo>
                    <a:cubicBezTo>
                      <a:pt x="1605" y="5610"/>
                      <a:pt x="1630" y="5629"/>
                      <a:pt x="1660" y="5653"/>
                    </a:cubicBezTo>
                    <a:cubicBezTo>
                      <a:pt x="2181" y="6016"/>
                      <a:pt x="1726" y="6924"/>
                      <a:pt x="2259" y="7076"/>
                    </a:cubicBezTo>
                    <a:cubicBezTo>
                      <a:pt x="2483" y="7076"/>
                      <a:pt x="2332" y="6240"/>
                      <a:pt x="2786" y="6240"/>
                    </a:cubicBezTo>
                    <a:cubicBezTo>
                      <a:pt x="2796" y="6230"/>
                      <a:pt x="2805" y="6226"/>
                      <a:pt x="2813" y="6226"/>
                    </a:cubicBezTo>
                    <a:cubicBezTo>
                      <a:pt x="2865" y="6226"/>
                      <a:pt x="2867" y="6414"/>
                      <a:pt x="2883" y="6561"/>
                    </a:cubicBezTo>
                    <a:cubicBezTo>
                      <a:pt x="2895" y="6603"/>
                      <a:pt x="2901" y="6652"/>
                      <a:pt x="2901" y="6688"/>
                    </a:cubicBezTo>
                    <a:cubicBezTo>
                      <a:pt x="2927" y="6869"/>
                      <a:pt x="2961" y="7010"/>
                      <a:pt x="3091" y="7010"/>
                    </a:cubicBezTo>
                    <a:cubicBezTo>
                      <a:pt x="3114" y="7010"/>
                      <a:pt x="3139" y="7006"/>
                      <a:pt x="3167" y="6997"/>
                    </a:cubicBezTo>
                    <a:cubicBezTo>
                      <a:pt x="3543" y="6924"/>
                      <a:pt x="3089" y="5937"/>
                      <a:pt x="3640" y="5568"/>
                    </a:cubicBezTo>
                    <a:cubicBezTo>
                      <a:pt x="3664" y="5592"/>
                      <a:pt x="3688" y="5629"/>
                      <a:pt x="3700" y="5659"/>
                    </a:cubicBezTo>
                    <a:cubicBezTo>
                      <a:pt x="3870" y="5986"/>
                      <a:pt x="3603" y="6452"/>
                      <a:pt x="3918" y="6773"/>
                    </a:cubicBezTo>
                    <a:cubicBezTo>
                      <a:pt x="4069" y="5865"/>
                      <a:pt x="4148" y="4957"/>
                      <a:pt x="4451" y="4121"/>
                    </a:cubicBezTo>
                    <a:cubicBezTo>
                      <a:pt x="4524" y="4121"/>
                      <a:pt x="4602" y="4121"/>
                      <a:pt x="4639" y="4230"/>
                    </a:cubicBezTo>
                    <a:cubicBezTo>
                      <a:pt x="4663" y="4266"/>
                      <a:pt x="4675" y="4297"/>
                      <a:pt x="4693" y="4333"/>
                    </a:cubicBezTo>
                    <a:cubicBezTo>
                      <a:pt x="4808" y="4672"/>
                      <a:pt x="4626" y="5126"/>
                      <a:pt x="4905" y="5411"/>
                    </a:cubicBezTo>
                    <a:cubicBezTo>
                      <a:pt x="5208" y="4878"/>
                      <a:pt x="5129" y="4200"/>
                      <a:pt x="5541" y="3703"/>
                    </a:cubicBezTo>
                    <a:cubicBezTo>
                      <a:pt x="5577" y="3685"/>
                      <a:pt x="5607" y="3667"/>
                      <a:pt x="5644" y="3661"/>
                    </a:cubicBezTo>
                    <a:cubicBezTo>
                      <a:pt x="5928" y="3564"/>
                      <a:pt x="6176" y="3419"/>
                      <a:pt x="6304" y="3171"/>
                    </a:cubicBezTo>
                    <a:cubicBezTo>
                      <a:pt x="6419" y="2928"/>
                      <a:pt x="6406" y="2656"/>
                      <a:pt x="6388" y="2396"/>
                    </a:cubicBezTo>
                    <a:lnTo>
                      <a:pt x="6322" y="1263"/>
                    </a:lnTo>
                    <a:cubicBezTo>
                      <a:pt x="6304" y="1070"/>
                      <a:pt x="6298" y="882"/>
                      <a:pt x="6237" y="706"/>
                    </a:cubicBezTo>
                    <a:cubicBezTo>
                      <a:pt x="6089" y="297"/>
                      <a:pt x="5648" y="0"/>
                      <a:pt x="5194"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a:off x="2601925" y="2492336"/>
                <a:ext cx="1039108" cy="1145463"/>
              </a:xfrm>
              <a:custGeom>
                <a:rect b="b" l="l" r="r" t="t"/>
                <a:pathLst>
                  <a:path extrusionOk="0" h="7076" w="6419">
                    <a:moveTo>
                      <a:pt x="5194" y="0"/>
                    </a:moveTo>
                    <a:cubicBezTo>
                      <a:pt x="5164" y="0"/>
                      <a:pt x="5135" y="2"/>
                      <a:pt x="5105" y="4"/>
                    </a:cubicBezTo>
                    <a:cubicBezTo>
                      <a:pt x="4729" y="40"/>
                      <a:pt x="4409" y="264"/>
                      <a:pt x="4063" y="404"/>
                    </a:cubicBezTo>
                    <a:cubicBezTo>
                      <a:pt x="3714" y="556"/>
                      <a:pt x="3333" y="634"/>
                      <a:pt x="2950" y="634"/>
                    </a:cubicBezTo>
                    <a:cubicBezTo>
                      <a:pt x="2755" y="634"/>
                      <a:pt x="2560" y="614"/>
                      <a:pt x="2368" y="573"/>
                    </a:cubicBezTo>
                    <a:cubicBezTo>
                      <a:pt x="2211" y="543"/>
                      <a:pt x="2047" y="488"/>
                      <a:pt x="1878" y="488"/>
                    </a:cubicBezTo>
                    <a:cubicBezTo>
                      <a:pt x="1660" y="488"/>
                      <a:pt x="1442" y="567"/>
                      <a:pt x="1248" y="688"/>
                    </a:cubicBezTo>
                    <a:cubicBezTo>
                      <a:pt x="855" y="930"/>
                      <a:pt x="576" y="1324"/>
                      <a:pt x="401" y="1736"/>
                    </a:cubicBezTo>
                    <a:cubicBezTo>
                      <a:pt x="334" y="1905"/>
                      <a:pt x="273" y="2069"/>
                      <a:pt x="231" y="2244"/>
                    </a:cubicBezTo>
                    <a:cubicBezTo>
                      <a:pt x="177" y="2759"/>
                      <a:pt x="122" y="3267"/>
                      <a:pt x="68" y="3782"/>
                    </a:cubicBezTo>
                    <a:cubicBezTo>
                      <a:pt x="25" y="4236"/>
                      <a:pt x="1" y="4757"/>
                      <a:pt x="304" y="5084"/>
                    </a:cubicBezTo>
                    <a:lnTo>
                      <a:pt x="394" y="5175"/>
                    </a:lnTo>
                    <a:cubicBezTo>
                      <a:pt x="746" y="5477"/>
                      <a:pt x="516" y="6083"/>
                      <a:pt x="970" y="6155"/>
                    </a:cubicBezTo>
                    <a:cubicBezTo>
                      <a:pt x="985" y="6159"/>
                      <a:pt x="998" y="6161"/>
                      <a:pt x="1010" y="6161"/>
                    </a:cubicBezTo>
                    <a:cubicBezTo>
                      <a:pt x="1236" y="6161"/>
                      <a:pt x="1013" y="5529"/>
                      <a:pt x="1439" y="5529"/>
                    </a:cubicBezTo>
                    <a:cubicBezTo>
                      <a:pt x="1455" y="5529"/>
                      <a:pt x="1472" y="5530"/>
                      <a:pt x="1490" y="5532"/>
                    </a:cubicBezTo>
                    <a:cubicBezTo>
                      <a:pt x="1521" y="5544"/>
                      <a:pt x="1545" y="5568"/>
                      <a:pt x="1575" y="5592"/>
                    </a:cubicBezTo>
                    <a:cubicBezTo>
                      <a:pt x="1605" y="5610"/>
                      <a:pt x="1630" y="5629"/>
                      <a:pt x="1660" y="5653"/>
                    </a:cubicBezTo>
                    <a:cubicBezTo>
                      <a:pt x="2181" y="6016"/>
                      <a:pt x="1726" y="6924"/>
                      <a:pt x="2259" y="7076"/>
                    </a:cubicBezTo>
                    <a:cubicBezTo>
                      <a:pt x="2483" y="7076"/>
                      <a:pt x="2332" y="6240"/>
                      <a:pt x="2786" y="6240"/>
                    </a:cubicBezTo>
                    <a:cubicBezTo>
                      <a:pt x="2796" y="6230"/>
                      <a:pt x="2805" y="6226"/>
                      <a:pt x="2813" y="6226"/>
                    </a:cubicBezTo>
                    <a:cubicBezTo>
                      <a:pt x="2865" y="6226"/>
                      <a:pt x="2867" y="6414"/>
                      <a:pt x="2883" y="6561"/>
                    </a:cubicBezTo>
                    <a:cubicBezTo>
                      <a:pt x="2895" y="6603"/>
                      <a:pt x="2901" y="6652"/>
                      <a:pt x="2901" y="6688"/>
                    </a:cubicBezTo>
                    <a:cubicBezTo>
                      <a:pt x="2927" y="6869"/>
                      <a:pt x="2961" y="7010"/>
                      <a:pt x="3091" y="7010"/>
                    </a:cubicBezTo>
                    <a:cubicBezTo>
                      <a:pt x="3114" y="7010"/>
                      <a:pt x="3139" y="7006"/>
                      <a:pt x="3167" y="6997"/>
                    </a:cubicBezTo>
                    <a:cubicBezTo>
                      <a:pt x="3543" y="6924"/>
                      <a:pt x="3089" y="5937"/>
                      <a:pt x="3640" y="5568"/>
                    </a:cubicBezTo>
                    <a:cubicBezTo>
                      <a:pt x="3664" y="5592"/>
                      <a:pt x="3688" y="5629"/>
                      <a:pt x="3700" y="5659"/>
                    </a:cubicBezTo>
                    <a:cubicBezTo>
                      <a:pt x="3870" y="5986"/>
                      <a:pt x="3603" y="6452"/>
                      <a:pt x="3918" y="6773"/>
                    </a:cubicBezTo>
                    <a:cubicBezTo>
                      <a:pt x="4069" y="5865"/>
                      <a:pt x="4148" y="4957"/>
                      <a:pt x="4451" y="4121"/>
                    </a:cubicBezTo>
                    <a:cubicBezTo>
                      <a:pt x="4524" y="4121"/>
                      <a:pt x="4602" y="4121"/>
                      <a:pt x="4639" y="4230"/>
                    </a:cubicBezTo>
                    <a:cubicBezTo>
                      <a:pt x="4663" y="4266"/>
                      <a:pt x="4675" y="4297"/>
                      <a:pt x="4693" y="4333"/>
                    </a:cubicBezTo>
                    <a:cubicBezTo>
                      <a:pt x="4808" y="4672"/>
                      <a:pt x="4626" y="5126"/>
                      <a:pt x="4905" y="5411"/>
                    </a:cubicBezTo>
                    <a:cubicBezTo>
                      <a:pt x="5208" y="4878"/>
                      <a:pt x="5129" y="4200"/>
                      <a:pt x="5541" y="3703"/>
                    </a:cubicBezTo>
                    <a:cubicBezTo>
                      <a:pt x="5577" y="3685"/>
                      <a:pt x="5607" y="3667"/>
                      <a:pt x="5644" y="3661"/>
                    </a:cubicBezTo>
                    <a:cubicBezTo>
                      <a:pt x="5928" y="3564"/>
                      <a:pt x="6176" y="3419"/>
                      <a:pt x="6304" y="3171"/>
                    </a:cubicBezTo>
                    <a:cubicBezTo>
                      <a:pt x="6419" y="2928"/>
                      <a:pt x="6406" y="2656"/>
                      <a:pt x="6388" y="2396"/>
                    </a:cubicBezTo>
                    <a:lnTo>
                      <a:pt x="6322" y="1263"/>
                    </a:lnTo>
                    <a:cubicBezTo>
                      <a:pt x="6304" y="1070"/>
                      <a:pt x="6298" y="882"/>
                      <a:pt x="6237" y="706"/>
                    </a:cubicBezTo>
                    <a:cubicBezTo>
                      <a:pt x="6089" y="297"/>
                      <a:pt x="5648" y="0"/>
                      <a:pt x="519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a:off x="2632358" y="2516780"/>
                <a:ext cx="978241" cy="947646"/>
              </a:xfrm>
              <a:custGeom>
                <a:rect b="b" l="l" r="r" t="t"/>
                <a:pathLst>
                  <a:path extrusionOk="0" h="5854" w="6043">
                    <a:moveTo>
                      <a:pt x="4884" y="1"/>
                    </a:moveTo>
                    <a:cubicBezTo>
                      <a:pt x="4855" y="1"/>
                      <a:pt x="4825" y="2"/>
                      <a:pt x="4796" y="4"/>
                    </a:cubicBezTo>
                    <a:cubicBezTo>
                      <a:pt x="4445" y="35"/>
                      <a:pt x="4142" y="216"/>
                      <a:pt x="3815" y="337"/>
                    </a:cubicBezTo>
                    <a:cubicBezTo>
                      <a:pt x="3480" y="464"/>
                      <a:pt x="3116" y="527"/>
                      <a:pt x="2750" y="527"/>
                    </a:cubicBezTo>
                    <a:cubicBezTo>
                      <a:pt x="2573" y="527"/>
                      <a:pt x="2396" y="512"/>
                      <a:pt x="2223" y="483"/>
                    </a:cubicBezTo>
                    <a:cubicBezTo>
                      <a:pt x="2071" y="453"/>
                      <a:pt x="1920" y="410"/>
                      <a:pt x="1756" y="410"/>
                    </a:cubicBezTo>
                    <a:cubicBezTo>
                      <a:pt x="1544" y="410"/>
                      <a:pt x="1351" y="483"/>
                      <a:pt x="1169" y="574"/>
                    </a:cubicBezTo>
                    <a:cubicBezTo>
                      <a:pt x="800" y="773"/>
                      <a:pt x="539" y="1100"/>
                      <a:pt x="376" y="1439"/>
                    </a:cubicBezTo>
                    <a:cubicBezTo>
                      <a:pt x="303" y="1579"/>
                      <a:pt x="255" y="1712"/>
                      <a:pt x="213" y="1857"/>
                    </a:cubicBezTo>
                    <a:cubicBezTo>
                      <a:pt x="164" y="2281"/>
                      <a:pt x="116" y="2705"/>
                      <a:pt x="61" y="3129"/>
                    </a:cubicBezTo>
                    <a:cubicBezTo>
                      <a:pt x="19" y="3498"/>
                      <a:pt x="1" y="3940"/>
                      <a:pt x="279" y="4212"/>
                    </a:cubicBezTo>
                    <a:cubicBezTo>
                      <a:pt x="303" y="4237"/>
                      <a:pt x="334" y="4255"/>
                      <a:pt x="364" y="4285"/>
                    </a:cubicBezTo>
                    <a:cubicBezTo>
                      <a:pt x="691" y="4539"/>
                      <a:pt x="479" y="5042"/>
                      <a:pt x="909" y="5102"/>
                    </a:cubicBezTo>
                    <a:cubicBezTo>
                      <a:pt x="922" y="5105"/>
                      <a:pt x="934" y="5106"/>
                      <a:pt x="946" y="5106"/>
                    </a:cubicBezTo>
                    <a:cubicBezTo>
                      <a:pt x="1166" y="5106"/>
                      <a:pt x="948" y="4580"/>
                      <a:pt x="1353" y="4580"/>
                    </a:cubicBezTo>
                    <a:cubicBezTo>
                      <a:pt x="1368" y="4580"/>
                      <a:pt x="1383" y="4580"/>
                      <a:pt x="1399" y="4582"/>
                    </a:cubicBezTo>
                    <a:cubicBezTo>
                      <a:pt x="1423" y="4600"/>
                      <a:pt x="1454" y="4612"/>
                      <a:pt x="1478" y="4630"/>
                    </a:cubicBezTo>
                    <a:cubicBezTo>
                      <a:pt x="1502" y="4642"/>
                      <a:pt x="1532" y="4660"/>
                      <a:pt x="1551" y="4672"/>
                    </a:cubicBezTo>
                    <a:cubicBezTo>
                      <a:pt x="2047" y="4975"/>
                      <a:pt x="1623" y="5726"/>
                      <a:pt x="2120" y="5853"/>
                    </a:cubicBezTo>
                    <a:cubicBezTo>
                      <a:pt x="2332" y="5853"/>
                      <a:pt x="2186" y="5163"/>
                      <a:pt x="2622" y="5163"/>
                    </a:cubicBezTo>
                    <a:cubicBezTo>
                      <a:pt x="2631" y="5155"/>
                      <a:pt x="2638" y="5151"/>
                      <a:pt x="2645" y="5151"/>
                    </a:cubicBezTo>
                    <a:cubicBezTo>
                      <a:pt x="2689" y="5151"/>
                      <a:pt x="2692" y="5313"/>
                      <a:pt x="2713" y="5429"/>
                    </a:cubicBezTo>
                    <a:cubicBezTo>
                      <a:pt x="2719" y="5466"/>
                      <a:pt x="2719" y="5508"/>
                      <a:pt x="2725" y="5544"/>
                    </a:cubicBezTo>
                    <a:cubicBezTo>
                      <a:pt x="2751" y="5693"/>
                      <a:pt x="2785" y="5811"/>
                      <a:pt x="2905" y="5811"/>
                    </a:cubicBezTo>
                    <a:cubicBezTo>
                      <a:pt x="2927" y="5811"/>
                      <a:pt x="2951" y="5807"/>
                      <a:pt x="2979" y="5799"/>
                    </a:cubicBezTo>
                    <a:cubicBezTo>
                      <a:pt x="3331" y="5738"/>
                      <a:pt x="2907" y="4921"/>
                      <a:pt x="3421" y="4612"/>
                    </a:cubicBezTo>
                    <a:cubicBezTo>
                      <a:pt x="3446" y="4636"/>
                      <a:pt x="3470" y="4660"/>
                      <a:pt x="3482" y="4691"/>
                    </a:cubicBezTo>
                    <a:cubicBezTo>
                      <a:pt x="3645" y="4963"/>
                      <a:pt x="3391" y="5344"/>
                      <a:pt x="3688" y="5611"/>
                    </a:cubicBezTo>
                    <a:cubicBezTo>
                      <a:pt x="3833" y="4854"/>
                      <a:pt x="3900" y="4103"/>
                      <a:pt x="4190" y="3419"/>
                    </a:cubicBezTo>
                    <a:cubicBezTo>
                      <a:pt x="4257" y="3419"/>
                      <a:pt x="4330" y="3419"/>
                      <a:pt x="4372" y="3498"/>
                    </a:cubicBezTo>
                    <a:cubicBezTo>
                      <a:pt x="4390" y="3528"/>
                      <a:pt x="4408" y="3558"/>
                      <a:pt x="4414" y="3589"/>
                    </a:cubicBezTo>
                    <a:cubicBezTo>
                      <a:pt x="4523" y="3873"/>
                      <a:pt x="4348" y="4249"/>
                      <a:pt x="4614" y="4485"/>
                    </a:cubicBezTo>
                    <a:cubicBezTo>
                      <a:pt x="4899" y="4043"/>
                      <a:pt x="4826" y="3480"/>
                      <a:pt x="5207" y="3068"/>
                    </a:cubicBezTo>
                    <a:cubicBezTo>
                      <a:pt x="5238" y="3056"/>
                      <a:pt x="5280" y="3038"/>
                      <a:pt x="5310" y="3032"/>
                    </a:cubicBezTo>
                    <a:cubicBezTo>
                      <a:pt x="5565" y="2947"/>
                      <a:pt x="5807" y="2826"/>
                      <a:pt x="5928" y="2620"/>
                    </a:cubicBezTo>
                    <a:cubicBezTo>
                      <a:pt x="6043" y="2426"/>
                      <a:pt x="6025" y="2208"/>
                      <a:pt x="6013" y="1984"/>
                    </a:cubicBezTo>
                    <a:cubicBezTo>
                      <a:pt x="5988" y="1669"/>
                      <a:pt x="5964" y="1361"/>
                      <a:pt x="5946" y="1052"/>
                    </a:cubicBezTo>
                    <a:cubicBezTo>
                      <a:pt x="5934" y="901"/>
                      <a:pt x="5922" y="737"/>
                      <a:pt x="5861" y="586"/>
                    </a:cubicBezTo>
                    <a:cubicBezTo>
                      <a:pt x="5725" y="240"/>
                      <a:pt x="5309" y="1"/>
                      <a:pt x="4884"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a:off x="2201113" y="1870559"/>
                <a:ext cx="1178325" cy="1168450"/>
              </a:xfrm>
              <a:custGeom>
                <a:rect b="b" l="l" r="r" t="t"/>
                <a:pathLst>
                  <a:path extrusionOk="0" h="7218" w="7279">
                    <a:moveTo>
                      <a:pt x="4022" y="0"/>
                    </a:moveTo>
                    <a:cubicBezTo>
                      <a:pt x="3909" y="0"/>
                      <a:pt x="3797" y="4"/>
                      <a:pt x="3688" y="31"/>
                    </a:cubicBezTo>
                    <a:cubicBezTo>
                      <a:pt x="3440" y="85"/>
                      <a:pt x="3234" y="237"/>
                      <a:pt x="3016" y="358"/>
                    </a:cubicBezTo>
                    <a:cubicBezTo>
                      <a:pt x="2715" y="529"/>
                      <a:pt x="2361" y="660"/>
                      <a:pt x="2011" y="660"/>
                    </a:cubicBezTo>
                    <a:cubicBezTo>
                      <a:pt x="1952" y="660"/>
                      <a:pt x="1894" y="656"/>
                      <a:pt x="1835" y="648"/>
                    </a:cubicBezTo>
                    <a:cubicBezTo>
                      <a:pt x="1647" y="630"/>
                      <a:pt x="1466" y="558"/>
                      <a:pt x="1266" y="558"/>
                    </a:cubicBezTo>
                    <a:cubicBezTo>
                      <a:pt x="939" y="570"/>
                      <a:pt x="667" y="769"/>
                      <a:pt x="449" y="975"/>
                    </a:cubicBezTo>
                    <a:cubicBezTo>
                      <a:pt x="297" y="1121"/>
                      <a:pt x="152" y="1278"/>
                      <a:pt x="91" y="1466"/>
                    </a:cubicBezTo>
                    <a:cubicBezTo>
                      <a:pt x="1" y="1762"/>
                      <a:pt x="122" y="2071"/>
                      <a:pt x="200" y="2368"/>
                    </a:cubicBezTo>
                    <a:cubicBezTo>
                      <a:pt x="237" y="2519"/>
                      <a:pt x="267" y="2671"/>
                      <a:pt x="291" y="2828"/>
                    </a:cubicBezTo>
                    <a:cubicBezTo>
                      <a:pt x="322" y="2889"/>
                      <a:pt x="358" y="2949"/>
                      <a:pt x="382" y="3022"/>
                    </a:cubicBezTo>
                    <a:cubicBezTo>
                      <a:pt x="473" y="3252"/>
                      <a:pt x="364" y="3506"/>
                      <a:pt x="316" y="3748"/>
                    </a:cubicBezTo>
                    <a:cubicBezTo>
                      <a:pt x="243" y="4093"/>
                      <a:pt x="297" y="4451"/>
                      <a:pt x="376" y="4796"/>
                    </a:cubicBezTo>
                    <a:cubicBezTo>
                      <a:pt x="382" y="4838"/>
                      <a:pt x="388" y="4868"/>
                      <a:pt x="394" y="4905"/>
                    </a:cubicBezTo>
                    <a:cubicBezTo>
                      <a:pt x="661" y="5655"/>
                      <a:pt x="303" y="6533"/>
                      <a:pt x="806" y="7217"/>
                    </a:cubicBezTo>
                    <a:cubicBezTo>
                      <a:pt x="951" y="6842"/>
                      <a:pt x="806" y="6340"/>
                      <a:pt x="1260" y="6109"/>
                    </a:cubicBezTo>
                    <a:cubicBezTo>
                      <a:pt x="1290" y="6097"/>
                      <a:pt x="1314" y="6091"/>
                      <a:pt x="1333" y="6079"/>
                    </a:cubicBezTo>
                    <a:cubicBezTo>
                      <a:pt x="1405" y="6037"/>
                      <a:pt x="1454" y="5976"/>
                      <a:pt x="1508" y="5916"/>
                    </a:cubicBezTo>
                    <a:cubicBezTo>
                      <a:pt x="1563" y="5849"/>
                      <a:pt x="1617" y="5776"/>
                      <a:pt x="1654" y="5698"/>
                    </a:cubicBezTo>
                    <a:cubicBezTo>
                      <a:pt x="1666" y="5674"/>
                      <a:pt x="1684" y="5643"/>
                      <a:pt x="1696" y="5631"/>
                    </a:cubicBezTo>
                    <a:cubicBezTo>
                      <a:pt x="1782" y="5652"/>
                      <a:pt x="1851" y="5662"/>
                      <a:pt x="1906" y="5662"/>
                    </a:cubicBezTo>
                    <a:cubicBezTo>
                      <a:pt x="2197" y="5662"/>
                      <a:pt x="2123" y="5390"/>
                      <a:pt x="2301" y="5080"/>
                    </a:cubicBezTo>
                    <a:cubicBezTo>
                      <a:pt x="2513" y="5328"/>
                      <a:pt x="2447" y="5643"/>
                      <a:pt x="2471" y="5940"/>
                    </a:cubicBezTo>
                    <a:cubicBezTo>
                      <a:pt x="2477" y="5970"/>
                      <a:pt x="2483" y="5994"/>
                      <a:pt x="2501" y="6025"/>
                    </a:cubicBezTo>
                    <a:cubicBezTo>
                      <a:pt x="2531" y="6079"/>
                      <a:pt x="2568" y="6116"/>
                      <a:pt x="2628" y="6128"/>
                    </a:cubicBezTo>
                    <a:cubicBezTo>
                      <a:pt x="2646" y="6134"/>
                      <a:pt x="2668" y="6137"/>
                      <a:pt x="2689" y="6137"/>
                    </a:cubicBezTo>
                    <a:cubicBezTo>
                      <a:pt x="2710" y="6137"/>
                      <a:pt x="2731" y="6134"/>
                      <a:pt x="2749" y="6128"/>
                    </a:cubicBezTo>
                    <a:cubicBezTo>
                      <a:pt x="2786" y="6122"/>
                      <a:pt x="2834" y="6097"/>
                      <a:pt x="2864" y="6079"/>
                    </a:cubicBezTo>
                    <a:cubicBezTo>
                      <a:pt x="2883" y="6077"/>
                      <a:pt x="2900" y="6077"/>
                      <a:pt x="2917" y="6077"/>
                    </a:cubicBezTo>
                    <a:cubicBezTo>
                      <a:pt x="3413" y="6077"/>
                      <a:pt x="3032" y="6846"/>
                      <a:pt x="3512" y="6969"/>
                    </a:cubicBezTo>
                    <a:cubicBezTo>
                      <a:pt x="3512" y="6031"/>
                      <a:pt x="3512" y="5026"/>
                      <a:pt x="3658" y="4063"/>
                    </a:cubicBezTo>
                    <a:cubicBezTo>
                      <a:pt x="3658" y="4033"/>
                      <a:pt x="3664" y="4009"/>
                      <a:pt x="3664" y="3972"/>
                    </a:cubicBezTo>
                    <a:cubicBezTo>
                      <a:pt x="3682" y="3878"/>
                      <a:pt x="3697" y="3799"/>
                      <a:pt x="3779" y="3799"/>
                    </a:cubicBezTo>
                    <a:cubicBezTo>
                      <a:pt x="3803" y="3799"/>
                      <a:pt x="3833" y="3806"/>
                      <a:pt x="3869" y="3821"/>
                    </a:cubicBezTo>
                    <a:cubicBezTo>
                      <a:pt x="4160" y="3948"/>
                      <a:pt x="3803" y="4511"/>
                      <a:pt x="4227" y="4699"/>
                    </a:cubicBezTo>
                    <a:cubicBezTo>
                      <a:pt x="4360" y="4233"/>
                      <a:pt x="4118" y="3700"/>
                      <a:pt x="4535" y="3331"/>
                    </a:cubicBezTo>
                    <a:cubicBezTo>
                      <a:pt x="4566" y="3306"/>
                      <a:pt x="4596" y="3276"/>
                      <a:pt x="4626" y="3252"/>
                    </a:cubicBezTo>
                    <a:cubicBezTo>
                      <a:pt x="5008" y="3506"/>
                      <a:pt x="4862" y="3881"/>
                      <a:pt x="5080" y="4190"/>
                    </a:cubicBezTo>
                    <a:cubicBezTo>
                      <a:pt x="5133" y="4253"/>
                      <a:pt x="5181" y="4277"/>
                      <a:pt x="5225" y="4277"/>
                    </a:cubicBezTo>
                    <a:cubicBezTo>
                      <a:pt x="5342" y="4277"/>
                      <a:pt x="5437" y="4110"/>
                      <a:pt x="5528" y="3996"/>
                    </a:cubicBezTo>
                    <a:cubicBezTo>
                      <a:pt x="5540" y="3972"/>
                      <a:pt x="5565" y="3960"/>
                      <a:pt x="5583" y="3936"/>
                    </a:cubicBezTo>
                    <a:cubicBezTo>
                      <a:pt x="6358" y="4505"/>
                      <a:pt x="5583" y="5383"/>
                      <a:pt x="6225" y="5946"/>
                    </a:cubicBezTo>
                    <a:cubicBezTo>
                      <a:pt x="6291" y="5322"/>
                      <a:pt x="6158" y="4632"/>
                      <a:pt x="6715" y="4148"/>
                    </a:cubicBezTo>
                    <a:cubicBezTo>
                      <a:pt x="6739" y="4142"/>
                      <a:pt x="6770" y="4124"/>
                      <a:pt x="6794" y="4112"/>
                    </a:cubicBezTo>
                    <a:cubicBezTo>
                      <a:pt x="6872" y="4057"/>
                      <a:pt x="6921" y="3972"/>
                      <a:pt x="6963" y="3888"/>
                    </a:cubicBezTo>
                    <a:cubicBezTo>
                      <a:pt x="7157" y="3542"/>
                      <a:pt x="7278" y="3094"/>
                      <a:pt x="7048" y="2731"/>
                    </a:cubicBezTo>
                    <a:cubicBezTo>
                      <a:pt x="6885" y="2471"/>
                      <a:pt x="6558" y="2301"/>
                      <a:pt x="6406" y="2035"/>
                    </a:cubicBezTo>
                    <a:cubicBezTo>
                      <a:pt x="6237" y="1726"/>
                      <a:pt x="6321" y="1326"/>
                      <a:pt x="6067" y="1066"/>
                    </a:cubicBezTo>
                    <a:cubicBezTo>
                      <a:pt x="5855" y="860"/>
                      <a:pt x="5462" y="806"/>
                      <a:pt x="5353" y="539"/>
                    </a:cubicBezTo>
                    <a:cubicBezTo>
                      <a:pt x="5286" y="370"/>
                      <a:pt x="5347" y="128"/>
                      <a:pt x="5165" y="49"/>
                    </a:cubicBezTo>
                    <a:cubicBezTo>
                      <a:pt x="5111" y="25"/>
                      <a:pt x="5044" y="19"/>
                      <a:pt x="4983" y="19"/>
                    </a:cubicBezTo>
                    <a:cubicBezTo>
                      <a:pt x="4705" y="7"/>
                      <a:pt x="4420" y="7"/>
                      <a:pt x="4136" y="1"/>
                    </a:cubicBezTo>
                    <a:cubicBezTo>
                      <a:pt x="4098" y="1"/>
                      <a:pt x="4060" y="0"/>
                      <a:pt x="402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a:off x="2233489" y="1897107"/>
                <a:ext cx="1113573" cy="748857"/>
              </a:xfrm>
              <a:custGeom>
                <a:rect b="b" l="l" r="r" t="t"/>
                <a:pathLst>
                  <a:path extrusionOk="0" h="4626" w="6879">
                    <a:moveTo>
                      <a:pt x="3912" y="0"/>
                    </a:moveTo>
                    <a:cubicBezTo>
                      <a:pt x="3766" y="0"/>
                      <a:pt x="3627" y="0"/>
                      <a:pt x="3488" y="18"/>
                    </a:cubicBezTo>
                    <a:cubicBezTo>
                      <a:pt x="3252" y="55"/>
                      <a:pt x="3058" y="145"/>
                      <a:pt x="2852" y="230"/>
                    </a:cubicBezTo>
                    <a:cubicBezTo>
                      <a:pt x="2567" y="339"/>
                      <a:pt x="2238" y="426"/>
                      <a:pt x="1902" y="426"/>
                    </a:cubicBezTo>
                    <a:cubicBezTo>
                      <a:pt x="1846" y="426"/>
                      <a:pt x="1789" y="423"/>
                      <a:pt x="1732" y="418"/>
                    </a:cubicBezTo>
                    <a:cubicBezTo>
                      <a:pt x="1550" y="406"/>
                      <a:pt x="1375" y="357"/>
                      <a:pt x="1193" y="357"/>
                    </a:cubicBezTo>
                    <a:cubicBezTo>
                      <a:pt x="890" y="357"/>
                      <a:pt x="630" y="497"/>
                      <a:pt x="424" y="624"/>
                    </a:cubicBezTo>
                    <a:cubicBezTo>
                      <a:pt x="279" y="714"/>
                      <a:pt x="146" y="817"/>
                      <a:pt x="91" y="945"/>
                    </a:cubicBezTo>
                    <a:cubicBezTo>
                      <a:pt x="0" y="1132"/>
                      <a:pt x="116" y="1326"/>
                      <a:pt x="188" y="1520"/>
                    </a:cubicBezTo>
                    <a:cubicBezTo>
                      <a:pt x="224" y="1617"/>
                      <a:pt x="255" y="1713"/>
                      <a:pt x="273" y="1810"/>
                    </a:cubicBezTo>
                    <a:cubicBezTo>
                      <a:pt x="303" y="1853"/>
                      <a:pt x="340" y="1889"/>
                      <a:pt x="364" y="1931"/>
                    </a:cubicBezTo>
                    <a:cubicBezTo>
                      <a:pt x="448" y="2083"/>
                      <a:pt x="346" y="2246"/>
                      <a:pt x="303" y="2404"/>
                    </a:cubicBezTo>
                    <a:cubicBezTo>
                      <a:pt x="243" y="2622"/>
                      <a:pt x="285" y="2852"/>
                      <a:pt x="364" y="3076"/>
                    </a:cubicBezTo>
                    <a:lnTo>
                      <a:pt x="388" y="3142"/>
                    </a:lnTo>
                    <a:cubicBezTo>
                      <a:pt x="636" y="3621"/>
                      <a:pt x="303" y="4184"/>
                      <a:pt x="769" y="4626"/>
                    </a:cubicBezTo>
                    <a:cubicBezTo>
                      <a:pt x="909" y="4383"/>
                      <a:pt x="769" y="4069"/>
                      <a:pt x="1193" y="3917"/>
                    </a:cubicBezTo>
                    <a:cubicBezTo>
                      <a:pt x="1217" y="3917"/>
                      <a:pt x="1242" y="3911"/>
                      <a:pt x="1266" y="3899"/>
                    </a:cubicBezTo>
                    <a:cubicBezTo>
                      <a:pt x="1332" y="3881"/>
                      <a:pt x="1387" y="3839"/>
                      <a:pt x="1423" y="3802"/>
                    </a:cubicBezTo>
                    <a:cubicBezTo>
                      <a:pt x="1478" y="3760"/>
                      <a:pt x="1520" y="3711"/>
                      <a:pt x="1556" y="3657"/>
                    </a:cubicBezTo>
                    <a:cubicBezTo>
                      <a:pt x="1575" y="3645"/>
                      <a:pt x="1587" y="3627"/>
                      <a:pt x="1599" y="3615"/>
                    </a:cubicBezTo>
                    <a:cubicBezTo>
                      <a:pt x="1679" y="3628"/>
                      <a:pt x="1743" y="3634"/>
                      <a:pt x="1795" y="3634"/>
                    </a:cubicBezTo>
                    <a:cubicBezTo>
                      <a:pt x="2067" y="3634"/>
                      <a:pt x="2001" y="3461"/>
                      <a:pt x="2174" y="3257"/>
                    </a:cubicBezTo>
                    <a:cubicBezTo>
                      <a:pt x="2374" y="3415"/>
                      <a:pt x="2307" y="3621"/>
                      <a:pt x="2331" y="3802"/>
                    </a:cubicBezTo>
                    <a:cubicBezTo>
                      <a:pt x="2337" y="3820"/>
                      <a:pt x="2344" y="3839"/>
                      <a:pt x="2362" y="3857"/>
                    </a:cubicBezTo>
                    <a:cubicBezTo>
                      <a:pt x="2386" y="3887"/>
                      <a:pt x="2422" y="3917"/>
                      <a:pt x="2483" y="3923"/>
                    </a:cubicBezTo>
                    <a:cubicBezTo>
                      <a:pt x="2501" y="3926"/>
                      <a:pt x="2519" y="3928"/>
                      <a:pt x="2538" y="3928"/>
                    </a:cubicBezTo>
                    <a:cubicBezTo>
                      <a:pt x="2557" y="3928"/>
                      <a:pt x="2577" y="3926"/>
                      <a:pt x="2598" y="3923"/>
                    </a:cubicBezTo>
                    <a:cubicBezTo>
                      <a:pt x="2634" y="3917"/>
                      <a:pt x="2670" y="3911"/>
                      <a:pt x="2701" y="3893"/>
                    </a:cubicBezTo>
                    <a:cubicBezTo>
                      <a:pt x="2716" y="3892"/>
                      <a:pt x="2731" y="3892"/>
                      <a:pt x="2745" y="3892"/>
                    </a:cubicBezTo>
                    <a:cubicBezTo>
                      <a:pt x="3224" y="3892"/>
                      <a:pt x="2859" y="4386"/>
                      <a:pt x="3312" y="4462"/>
                    </a:cubicBezTo>
                    <a:cubicBezTo>
                      <a:pt x="3312" y="3857"/>
                      <a:pt x="3312" y="3221"/>
                      <a:pt x="3451" y="2609"/>
                    </a:cubicBezTo>
                    <a:cubicBezTo>
                      <a:pt x="3451" y="2591"/>
                      <a:pt x="3458" y="2579"/>
                      <a:pt x="3458" y="2555"/>
                    </a:cubicBezTo>
                    <a:cubicBezTo>
                      <a:pt x="3471" y="2491"/>
                      <a:pt x="3485" y="2441"/>
                      <a:pt x="3561" y="2441"/>
                    </a:cubicBezTo>
                    <a:cubicBezTo>
                      <a:pt x="3586" y="2441"/>
                      <a:pt x="3617" y="2446"/>
                      <a:pt x="3657" y="2458"/>
                    </a:cubicBezTo>
                    <a:cubicBezTo>
                      <a:pt x="3930" y="2537"/>
                      <a:pt x="3585" y="2894"/>
                      <a:pt x="3996" y="3015"/>
                    </a:cubicBezTo>
                    <a:cubicBezTo>
                      <a:pt x="4124" y="2712"/>
                      <a:pt x="3887" y="2379"/>
                      <a:pt x="4293" y="2137"/>
                    </a:cubicBezTo>
                    <a:cubicBezTo>
                      <a:pt x="4311" y="2125"/>
                      <a:pt x="4341" y="2107"/>
                      <a:pt x="4384" y="2095"/>
                    </a:cubicBezTo>
                    <a:cubicBezTo>
                      <a:pt x="4747" y="2252"/>
                      <a:pt x="4608" y="2494"/>
                      <a:pt x="4808" y="2688"/>
                    </a:cubicBezTo>
                    <a:cubicBezTo>
                      <a:pt x="4856" y="2729"/>
                      <a:pt x="4901" y="2746"/>
                      <a:pt x="4944" y="2746"/>
                    </a:cubicBezTo>
                    <a:cubicBezTo>
                      <a:pt x="5052" y="2746"/>
                      <a:pt x="5145" y="2641"/>
                      <a:pt x="5231" y="2567"/>
                    </a:cubicBezTo>
                    <a:cubicBezTo>
                      <a:pt x="5244" y="2555"/>
                      <a:pt x="5262" y="2549"/>
                      <a:pt x="5280" y="2531"/>
                    </a:cubicBezTo>
                    <a:cubicBezTo>
                      <a:pt x="6025" y="2894"/>
                      <a:pt x="5280" y="3457"/>
                      <a:pt x="5885" y="3820"/>
                    </a:cubicBezTo>
                    <a:cubicBezTo>
                      <a:pt x="5958" y="3415"/>
                      <a:pt x="5819" y="2979"/>
                      <a:pt x="6352" y="2664"/>
                    </a:cubicBezTo>
                    <a:lnTo>
                      <a:pt x="6418" y="2646"/>
                    </a:lnTo>
                    <a:cubicBezTo>
                      <a:pt x="6503" y="2616"/>
                      <a:pt x="6545" y="2561"/>
                      <a:pt x="6582" y="2507"/>
                    </a:cubicBezTo>
                    <a:cubicBezTo>
                      <a:pt x="6763" y="2252"/>
                      <a:pt x="6878" y="1962"/>
                      <a:pt x="6666" y="1738"/>
                    </a:cubicBezTo>
                    <a:cubicBezTo>
                      <a:pt x="6509" y="1568"/>
                      <a:pt x="6194" y="1465"/>
                      <a:pt x="6061" y="1290"/>
                    </a:cubicBezTo>
                    <a:cubicBezTo>
                      <a:pt x="5904" y="1096"/>
                      <a:pt x="5982" y="836"/>
                      <a:pt x="5734" y="666"/>
                    </a:cubicBezTo>
                    <a:cubicBezTo>
                      <a:pt x="5540" y="539"/>
                      <a:pt x="5159" y="503"/>
                      <a:pt x="5062" y="339"/>
                    </a:cubicBezTo>
                    <a:cubicBezTo>
                      <a:pt x="5001" y="230"/>
                      <a:pt x="5056" y="79"/>
                      <a:pt x="4880" y="24"/>
                    </a:cubicBezTo>
                    <a:cubicBezTo>
                      <a:pt x="4826" y="12"/>
                      <a:pt x="4765" y="12"/>
                      <a:pt x="4717" y="12"/>
                    </a:cubicBezTo>
                    <a:cubicBezTo>
                      <a:pt x="4450" y="12"/>
                      <a:pt x="4184" y="0"/>
                      <a:pt x="391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3"/>
              <p:cNvSpPr/>
              <p:nvPr/>
            </p:nvSpPr>
            <p:spPr>
              <a:xfrm>
                <a:off x="2166795" y="1775212"/>
                <a:ext cx="1249875" cy="1408842"/>
              </a:xfrm>
              <a:custGeom>
                <a:rect b="b" l="l" r="r" t="t"/>
                <a:pathLst>
                  <a:path extrusionOk="0" h="8703" w="7721">
                    <a:moveTo>
                      <a:pt x="4218" y="1"/>
                    </a:moveTo>
                    <a:cubicBezTo>
                      <a:pt x="4118" y="1"/>
                      <a:pt x="4018" y="6"/>
                      <a:pt x="3918" y="33"/>
                    </a:cubicBezTo>
                    <a:cubicBezTo>
                      <a:pt x="3652" y="99"/>
                      <a:pt x="3434" y="275"/>
                      <a:pt x="3204" y="426"/>
                    </a:cubicBezTo>
                    <a:cubicBezTo>
                      <a:pt x="2890" y="632"/>
                      <a:pt x="2520" y="793"/>
                      <a:pt x="2149" y="793"/>
                    </a:cubicBezTo>
                    <a:cubicBezTo>
                      <a:pt x="2083" y="793"/>
                      <a:pt x="2016" y="788"/>
                      <a:pt x="1950" y="777"/>
                    </a:cubicBezTo>
                    <a:cubicBezTo>
                      <a:pt x="1752" y="748"/>
                      <a:pt x="1559" y="674"/>
                      <a:pt x="1367" y="674"/>
                    </a:cubicBezTo>
                    <a:cubicBezTo>
                      <a:pt x="1360" y="674"/>
                      <a:pt x="1352" y="674"/>
                      <a:pt x="1345" y="674"/>
                    </a:cubicBezTo>
                    <a:cubicBezTo>
                      <a:pt x="1000" y="680"/>
                      <a:pt x="709" y="923"/>
                      <a:pt x="479" y="1183"/>
                    </a:cubicBezTo>
                    <a:cubicBezTo>
                      <a:pt x="322" y="1352"/>
                      <a:pt x="170" y="1552"/>
                      <a:pt x="104" y="1776"/>
                    </a:cubicBezTo>
                    <a:cubicBezTo>
                      <a:pt x="1" y="2133"/>
                      <a:pt x="134" y="2503"/>
                      <a:pt x="213" y="2860"/>
                    </a:cubicBezTo>
                    <a:cubicBezTo>
                      <a:pt x="261" y="3042"/>
                      <a:pt x="291" y="3223"/>
                      <a:pt x="303" y="3411"/>
                    </a:cubicBezTo>
                    <a:cubicBezTo>
                      <a:pt x="346" y="3490"/>
                      <a:pt x="382" y="3562"/>
                      <a:pt x="406" y="3641"/>
                    </a:cubicBezTo>
                    <a:cubicBezTo>
                      <a:pt x="497" y="3920"/>
                      <a:pt x="382" y="4222"/>
                      <a:pt x="334" y="4519"/>
                    </a:cubicBezTo>
                    <a:cubicBezTo>
                      <a:pt x="261" y="4937"/>
                      <a:pt x="322" y="5367"/>
                      <a:pt x="406" y="5784"/>
                    </a:cubicBezTo>
                    <a:cubicBezTo>
                      <a:pt x="412" y="5827"/>
                      <a:pt x="419" y="5863"/>
                      <a:pt x="425" y="5911"/>
                    </a:cubicBezTo>
                    <a:cubicBezTo>
                      <a:pt x="709" y="6814"/>
                      <a:pt x="328" y="7873"/>
                      <a:pt x="860" y="8702"/>
                    </a:cubicBezTo>
                    <a:cubicBezTo>
                      <a:pt x="1012" y="8248"/>
                      <a:pt x="860" y="7643"/>
                      <a:pt x="1333" y="7364"/>
                    </a:cubicBezTo>
                    <a:cubicBezTo>
                      <a:pt x="1363" y="7358"/>
                      <a:pt x="1387" y="7346"/>
                      <a:pt x="1418" y="7334"/>
                    </a:cubicBezTo>
                    <a:cubicBezTo>
                      <a:pt x="1496" y="7286"/>
                      <a:pt x="1557" y="7219"/>
                      <a:pt x="1599" y="7146"/>
                    </a:cubicBezTo>
                    <a:cubicBezTo>
                      <a:pt x="1660" y="7062"/>
                      <a:pt x="1714" y="6971"/>
                      <a:pt x="1757" y="6880"/>
                    </a:cubicBezTo>
                    <a:cubicBezTo>
                      <a:pt x="1775" y="6850"/>
                      <a:pt x="1787" y="6820"/>
                      <a:pt x="1805" y="6795"/>
                    </a:cubicBezTo>
                    <a:cubicBezTo>
                      <a:pt x="1900" y="6823"/>
                      <a:pt x="1976" y="6836"/>
                      <a:pt x="2036" y="6836"/>
                    </a:cubicBezTo>
                    <a:cubicBezTo>
                      <a:pt x="2340" y="6836"/>
                      <a:pt x="2266" y="6508"/>
                      <a:pt x="2453" y="6129"/>
                    </a:cubicBezTo>
                    <a:cubicBezTo>
                      <a:pt x="2683" y="6432"/>
                      <a:pt x="2604" y="6814"/>
                      <a:pt x="2628" y="7165"/>
                    </a:cubicBezTo>
                    <a:cubicBezTo>
                      <a:pt x="2634" y="7195"/>
                      <a:pt x="2647" y="7237"/>
                      <a:pt x="2659" y="7268"/>
                    </a:cubicBezTo>
                    <a:cubicBezTo>
                      <a:pt x="2689" y="7328"/>
                      <a:pt x="2725" y="7371"/>
                      <a:pt x="2798" y="7395"/>
                    </a:cubicBezTo>
                    <a:cubicBezTo>
                      <a:pt x="2816" y="7400"/>
                      <a:pt x="2835" y="7402"/>
                      <a:pt x="2854" y="7402"/>
                    </a:cubicBezTo>
                    <a:cubicBezTo>
                      <a:pt x="2879" y="7402"/>
                      <a:pt x="2904" y="7398"/>
                      <a:pt x="2925" y="7395"/>
                    </a:cubicBezTo>
                    <a:cubicBezTo>
                      <a:pt x="2967" y="7377"/>
                      <a:pt x="3010" y="7358"/>
                      <a:pt x="3046" y="7334"/>
                    </a:cubicBezTo>
                    <a:cubicBezTo>
                      <a:pt x="3064" y="7332"/>
                      <a:pt x="3082" y="7331"/>
                      <a:pt x="3098" y="7331"/>
                    </a:cubicBezTo>
                    <a:cubicBezTo>
                      <a:pt x="3631" y="7331"/>
                      <a:pt x="3219" y="8259"/>
                      <a:pt x="3736" y="8406"/>
                    </a:cubicBezTo>
                    <a:cubicBezTo>
                      <a:pt x="3736" y="7274"/>
                      <a:pt x="3736" y="6063"/>
                      <a:pt x="3888" y="4912"/>
                    </a:cubicBezTo>
                    <a:cubicBezTo>
                      <a:pt x="3888" y="4882"/>
                      <a:pt x="3894" y="4852"/>
                      <a:pt x="3894" y="4803"/>
                    </a:cubicBezTo>
                    <a:cubicBezTo>
                      <a:pt x="3912" y="4687"/>
                      <a:pt x="3927" y="4596"/>
                      <a:pt x="4013" y="4596"/>
                    </a:cubicBezTo>
                    <a:cubicBezTo>
                      <a:pt x="4039" y="4596"/>
                      <a:pt x="4071" y="4604"/>
                      <a:pt x="4112" y="4622"/>
                    </a:cubicBezTo>
                    <a:cubicBezTo>
                      <a:pt x="4414" y="4773"/>
                      <a:pt x="4039" y="5457"/>
                      <a:pt x="4493" y="5681"/>
                    </a:cubicBezTo>
                    <a:cubicBezTo>
                      <a:pt x="4632" y="5118"/>
                      <a:pt x="4378" y="4483"/>
                      <a:pt x="4814" y="4035"/>
                    </a:cubicBezTo>
                    <a:cubicBezTo>
                      <a:pt x="4844" y="4004"/>
                      <a:pt x="4875" y="3974"/>
                      <a:pt x="4917" y="3944"/>
                    </a:cubicBezTo>
                    <a:cubicBezTo>
                      <a:pt x="5317" y="4246"/>
                      <a:pt x="5165" y="4701"/>
                      <a:pt x="5389" y="5076"/>
                    </a:cubicBezTo>
                    <a:cubicBezTo>
                      <a:pt x="5444" y="5149"/>
                      <a:pt x="5495" y="5179"/>
                      <a:pt x="5543" y="5179"/>
                    </a:cubicBezTo>
                    <a:cubicBezTo>
                      <a:pt x="5668" y="5179"/>
                      <a:pt x="5769" y="4977"/>
                      <a:pt x="5861" y="4846"/>
                    </a:cubicBezTo>
                    <a:cubicBezTo>
                      <a:pt x="5886" y="4822"/>
                      <a:pt x="5898" y="4791"/>
                      <a:pt x="5922" y="4773"/>
                    </a:cubicBezTo>
                    <a:cubicBezTo>
                      <a:pt x="6751" y="5457"/>
                      <a:pt x="5922" y="6517"/>
                      <a:pt x="6600" y="7195"/>
                    </a:cubicBezTo>
                    <a:cubicBezTo>
                      <a:pt x="6679" y="6438"/>
                      <a:pt x="6527" y="5609"/>
                      <a:pt x="7127" y="5027"/>
                    </a:cubicBezTo>
                    <a:cubicBezTo>
                      <a:pt x="7157" y="5009"/>
                      <a:pt x="7175" y="5003"/>
                      <a:pt x="7199" y="4979"/>
                    </a:cubicBezTo>
                    <a:cubicBezTo>
                      <a:pt x="7290" y="4918"/>
                      <a:pt x="7345" y="4816"/>
                      <a:pt x="7381" y="4713"/>
                    </a:cubicBezTo>
                    <a:cubicBezTo>
                      <a:pt x="7593" y="4252"/>
                      <a:pt x="7720" y="3708"/>
                      <a:pt x="7478" y="3278"/>
                    </a:cubicBezTo>
                    <a:cubicBezTo>
                      <a:pt x="7308" y="2957"/>
                      <a:pt x="6957" y="2763"/>
                      <a:pt x="6800" y="2436"/>
                    </a:cubicBezTo>
                    <a:cubicBezTo>
                      <a:pt x="6618" y="2067"/>
                      <a:pt x="6709" y="1570"/>
                      <a:pt x="6437" y="1268"/>
                    </a:cubicBezTo>
                    <a:cubicBezTo>
                      <a:pt x="6207" y="1019"/>
                      <a:pt x="5795" y="953"/>
                      <a:pt x="5680" y="638"/>
                    </a:cubicBezTo>
                    <a:cubicBezTo>
                      <a:pt x="5601" y="432"/>
                      <a:pt x="5674" y="142"/>
                      <a:pt x="5480" y="45"/>
                    </a:cubicBezTo>
                    <a:cubicBezTo>
                      <a:pt x="5419" y="14"/>
                      <a:pt x="5353" y="14"/>
                      <a:pt x="5292" y="14"/>
                    </a:cubicBezTo>
                    <a:cubicBezTo>
                      <a:pt x="4990" y="8"/>
                      <a:pt x="4693" y="8"/>
                      <a:pt x="4390" y="2"/>
                    </a:cubicBezTo>
                    <a:cubicBezTo>
                      <a:pt x="4333" y="2"/>
                      <a:pt x="4276" y="1"/>
                      <a:pt x="4218"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3"/>
              <p:cNvSpPr/>
              <p:nvPr/>
            </p:nvSpPr>
            <p:spPr>
              <a:xfrm>
                <a:off x="2166795" y="1775212"/>
                <a:ext cx="1249875" cy="1408842"/>
              </a:xfrm>
              <a:custGeom>
                <a:rect b="b" l="l" r="r" t="t"/>
                <a:pathLst>
                  <a:path extrusionOk="0" h="8703" w="7721">
                    <a:moveTo>
                      <a:pt x="4218" y="1"/>
                    </a:moveTo>
                    <a:cubicBezTo>
                      <a:pt x="4118" y="1"/>
                      <a:pt x="4018" y="6"/>
                      <a:pt x="3918" y="33"/>
                    </a:cubicBezTo>
                    <a:cubicBezTo>
                      <a:pt x="3652" y="99"/>
                      <a:pt x="3434" y="275"/>
                      <a:pt x="3204" y="426"/>
                    </a:cubicBezTo>
                    <a:cubicBezTo>
                      <a:pt x="2890" y="632"/>
                      <a:pt x="2520" y="793"/>
                      <a:pt x="2149" y="793"/>
                    </a:cubicBezTo>
                    <a:cubicBezTo>
                      <a:pt x="2083" y="793"/>
                      <a:pt x="2016" y="788"/>
                      <a:pt x="1950" y="777"/>
                    </a:cubicBezTo>
                    <a:cubicBezTo>
                      <a:pt x="1752" y="748"/>
                      <a:pt x="1559" y="674"/>
                      <a:pt x="1367" y="674"/>
                    </a:cubicBezTo>
                    <a:cubicBezTo>
                      <a:pt x="1360" y="674"/>
                      <a:pt x="1352" y="674"/>
                      <a:pt x="1345" y="674"/>
                    </a:cubicBezTo>
                    <a:cubicBezTo>
                      <a:pt x="1000" y="680"/>
                      <a:pt x="709" y="923"/>
                      <a:pt x="479" y="1183"/>
                    </a:cubicBezTo>
                    <a:cubicBezTo>
                      <a:pt x="322" y="1352"/>
                      <a:pt x="170" y="1552"/>
                      <a:pt x="104" y="1776"/>
                    </a:cubicBezTo>
                    <a:cubicBezTo>
                      <a:pt x="1" y="2133"/>
                      <a:pt x="134" y="2503"/>
                      <a:pt x="213" y="2860"/>
                    </a:cubicBezTo>
                    <a:cubicBezTo>
                      <a:pt x="261" y="3042"/>
                      <a:pt x="291" y="3223"/>
                      <a:pt x="303" y="3411"/>
                    </a:cubicBezTo>
                    <a:cubicBezTo>
                      <a:pt x="346" y="3490"/>
                      <a:pt x="382" y="3562"/>
                      <a:pt x="406" y="3641"/>
                    </a:cubicBezTo>
                    <a:cubicBezTo>
                      <a:pt x="497" y="3920"/>
                      <a:pt x="382" y="4222"/>
                      <a:pt x="334" y="4519"/>
                    </a:cubicBezTo>
                    <a:cubicBezTo>
                      <a:pt x="261" y="4937"/>
                      <a:pt x="322" y="5367"/>
                      <a:pt x="406" y="5784"/>
                    </a:cubicBezTo>
                    <a:cubicBezTo>
                      <a:pt x="412" y="5827"/>
                      <a:pt x="419" y="5863"/>
                      <a:pt x="425" y="5911"/>
                    </a:cubicBezTo>
                    <a:cubicBezTo>
                      <a:pt x="709" y="6814"/>
                      <a:pt x="328" y="7873"/>
                      <a:pt x="860" y="8702"/>
                    </a:cubicBezTo>
                    <a:cubicBezTo>
                      <a:pt x="1012" y="8248"/>
                      <a:pt x="860" y="7643"/>
                      <a:pt x="1333" y="7364"/>
                    </a:cubicBezTo>
                    <a:cubicBezTo>
                      <a:pt x="1363" y="7358"/>
                      <a:pt x="1387" y="7346"/>
                      <a:pt x="1418" y="7334"/>
                    </a:cubicBezTo>
                    <a:cubicBezTo>
                      <a:pt x="1496" y="7286"/>
                      <a:pt x="1557" y="7219"/>
                      <a:pt x="1599" y="7146"/>
                    </a:cubicBezTo>
                    <a:cubicBezTo>
                      <a:pt x="1660" y="7062"/>
                      <a:pt x="1714" y="6971"/>
                      <a:pt x="1757" y="6880"/>
                    </a:cubicBezTo>
                    <a:cubicBezTo>
                      <a:pt x="1775" y="6850"/>
                      <a:pt x="1787" y="6820"/>
                      <a:pt x="1805" y="6795"/>
                    </a:cubicBezTo>
                    <a:cubicBezTo>
                      <a:pt x="1900" y="6823"/>
                      <a:pt x="1976" y="6836"/>
                      <a:pt x="2036" y="6836"/>
                    </a:cubicBezTo>
                    <a:cubicBezTo>
                      <a:pt x="2340" y="6836"/>
                      <a:pt x="2266" y="6508"/>
                      <a:pt x="2453" y="6129"/>
                    </a:cubicBezTo>
                    <a:cubicBezTo>
                      <a:pt x="2683" y="6432"/>
                      <a:pt x="2604" y="6814"/>
                      <a:pt x="2628" y="7165"/>
                    </a:cubicBezTo>
                    <a:cubicBezTo>
                      <a:pt x="2634" y="7195"/>
                      <a:pt x="2647" y="7237"/>
                      <a:pt x="2659" y="7268"/>
                    </a:cubicBezTo>
                    <a:cubicBezTo>
                      <a:pt x="2689" y="7328"/>
                      <a:pt x="2725" y="7371"/>
                      <a:pt x="2798" y="7395"/>
                    </a:cubicBezTo>
                    <a:cubicBezTo>
                      <a:pt x="2816" y="7400"/>
                      <a:pt x="2835" y="7402"/>
                      <a:pt x="2854" y="7402"/>
                    </a:cubicBezTo>
                    <a:cubicBezTo>
                      <a:pt x="2879" y="7402"/>
                      <a:pt x="2904" y="7398"/>
                      <a:pt x="2925" y="7395"/>
                    </a:cubicBezTo>
                    <a:cubicBezTo>
                      <a:pt x="2967" y="7377"/>
                      <a:pt x="3010" y="7358"/>
                      <a:pt x="3046" y="7334"/>
                    </a:cubicBezTo>
                    <a:cubicBezTo>
                      <a:pt x="3064" y="7332"/>
                      <a:pt x="3082" y="7331"/>
                      <a:pt x="3098" y="7331"/>
                    </a:cubicBezTo>
                    <a:cubicBezTo>
                      <a:pt x="3631" y="7331"/>
                      <a:pt x="3219" y="8259"/>
                      <a:pt x="3736" y="8406"/>
                    </a:cubicBezTo>
                    <a:cubicBezTo>
                      <a:pt x="3736" y="7274"/>
                      <a:pt x="3736" y="6063"/>
                      <a:pt x="3888" y="4912"/>
                    </a:cubicBezTo>
                    <a:cubicBezTo>
                      <a:pt x="3888" y="4882"/>
                      <a:pt x="3894" y="4852"/>
                      <a:pt x="3894" y="4803"/>
                    </a:cubicBezTo>
                    <a:cubicBezTo>
                      <a:pt x="3912" y="4687"/>
                      <a:pt x="3927" y="4596"/>
                      <a:pt x="4013" y="4596"/>
                    </a:cubicBezTo>
                    <a:cubicBezTo>
                      <a:pt x="4039" y="4596"/>
                      <a:pt x="4071" y="4604"/>
                      <a:pt x="4112" y="4622"/>
                    </a:cubicBezTo>
                    <a:cubicBezTo>
                      <a:pt x="4414" y="4773"/>
                      <a:pt x="4039" y="5457"/>
                      <a:pt x="4493" y="5681"/>
                    </a:cubicBezTo>
                    <a:cubicBezTo>
                      <a:pt x="4632" y="5118"/>
                      <a:pt x="4378" y="4483"/>
                      <a:pt x="4814" y="4035"/>
                    </a:cubicBezTo>
                    <a:cubicBezTo>
                      <a:pt x="4844" y="4004"/>
                      <a:pt x="4875" y="3974"/>
                      <a:pt x="4917" y="3944"/>
                    </a:cubicBezTo>
                    <a:cubicBezTo>
                      <a:pt x="5317" y="4246"/>
                      <a:pt x="5165" y="4701"/>
                      <a:pt x="5389" y="5076"/>
                    </a:cubicBezTo>
                    <a:cubicBezTo>
                      <a:pt x="5444" y="5149"/>
                      <a:pt x="5495" y="5179"/>
                      <a:pt x="5543" y="5179"/>
                    </a:cubicBezTo>
                    <a:cubicBezTo>
                      <a:pt x="5668" y="5179"/>
                      <a:pt x="5769" y="4977"/>
                      <a:pt x="5861" y="4846"/>
                    </a:cubicBezTo>
                    <a:cubicBezTo>
                      <a:pt x="5886" y="4822"/>
                      <a:pt x="5898" y="4791"/>
                      <a:pt x="5922" y="4773"/>
                    </a:cubicBezTo>
                    <a:cubicBezTo>
                      <a:pt x="6751" y="5457"/>
                      <a:pt x="5922" y="6517"/>
                      <a:pt x="6600" y="7195"/>
                    </a:cubicBezTo>
                    <a:cubicBezTo>
                      <a:pt x="6679" y="6438"/>
                      <a:pt x="6527" y="5609"/>
                      <a:pt x="7127" y="5027"/>
                    </a:cubicBezTo>
                    <a:cubicBezTo>
                      <a:pt x="7157" y="5009"/>
                      <a:pt x="7175" y="5003"/>
                      <a:pt x="7199" y="4979"/>
                    </a:cubicBezTo>
                    <a:cubicBezTo>
                      <a:pt x="7290" y="4918"/>
                      <a:pt x="7345" y="4816"/>
                      <a:pt x="7381" y="4713"/>
                    </a:cubicBezTo>
                    <a:cubicBezTo>
                      <a:pt x="7593" y="4252"/>
                      <a:pt x="7720" y="3708"/>
                      <a:pt x="7478" y="3278"/>
                    </a:cubicBezTo>
                    <a:cubicBezTo>
                      <a:pt x="7308" y="2957"/>
                      <a:pt x="6957" y="2763"/>
                      <a:pt x="6800" y="2436"/>
                    </a:cubicBezTo>
                    <a:cubicBezTo>
                      <a:pt x="6618" y="2067"/>
                      <a:pt x="6709" y="1570"/>
                      <a:pt x="6437" y="1268"/>
                    </a:cubicBezTo>
                    <a:cubicBezTo>
                      <a:pt x="6207" y="1019"/>
                      <a:pt x="5795" y="953"/>
                      <a:pt x="5680" y="638"/>
                    </a:cubicBezTo>
                    <a:cubicBezTo>
                      <a:pt x="5601" y="432"/>
                      <a:pt x="5674" y="142"/>
                      <a:pt x="5480" y="45"/>
                    </a:cubicBezTo>
                    <a:cubicBezTo>
                      <a:pt x="5419" y="14"/>
                      <a:pt x="5353" y="14"/>
                      <a:pt x="5292" y="14"/>
                    </a:cubicBezTo>
                    <a:cubicBezTo>
                      <a:pt x="4990" y="8"/>
                      <a:pt x="4693" y="8"/>
                      <a:pt x="4390" y="2"/>
                    </a:cubicBezTo>
                    <a:cubicBezTo>
                      <a:pt x="4333" y="2"/>
                      <a:pt x="4276" y="1"/>
                      <a:pt x="4218"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3"/>
              <p:cNvSpPr/>
              <p:nvPr/>
            </p:nvSpPr>
            <p:spPr>
              <a:xfrm>
                <a:off x="2201113" y="1797066"/>
                <a:ext cx="1178325" cy="1168450"/>
              </a:xfrm>
              <a:custGeom>
                <a:rect b="b" l="l" r="r" t="t"/>
                <a:pathLst>
                  <a:path extrusionOk="0" h="7218" w="7279">
                    <a:moveTo>
                      <a:pt x="4022" y="0"/>
                    </a:moveTo>
                    <a:cubicBezTo>
                      <a:pt x="3909" y="0"/>
                      <a:pt x="3797" y="4"/>
                      <a:pt x="3688" y="31"/>
                    </a:cubicBezTo>
                    <a:cubicBezTo>
                      <a:pt x="3440" y="85"/>
                      <a:pt x="3234" y="237"/>
                      <a:pt x="3016" y="358"/>
                    </a:cubicBezTo>
                    <a:cubicBezTo>
                      <a:pt x="2715" y="529"/>
                      <a:pt x="2361" y="660"/>
                      <a:pt x="2011" y="660"/>
                    </a:cubicBezTo>
                    <a:cubicBezTo>
                      <a:pt x="1952" y="660"/>
                      <a:pt x="1894" y="656"/>
                      <a:pt x="1835" y="648"/>
                    </a:cubicBezTo>
                    <a:cubicBezTo>
                      <a:pt x="1647" y="630"/>
                      <a:pt x="1466" y="558"/>
                      <a:pt x="1266" y="558"/>
                    </a:cubicBezTo>
                    <a:cubicBezTo>
                      <a:pt x="939" y="570"/>
                      <a:pt x="667" y="769"/>
                      <a:pt x="449" y="975"/>
                    </a:cubicBezTo>
                    <a:cubicBezTo>
                      <a:pt x="297" y="1121"/>
                      <a:pt x="152" y="1278"/>
                      <a:pt x="91" y="1466"/>
                    </a:cubicBezTo>
                    <a:cubicBezTo>
                      <a:pt x="1" y="1762"/>
                      <a:pt x="122" y="2071"/>
                      <a:pt x="200" y="2368"/>
                    </a:cubicBezTo>
                    <a:cubicBezTo>
                      <a:pt x="237" y="2519"/>
                      <a:pt x="267" y="2670"/>
                      <a:pt x="291" y="2828"/>
                    </a:cubicBezTo>
                    <a:cubicBezTo>
                      <a:pt x="322" y="2888"/>
                      <a:pt x="358" y="2949"/>
                      <a:pt x="382" y="3022"/>
                    </a:cubicBezTo>
                    <a:cubicBezTo>
                      <a:pt x="473" y="3252"/>
                      <a:pt x="364" y="3506"/>
                      <a:pt x="316" y="3748"/>
                    </a:cubicBezTo>
                    <a:cubicBezTo>
                      <a:pt x="243" y="4093"/>
                      <a:pt x="297" y="4450"/>
                      <a:pt x="376" y="4796"/>
                    </a:cubicBezTo>
                    <a:cubicBezTo>
                      <a:pt x="382" y="4838"/>
                      <a:pt x="388" y="4868"/>
                      <a:pt x="394" y="4905"/>
                    </a:cubicBezTo>
                    <a:cubicBezTo>
                      <a:pt x="661" y="5655"/>
                      <a:pt x="303" y="6533"/>
                      <a:pt x="806" y="7217"/>
                    </a:cubicBezTo>
                    <a:cubicBezTo>
                      <a:pt x="951" y="6842"/>
                      <a:pt x="806" y="6339"/>
                      <a:pt x="1260" y="6109"/>
                    </a:cubicBezTo>
                    <a:cubicBezTo>
                      <a:pt x="1290" y="6097"/>
                      <a:pt x="1314" y="6091"/>
                      <a:pt x="1333" y="6079"/>
                    </a:cubicBezTo>
                    <a:cubicBezTo>
                      <a:pt x="1405" y="6037"/>
                      <a:pt x="1454" y="5976"/>
                      <a:pt x="1508" y="5916"/>
                    </a:cubicBezTo>
                    <a:cubicBezTo>
                      <a:pt x="1563" y="5849"/>
                      <a:pt x="1617" y="5776"/>
                      <a:pt x="1654" y="5698"/>
                    </a:cubicBezTo>
                    <a:cubicBezTo>
                      <a:pt x="1666" y="5673"/>
                      <a:pt x="1684" y="5643"/>
                      <a:pt x="1696" y="5631"/>
                    </a:cubicBezTo>
                    <a:cubicBezTo>
                      <a:pt x="1782" y="5652"/>
                      <a:pt x="1851" y="5662"/>
                      <a:pt x="1906" y="5662"/>
                    </a:cubicBezTo>
                    <a:cubicBezTo>
                      <a:pt x="2197" y="5662"/>
                      <a:pt x="2123" y="5390"/>
                      <a:pt x="2301" y="5080"/>
                    </a:cubicBezTo>
                    <a:cubicBezTo>
                      <a:pt x="2513" y="5328"/>
                      <a:pt x="2447" y="5643"/>
                      <a:pt x="2471" y="5940"/>
                    </a:cubicBezTo>
                    <a:cubicBezTo>
                      <a:pt x="2477" y="5970"/>
                      <a:pt x="2483" y="5994"/>
                      <a:pt x="2501" y="6025"/>
                    </a:cubicBezTo>
                    <a:cubicBezTo>
                      <a:pt x="2531" y="6079"/>
                      <a:pt x="2568" y="6115"/>
                      <a:pt x="2628" y="6128"/>
                    </a:cubicBezTo>
                    <a:cubicBezTo>
                      <a:pt x="2646" y="6134"/>
                      <a:pt x="2668" y="6137"/>
                      <a:pt x="2689" y="6137"/>
                    </a:cubicBezTo>
                    <a:cubicBezTo>
                      <a:pt x="2710" y="6137"/>
                      <a:pt x="2731" y="6134"/>
                      <a:pt x="2749" y="6128"/>
                    </a:cubicBezTo>
                    <a:cubicBezTo>
                      <a:pt x="2786" y="6121"/>
                      <a:pt x="2834" y="6097"/>
                      <a:pt x="2864" y="6079"/>
                    </a:cubicBezTo>
                    <a:cubicBezTo>
                      <a:pt x="2883" y="6077"/>
                      <a:pt x="2900" y="6077"/>
                      <a:pt x="2917" y="6077"/>
                    </a:cubicBezTo>
                    <a:cubicBezTo>
                      <a:pt x="3413" y="6077"/>
                      <a:pt x="3032" y="6846"/>
                      <a:pt x="3512" y="6969"/>
                    </a:cubicBezTo>
                    <a:cubicBezTo>
                      <a:pt x="3512" y="6031"/>
                      <a:pt x="3512" y="5026"/>
                      <a:pt x="3658" y="4063"/>
                    </a:cubicBezTo>
                    <a:cubicBezTo>
                      <a:pt x="3658" y="4033"/>
                      <a:pt x="3664" y="4009"/>
                      <a:pt x="3664" y="3972"/>
                    </a:cubicBezTo>
                    <a:cubicBezTo>
                      <a:pt x="3682" y="3878"/>
                      <a:pt x="3697" y="3799"/>
                      <a:pt x="3779" y="3799"/>
                    </a:cubicBezTo>
                    <a:cubicBezTo>
                      <a:pt x="3803" y="3799"/>
                      <a:pt x="3833" y="3806"/>
                      <a:pt x="3869" y="3821"/>
                    </a:cubicBezTo>
                    <a:cubicBezTo>
                      <a:pt x="4160" y="3948"/>
                      <a:pt x="3803" y="4511"/>
                      <a:pt x="4227" y="4699"/>
                    </a:cubicBezTo>
                    <a:cubicBezTo>
                      <a:pt x="4360" y="4233"/>
                      <a:pt x="4118" y="3700"/>
                      <a:pt x="4535" y="3330"/>
                    </a:cubicBezTo>
                    <a:cubicBezTo>
                      <a:pt x="4566" y="3306"/>
                      <a:pt x="4596" y="3276"/>
                      <a:pt x="4626" y="3252"/>
                    </a:cubicBezTo>
                    <a:cubicBezTo>
                      <a:pt x="5008" y="3506"/>
                      <a:pt x="4862" y="3881"/>
                      <a:pt x="5080" y="4190"/>
                    </a:cubicBezTo>
                    <a:cubicBezTo>
                      <a:pt x="5133" y="4252"/>
                      <a:pt x="5181" y="4277"/>
                      <a:pt x="5225" y="4277"/>
                    </a:cubicBezTo>
                    <a:cubicBezTo>
                      <a:pt x="5342" y="4277"/>
                      <a:pt x="5437" y="4110"/>
                      <a:pt x="5528" y="3996"/>
                    </a:cubicBezTo>
                    <a:cubicBezTo>
                      <a:pt x="5540" y="3972"/>
                      <a:pt x="5565" y="3960"/>
                      <a:pt x="5583" y="3936"/>
                    </a:cubicBezTo>
                    <a:cubicBezTo>
                      <a:pt x="6358" y="4505"/>
                      <a:pt x="5583" y="5383"/>
                      <a:pt x="6225" y="5946"/>
                    </a:cubicBezTo>
                    <a:cubicBezTo>
                      <a:pt x="6291" y="5322"/>
                      <a:pt x="6158" y="4632"/>
                      <a:pt x="6715" y="4148"/>
                    </a:cubicBezTo>
                    <a:cubicBezTo>
                      <a:pt x="6739" y="4142"/>
                      <a:pt x="6770" y="4124"/>
                      <a:pt x="6794" y="4111"/>
                    </a:cubicBezTo>
                    <a:cubicBezTo>
                      <a:pt x="6872" y="4057"/>
                      <a:pt x="6921" y="3972"/>
                      <a:pt x="6963" y="3887"/>
                    </a:cubicBezTo>
                    <a:cubicBezTo>
                      <a:pt x="7157" y="3542"/>
                      <a:pt x="7278" y="3094"/>
                      <a:pt x="7048" y="2731"/>
                    </a:cubicBezTo>
                    <a:cubicBezTo>
                      <a:pt x="6885" y="2471"/>
                      <a:pt x="6558" y="2301"/>
                      <a:pt x="6406" y="2035"/>
                    </a:cubicBezTo>
                    <a:cubicBezTo>
                      <a:pt x="6237" y="1726"/>
                      <a:pt x="6321" y="1326"/>
                      <a:pt x="6067" y="1066"/>
                    </a:cubicBezTo>
                    <a:cubicBezTo>
                      <a:pt x="5855" y="860"/>
                      <a:pt x="5462" y="806"/>
                      <a:pt x="5353" y="539"/>
                    </a:cubicBezTo>
                    <a:cubicBezTo>
                      <a:pt x="5286" y="370"/>
                      <a:pt x="5347" y="128"/>
                      <a:pt x="5165" y="49"/>
                    </a:cubicBezTo>
                    <a:cubicBezTo>
                      <a:pt x="5111" y="25"/>
                      <a:pt x="5044" y="19"/>
                      <a:pt x="4983" y="19"/>
                    </a:cubicBezTo>
                    <a:cubicBezTo>
                      <a:pt x="4705" y="7"/>
                      <a:pt x="4420" y="7"/>
                      <a:pt x="4136" y="1"/>
                    </a:cubicBezTo>
                    <a:cubicBezTo>
                      <a:pt x="4098" y="1"/>
                      <a:pt x="4060" y="0"/>
                      <a:pt x="402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3"/>
              <p:cNvSpPr/>
              <p:nvPr/>
            </p:nvSpPr>
            <p:spPr>
              <a:xfrm>
                <a:off x="1327939" y="1371648"/>
                <a:ext cx="1150805" cy="1120533"/>
              </a:xfrm>
              <a:custGeom>
                <a:rect b="b" l="l" r="r" t="t"/>
                <a:pathLst>
                  <a:path extrusionOk="0" h="6922" w="7109">
                    <a:moveTo>
                      <a:pt x="3411" y="0"/>
                    </a:moveTo>
                    <a:cubicBezTo>
                      <a:pt x="3335" y="0"/>
                      <a:pt x="3256" y="9"/>
                      <a:pt x="3173" y="31"/>
                    </a:cubicBezTo>
                    <a:cubicBezTo>
                      <a:pt x="2870" y="116"/>
                      <a:pt x="2628" y="376"/>
                      <a:pt x="2301" y="382"/>
                    </a:cubicBezTo>
                    <a:cubicBezTo>
                      <a:pt x="2292" y="383"/>
                      <a:pt x="2283" y="383"/>
                      <a:pt x="2274" y="383"/>
                    </a:cubicBezTo>
                    <a:cubicBezTo>
                      <a:pt x="2173" y="383"/>
                      <a:pt x="2069" y="360"/>
                      <a:pt x="1971" y="360"/>
                    </a:cubicBezTo>
                    <a:cubicBezTo>
                      <a:pt x="1947" y="360"/>
                      <a:pt x="1924" y="361"/>
                      <a:pt x="1901" y="364"/>
                    </a:cubicBezTo>
                    <a:cubicBezTo>
                      <a:pt x="1689" y="407"/>
                      <a:pt x="1544" y="582"/>
                      <a:pt x="1453" y="758"/>
                    </a:cubicBezTo>
                    <a:cubicBezTo>
                      <a:pt x="1362" y="933"/>
                      <a:pt x="1266" y="1121"/>
                      <a:pt x="1078" y="1224"/>
                    </a:cubicBezTo>
                    <a:cubicBezTo>
                      <a:pt x="975" y="1266"/>
                      <a:pt x="872" y="1284"/>
                      <a:pt x="775" y="1321"/>
                    </a:cubicBezTo>
                    <a:cubicBezTo>
                      <a:pt x="642" y="1375"/>
                      <a:pt x="539" y="1454"/>
                      <a:pt x="454" y="1563"/>
                    </a:cubicBezTo>
                    <a:cubicBezTo>
                      <a:pt x="418" y="1617"/>
                      <a:pt x="382" y="1666"/>
                      <a:pt x="357" y="1726"/>
                    </a:cubicBezTo>
                    <a:cubicBezTo>
                      <a:pt x="357" y="1841"/>
                      <a:pt x="327" y="1981"/>
                      <a:pt x="297" y="2108"/>
                    </a:cubicBezTo>
                    <a:cubicBezTo>
                      <a:pt x="291" y="2138"/>
                      <a:pt x="279" y="2150"/>
                      <a:pt x="279" y="2180"/>
                    </a:cubicBezTo>
                    <a:cubicBezTo>
                      <a:pt x="212" y="2828"/>
                      <a:pt x="0" y="3512"/>
                      <a:pt x="424" y="4142"/>
                    </a:cubicBezTo>
                    <a:cubicBezTo>
                      <a:pt x="781" y="3833"/>
                      <a:pt x="424" y="3264"/>
                      <a:pt x="927" y="3016"/>
                    </a:cubicBezTo>
                    <a:lnTo>
                      <a:pt x="927" y="3016"/>
                    </a:lnTo>
                    <a:cubicBezTo>
                      <a:pt x="993" y="3331"/>
                      <a:pt x="854" y="3646"/>
                      <a:pt x="969" y="3985"/>
                    </a:cubicBezTo>
                    <a:cubicBezTo>
                      <a:pt x="975" y="4021"/>
                      <a:pt x="987" y="4051"/>
                      <a:pt x="993" y="4088"/>
                    </a:cubicBezTo>
                    <a:cubicBezTo>
                      <a:pt x="1120" y="4748"/>
                      <a:pt x="1078" y="5444"/>
                      <a:pt x="1138" y="6098"/>
                    </a:cubicBezTo>
                    <a:cubicBezTo>
                      <a:pt x="1562" y="5904"/>
                      <a:pt x="993" y="5280"/>
                      <a:pt x="1701" y="5220"/>
                    </a:cubicBezTo>
                    <a:cubicBezTo>
                      <a:pt x="1723" y="5223"/>
                      <a:pt x="1738" y="5224"/>
                      <a:pt x="1751" y="5224"/>
                    </a:cubicBezTo>
                    <a:cubicBezTo>
                      <a:pt x="1764" y="5224"/>
                      <a:pt x="1774" y="5223"/>
                      <a:pt x="1786" y="5220"/>
                    </a:cubicBezTo>
                    <a:cubicBezTo>
                      <a:pt x="1932" y="5147"/>
                      <a:pt x="1756" y="4717"/>
                      <a:pt x="2125" y="4711"/>
                    </a:cubicBezTo>
                    <a:cubicBezTo>
                      <a:pt x="2156" y="4729"/>
                      <a:pt x="2180" y="4754"/>
                      <a:pt x="2204" y="4784"/>
                    </a:cubicBezTo>
                    <a:cubicBezTo>
                      <a:pt x="2628" y="5286"/>
                      <a:pt x="2561" y="5977"/>
                      <a:pt x="2840" y="6540"/>
                    </a:cubicBezTo>
                    <a:cubicBezTo>
                      <a:pt x="3197" y="6104"/>
                      <a:pt x="2773" y="5474"/>
                      <a:pt x="3264" y="5008"/>
                    </a:cubicBezTo>
                    <a:cubicBezTo>
                      <a:pt x="3294" y="5008"/>
                      <a:pt x="3324" y="5008"/>
                      <a:pt x="3354" y="5020"/>
                    </a:cubicBezTo>
                    <a:cubicBezTo>
                      <a:pt x="3542" y="5074"/>
                      <a:pt x="3609" y="5262"/>
                      <a:pt x="3748" y="5389"/>
                    </a:cubicBezTo>
                    <a:cubicBezTo>
                      <a:pt x="3790" y="5438"/>
                      <a:pt x="3839" y="5468"/>
                      <a:pt x="3893" y="5498"/>
                    </a:cubicBezTo>
                    <a:cubicBezTo>
                      <a:pt x="3923" y="5510"/>
                      <a:pt x="3942" y="5523"/>
                      <a:pt x="3972" y="5535"/>
                    </a:cubicBezTo>
                    <a:cubicBezTo>
                      <a:pt x="4608" y="5855"/>
                      <a:pt x="4045" y="6552"/>
                      <a:pt x="4541" y="6921"/>
                    </a:cubicBezTo>
                    <a:cubicBezTo>
                      <a:pt x="4729" y="6540"/>
                      <a:pt x="4698" y="6110"/>
                      <a:pt x="4783" y="5710"/>
                    </a:cubicBezTo>
                    <a:cubicBezTo>
                      <a:pt x="4789" y="5680"/>
                      <a:pt x="4801" y="5644"/>
                      <a:pt x="4807" y="5613"/>
                    </a:cubicBezTo>
                    <a:cubicBezTo>
                      <a:pt x="4828" y="5498"/>
                      <a:pt x="4881" y="5341"/>
                      <a:pt x="4942" y="5341"/>
                    </a:cubicBezTo>
                    <a:cubicBezTo>
                      <a:pt x="4952" y="5341"/>
                      <a:pt x="4961" y="5345"/>
                      <a:pt x="4971" y="5353"/>
                    </a:cubicBezTo>
                    <a:cubicBezTo>
                      <a:pt x="5261" y="5353"/>
                      <a:pt x="5261" y="5662"/>
                      <a:pt x="5328" y="5922"/>
                    </a:cubicBezTo>
                    <a:cubicBezTo>
                      <a:pt x="5685" y="5450"/>
                      <a:pt x="5449" y="4802"/>
                      <a:pt x="5722" y="4318"/>
                    </a:cubicBezTo>
                    <a:cubicBezTo>
                      <a:pt x="5740" y="4287"/>
                      <a:pt x="5758" y="4257"/>
                      <a:pt x="5782" y="4227"/>
                    </a:cubicBezTo>
                    <a:cubicBezTo>
                      <a:pt x="5831" y="4166"/>
                      <a:pt x="5897" y="4166"/>
                      <a:pt x="5970" y="4166"/>
                    </a:cubicBezTo>
                    <a:cubicBezTo>
                      <a:pt x="6327" y="4542"/>
                      <a:pt x="5970" y="5111"/>
                      <a:pt x="6327" y="5480"/>
                    </a:cubicBezTo>
                    <a:cubicBezTo>
                      <a:pt x="6484" y="5074"/>
                      <a:pt x="6484" y="4620"/>
                      <a:pt x="6533" y="4178"/>
                    </a:cubicBezTo>
                    <a:cubicBezTo>
                      <a:pt x="6533" y="4142"/>
                      <a:pt x="6539" y="4106"/>
                      <a:pt x="6539" y="4076"/>
                    </a:cubicBezTo>
                    <a:cubicBezTo>
                      <a:pt x="6539" y="3979"/>
                      <a:pt x="6539" y="3785"/>
                      <a:pt x="6606" y="3785"/>
                    </a:cubicBezTo>
                    <a:cubicBezTo>
                      <a:pt x="6624" y="3782"/>
                      <a:pt x="6640" y="3780"/>
                      <a:pt x="6655" y="3780"/>
                    </a:cubicBezTo>
                    <a:cubicBezTo>
                      <a:pt x="6935" y="3780"/>
                      <a:pt x="6694" y="4287"/>
                      <a:pt x="7108" y="4287"/>
                    </a:cubicBezTo>
                    <a:cubicBezTo>
                      <a:pt x="7108" y="3658"/>
                      <a:pt x="7108" y="3028"/>
                      <a:pt x="6817" y="2423"/>
                    </a:cubicBezTo>
                    <a:lnTo>
                      <a:pt x="6775" y="2356"/>
                    </a:lnTo>
                    <a:cubicBezTo>
                      <a:pt x="6727" y="2289"/>
                      <a:pt x="6672" y="2223"/>
                      <a:pt x="6636" y="2150"/>
                    </a:cubicBezTo>
                    <a:cubicBezTo>
                      <a:pt x="6430" y="1757"/>
                      <a:pt x="6593" y="1284"/>
                      <a:pt x="6412" y="879"/>
                    </a:cubicBezTo>
                    <a:cubicBezTo>
                      <a:pt x="6260" y="540"/>
                      <a:pt x="5855" y="304"/>
                      <a:pt x="5449" y="304"/>
                    </a:cubicBezTo>
                    <a:cubicBezTo>
                      <a:pt x="5391" y="304"/>
                      <a:pt x="5329" y="310"/>
                      <a:pt x="5268" y="310"/>
                    </a:cubicBezTo>
                    <a:cubicBezTo>
                      <a:pt x="5228" y="310"/>
                      <a:pt x="5189" y="307"/>
                      <a:pt x="5152" y="298"/>
                    </a:cubicBezTo>
                    <a:cubicBezTo>
                      <a:pt x="5025" y="267"/>
                      <a:pt x="4928" y="183"/>
                      <a:pt x="4820" y="122"/>
                    </a:cubicBezTo>
                    <a:cubicBezTo>
                      <a:pt x="4752" y="82"/>
                      <a:pt x="4636" y="39"/>
                      <a:pt x="4505" y="39"/>
                    </a:cubicBezTo>
                    <a:cubicBezTo>
                      <a:pt x="4437" y="39"/>
                      <a:pt x="4365" y="51"/>
                      <a:pt x="4293" y="80"/>
                    </a:cubicBezTo>
                    <a:cubicBezTo>
                      <a:pt x="4239" y="87"/>
                      <a:pt x="4188" y="90"/>
                      <a:pt x="4138" y="90"/>
                    </a:cubicBezTo>
                    <a:cubicBezTo>
                      <a:pt x="3875" y="90"/>
                      <a:pt x="3657" y="0"/>
                      <a:pt x="3411"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1360153" y="1395282"/>
                <a:ext cx="1089129" cy="715510"/>
              </a:xfrm>
              <a:custGeom>
                <a:rect b="b" l="l" r="r" t="t"/>
                <a:pathLst>
                  <a:path extrusionOk="0" h="4420" w="6728">
                    <a:moveTo>
                      <a:pt x="3236" y="1"/>
                    </a:moveTo>
                    <a:cubicBezTo>
                      <a:pt x="3160" y="1"/>
                      <a:pt x="3082" y="7"/>
                      <a:pt x="2998" y="24"/>
                    </a:cubicBezTo>
                    <a:cubicBezTo>
                      <a:pt x="2707" y="79"/>
                      <a:pt x="2483" y="242"/>
                      <a:pt x="2181" y="248"/>
                    </a:cubicBezTo>
                    <a:cubicBezTo>
                      <a:pt x="2081" y="248"/>
                      <a:pt x="1984" y="238"/>
                      <a:pt x="1891" y="238"/>
                    </a:cubicBezTo>
                    <a:cubicBezTo>
                      <a:pt x="1860" y="238"/>
                      <a:pt x="1829" y="239"/>
                      <a:pt x="1799" y="242"/>
                    </a:cubicBezTo>
                    <a:cubicBezTo>
                      <a:pt x="1593" y="267"/>
                      <a:pt x="1466" y="382"/>
                      <a:pt x="1375" y="491"/>
                    </a:cubicBezTo>
                    <a:cubicBezTo>
                      <a:pt x="1285" y="606"/>
                      <a:pt x="1194" y="727"/>
                      <a:pt x="1012" y="787"/>
                    </a:cubicBezTo>
                    <a:cubicBezTo>
                      <a:pt x="921" y="818"/>
                      <a:pt x="812" y="824"/>
                      <a:pt x="721" y="848"/>
                    </a:cubicBezTo>
                    <a:cubicBezTo>
                      <a:pt x="600" y="878"/>
                      <a:pt x="497" y="939"/>
                      <a:pt x="419" y="999"/>
                    </a:cubicBezTo>
                    <a:cubicBezTo>
                      <a:pt x="382" y="1029"/>
                      <a:pt x="352" y="1066"/>
                      <a:pt x="328" y="1102"/>
                    </a:cubicBezTo>
                    <a:cubicBezTo>
                      <a:pt x="328" y="1181"/>
                      <a:pt x="304" y="1266"/>
                      <a:pt x="279" y="1344"/>
                    </a:cubicBezTo>
                    <a:cubicBezTo>
                      <a:pt x="267" y="1362"/>
                      <a:pt x="267" y="1375"/>
                      <a:pt x="261" y="1393"/>
                    </a:cubicBezTo>
                    <a:cubicBezTo>
                      <a:pt x="195" y="1798"/>
                      <a:pt x="1" y="2240"/>
                      <a:pt x="401" y="2640"/>
                    </a:cubicBezTo>
                    <a:cubicBezTo>
                      <a:pt x="740" y="2446"/>
                      <a:pt x="401" y="2083"/>
                      <a:pt x="867" y="1926"/>
                    </a:cubicBezTo>
                    <a:lnTo>
                      <a:pt x="867" y="1926"/>
                    </a:lnTo>
                    <a:cubicBezTo>
                      <a:pt x="933" y="2125"/>
                      <a:pt x="800" y="2325"/>
                      <a:pt x="915" y="2543"/>
                    </a:cubicBezTo>
                    <a:lnTo>
                      <a:pt x="939" y="2610"/>
                    </a:lnTo>
                    <a:cubicBezTo>
                      <a:pt x="1061" y="3027"/>
                      <a:pt x="1012" y="3475"/>
                      <a:pt x="1073" y="3893"/>
                    </a:cubicBezTo>
                    <a:cubicBezTo>
                      <a:pt x="1472" y="3766"/>
                      <a:pt x="939" y="3366"/>
                      <a:pt x="1611" y="3330"/>
                    </a:cubicBezTo>
                    <a:cubicBezTo>
                      <a:pt x="1622" y="3332"/>
                      <a:pt x="1632" y="3333"/>
                      <a:pt x="1641" y="3333"/>
                    </a:cubicBezTo>
                    <a:cubicBezTo>
                      <a:pt x="1660" y="3333"/>
                      <a:pt x="1676" y="3330"/>
                      <a:pt x="1684" y="3330"/>
                    </a:cubicBezTo>
                    <a:cubicBezTo>
                      <a:pt x="1823" y="3288"/>
                      <a:pt x="1654" y="3009"/>
                      <a:pt x="2011" y="3003"/>
                    </a:cubicBezTo>
                    <a:lnTo>
                      <a:pt x="2078" y="3052"/>
                    </a:lnTo>
                    <a:cubicBezTo>
                      <a:pt x="2483" y="3366"/>
                      <a:pt x="2411" y="3814"/>
                      <a:pt x="2683" y="4172"/>
                    </a:cubicBezTo>
                    <a:cubicBezTo>
                      <a:pt x="3016" y="3893"/>
                      <a:pt x="2616" y="3488"/>
                      <a:pt x="3089" y="3197"/>
                    </a:cubicBezTo>
                    <a:cubicBezTo>
                      <a:pt x="3119" y="3197"/>
                      <a:pt x="3149" y="3197"/>
                      <a:pt x="3180" y="3203"/>
                    </a:cubicBezTo>
                    <a:cubicBezTo>
                      <a:pt x="3349" y="3233"/>
                      <a:pt x="3422" y="3360"/>
                      <a:pt x="3549" y="3445"/>
                    </a:cubicBezTo>
                    <a:cubicBezTo>
                      <a:pt x="3585" y="3475"/>
                      <a:pt x="3640" y="3488"/>
                      <a:pt x="3682" y="3512"/>
                    </a:cubicBezTo>
                    <a:cubicBezTo>
                      <a:pt x="3706" y="3518"/>
                      <a:pt x="3737" y="3530"/>
                      <a:pt x="3767" y="3536"/>
                    </a:cubicBezTo>
                    <a:cubicBezTo>
                      <a:pt x="4372" y="3742"/>
                      <a:pt x="3827" y="4178"/>
                      <a:pt x="4306" y="4420"/>
                    </a:cubicBezTo>
                    <a:cubicBezTo>
                      <a:pt x="4487" y="4178"/>
                      <a:pt x="4457" y="3905"/>
                      <a:pt x="4530" y="3651"/>
                    </a:cubicBezTo>
                    <a:cubicBezTo>
                      <a:pt x="4542" y="3627"/>
                      <a:pt x="4548" y="3603"/>
                      <a:pt x="4554" y="3590"/>
                    </a:cubicBezTo>
                    <a:cubicBezTo>
                      <a:pt x="4575" y="3516"/>
                      <a:pt x="4629" y="3414"/>
                      <a:pt x="4682" y="3414"/>
                    </a:cubicBezTo>
                    <a:cubicBezTo>
                      <a:pt x="4690" y="3414"/>
                      <a:pt x="4698" y="3416"/>
                      <a:pt x="4705" y="3421"/>
                    </a:cubicBezTo>
                    <a:cubicBezTo>
                      <a:pt x="4978" y="3421"/>
                      <a:pt x="4978" y="3627"/>
                      <a:pt x="5044" y="3784"/>
                    </a:cubicBezTo>
                    <a:cubicBezTo>
                      <a:pt x="5389" y="3481"/>
                      <a:pt x="5159" y="3076"/>
                      <a:pt x="5420" y="2761"/>
                    </a:cubicBezTo>
                    <a:cubicBezTo>
                      <a:pt x="5432" y="2743"/>
                      <a:pt x="5456" y="2725"/>
                      <a:pt x="5480" y="2700"/>
                    </a:cubicBezTo>
                    <a:cubicBezTo>
                      <a:pt x="5517" y="2664"/>
                      <a:pt x="5583" y="2664"/>
                      <a:pt x="5650" y="2664"/>
                    </a:cubicBezTo>
                    <a:cubicBezTo>
                      <a:pt x="5983" y="2906"/>
                      <a:pt x="5650" y="3270"/>
                      <a:pt x="5983" y="3506"/>
                    </a:cubicBezTo>
                    <a:cubicBezTo>
                      <a:pt x="6128" y="3239"/>
                      <a:pt x="6134" y="2955"/>
                      <a:pt x="6183" y="2670"/>
                    </a:cubicBezTo>
                    <a:cubicBezTo>
                      <a:pt x="6183" y="2652"/>
                      <a:pt x="6189" y="2628"/>
                      <a:pt x="6189" y="2604"/>
                    </a:cubicBezTo>
                    <a:cubicBezTo>
                      <a:pt x="6189" y="2543"/>
                      <a:pt x="6189" y="2422"/>
                      <a:pt x="6255" y="2422"/>
                    </a:cubicBezTo>
                    <a:cubicBezTo>
                      <a:pt x="6272" y="2420"/>
                      <a:pt x="6287" y="2419"/>
                      <a:pt x="6301" y="2419"/>
                    </a:cubicBezTo>
                    <a:cubicBezTo>
                      <a:pt x="6576" y="2419"/>
                      <a:pt x="6347" y="2743"/>
                      <a:pt x="6727" y="2743"/>
                    </a:cubicBezTo>
                    <a:cubicBezTo>
                      <a:pt x="6727" y="2337"/>
                      <a:pt x="6727" y="1938"/>
                      <a:pt x="6455" y="1550"/>
                    </a:cubicBezTo>
                    <a:lnTo>
                      <a:pt x="6407" y="1508"/>
                    </a:lnTo>
                    <a:cubicBezTo>
                      <a:pt x="6364" y="1459"/>
                      <a:pt x="6316" y="1423"/>
                      <a:pt x="6279" y="1381"/>
                    </a:cubicBezTo>
                    <a:cubicBezTo>
                      <a:pt x="6086" y="1126"/>
                      <a:pt x="6237" y="824"/>
                      <a:pt x="6068" y="569"/>
                    </a:cubicBezTo>
                    <a:cubicBezTo>
                      <a:pt x="5922" y="351"/>
                      <a:pt x="5547" y="200"/>
                      <a:pt x="5159" y="200"/>
                    </a:cubicBezTo>
                    <a:cubicBezTo>
                      <a:pt x="5123" y="200"/>
                      <a:pt x="5086" y="201"/>
                      <a:pt x="5048" y="201"/>
                    </a:cubicBezTo>
                    <a:cubicBezTo>
                      <a:pt x="4992" y="201"/>
                      <a:pt x="4935" y="199"/>
                      <a:pt x="4881" y="188"/>
                    </a:cubicBezTo>
                    <a:cubicBezTo>
                      <a:pt x="4760" y="176"/>
                      <a:pt x="4669" y="115"/>
                      <a:pt x="4560" y="79"/>
                    </a:cubicBezTo>
                    <a:cubicBezTo>
                      <a:pt x="4487" y="46"/>
                      <a:pt x="4391" y="24"/>
                      <a:pt x="4282" y="24"/>
                    </a:cubicBezTo>
                    <a:cubicBezTo>
                      <a:pt x="4212" y="24"/>
                      <a:pt x="4136" y="33"/>
                      <a:pt x="4057" y="55"/>
                    </a:cubicBezTo>
                    <a:cubicBezTo>
                      <a:pt x="4011" y="59"/>
                      <a:pt x="3966" y="61"/>
                      <a:pt x="3923" y="61"/>
                    </a:cubicBezTo>
                    <a:cubicBezTo>
                      <a:pt x="3671" y="61"/>
                      <a:pt x="3466" y="1"/>
                      <a:pt x="3236"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1287632" y="1273388"/>
                <a:ext cx="1227374" cy="1342147"/>
              </a:xfrm>
              <a:custGeom>
                <a:rect b="b" l="l" r="r" t="t"/>
                <a:pathLst>
                  <a:path extrusionOk="0" h="8291" w="7582">
                    <a:moveTo>
                      <a:pt x="3658" y="1"/>
                    </a:moveTo>
                    <a:cubicBezTo>
                      <a:pt x="3572" y="1"/>
                      <a:pt x="3482" y="13"/>
                      <a:pt x="3385" y="45"/>
                    </a:cubicBezTo>
                    <a:cubicBezTo>
                      <a:pt x="3058" y="148"/>
                      <a:pt x="2798" y="450"/>
                      <a:pt x="2459" y="469"/>
                    </a:cubicBezTo>
                    <a:cubicBezTo>
                      <a:pt x="2451" y="469"/>
                      <a:pt x="2444" y="469"/>
                      <a:pt x="2436" y="469"/>
                    </a:cubicBezTo>
                    <a:cubicBezTo>
                      <a:pt x="2325" y="469"/>
                      <a:pt x="2218" y="438"/>
                      <a:pt x="2109" y="438"/>
                    </a:cubicBezTo>
                    <a:cubicBezTo>
                      <a:pt x="2082" y="438"/>
                      <a:pt x="2056" y="440"/>
                      <a:pt x="2029" y="444"/>
                    </a:cubicBezTo>
                    <a:cubicBezTo>
                      <a:pt x="1799" y="481"/>
                      <a:pt x="1648" y="711"/>
                      <a:pt x="1551" y="911"/>
                    </a:cubicBezTo>
                    <a:cubicBezTo>
                      <a:pt x="1454" y="1123"/>
                      <a:pt x="1357" y="1353"/>
                      <a:pt x="1151" y="1468"/>
                    </a:cubicBezTo>
                    <a:cubicBezTo>
                      <a:pt x="1054" y="1516"/>
                      <a:pt x="933" y="1540"/>
                      <a:pt x="824" y="1589"/>
                    </a:cubicBezTo>
                    <a:cubicBezTo>
                      <a:pt x="691" y="1649"/>
                      <a:pt x="576" y="1752"/>
                      <a:pt x="485" y="1873"/>
                    </a:cubicBezTo>
                    <a:cubicBezTo>
                      <a:pt x="437" y="1934"/>
                      <a:pt x="407" y="2000"/>
                      <a:pt x="376" y="2079"/>
                    </a:cubicBezTo>
                    <a:cubicBezTo>
                      <a:pt x="376" y="2224"/>
                      <a:pt x="346" y="2376"/>
                      <a:pt x="316" y="2533"/>
                    </a:cubicBezTo>
                    <a:cubicBezTo>
                      <a:pt x="310" y="2563"/>
                      <a:pt x="304" y="2594"/>
                      <a:pt x="304" y="2618"/>
                    </a:cubicBezTo>
                    <a:cubicBezTo>
                      <a:pt x="225" y="3387"/>
                      <a:pt x="1" y="4222"/>
                      <a:pt x="455" y="4979"/>
                    </a:cubicBezTo>
                    <a:cubicBezTo>
                      <a:pt x="830" y="4598"/>
                      <a:pt x="455" y="3920"/>
                      <a:pt x="982" y="3617"/>
                    </a:cubicBezTo>
                    <a:lnTo>
                      <a:pt x="982" y="3617"/>
                    </a:lnTo>
                    <a:cubicBezTo>
                      <a:pt x="1060" y="3992"/>
                      <a:pt x="909" y="4374"/>
                      <a:pt x="1036" y="4779"/>
                    </a:cubicBezTo>
                    <a:cubicBezTo>
                      <a:pt x="1042" y="4816"/>
                      <a:pt x="1054" y="4864"/>
                      <a:pt x="1060" y="4900"/>
                    </a:cubicBezTo>
                    <a:cubicBezTo>
                      <a:pt x="1194" y="5694"/>
                      <a:pt x="1151" y="6535"/>
                      <a:pt x="1212" y="7316"/>
                    </a:cubicBezTo>
                    <a:cubicBezTo>
                      <a:pt x="1666" y="7086"/>
                      <a:pt x="1060" y="6329"/>
                      <a:pt x="1817" y="6257"/>
                    </a:cubicBezTo>
                    <a:cubicBezTo>
                      <a:pt x="1832" y="6259"/>
                      <a:pt x="1846" y="6261"/>
                      <a:pt x="1859" y="6261"/>
                    </a:cubicBezTo>
                    <a:cubicBezTo>
                      <a:pt x="1878" y="6261"/>
                      <a:pt x="1894" y="6258"/>
                      <a:pt x="1908" y="6251"/>
                    </a:cubicBezTo>
                    <a:cubicBezTo>
                      <a:pt x="2059" y="6166"/>
                      <a:pt x="1878" y="5645"/>
                      <a:pt x="2271" y="5633"/>
                    </a:cubicBezTo>
                    <a:cubicBezTo>
                      <a:pt x="2302" y="5657"/>
                      <a:pt x="2326" y="5694"/>
                      <a:pt x="2356" y="5724"/>
                    </a:cubicBezTo>
                    <a:cubicBezTo>
                      <a:pt x="2810" y="6329"/>
                      <a:pt x="2732" y="7165"/>
                      <a:pt x="3034" y="7843"/>
                    </a:cubicBezTo>
                    <a:cubicBezTo>
                      <a:pt x="3416" y="7316"/>
                      <a:pt x="2962" y="6559"/>
                      <a:pt x="3488" y="5996"/>
                    </a:cubicBezTo>
                    <a:cubicBezTo>
                      <a:pt x="3519" y="5996"/>
                      <a:pt x="3555" y="6008"/>
                      <a:pt x="3585" y="6014"/>
                    </a:cubicBezTo>
                    <a:cubicBezTo>
                      <a:pt x="3785" y="6075"/>
                      <a:pt x="3858" y="6311"/>
                      <a:pt x="4003" y="6462"/>
                    </a:cubicBezTo>
                    <a:cubicBezTo>
                      <a:pt x="4051" y="6511"/>
                      <a:pt x="4100" y="6553"/>
                      <a:pt x="4160" y="6584"/>
                    </a:cubicBezTo>
                    <a:cubicBezTo>
                      <a:pt x="4191" y="6596"/>
                      <a:pt x="4221" y="6614"/>
                      <a:pt x="4251" y="6620"/>
                    </a:cubicBezTo>
                    <a:cubicBezTo>
                      <a:pt x="4929" y="7007"/>
                      <a:pt x="4324" y="7837"/>
                      <a:pt x="4851" y="8291"/>
                    </a:cubicBezTo>
                    <a:cubicBezTo>
                      <a:pt x="5056" y="7837"/>
                      <a:pt x="5020" y="7316"/>
                      <a:pt x="5111" y="6832"/>
                    </a:cubicBezTo>
                    <a:cubicBezTo>
                      <a:pt x="5117" y="6795"/>
                      <a:pt x="5123" y="6747"/>
                      <a:pt x="5129" y="6711"/>
                    </a:cubicBezTo>
                    <a:cubicBezTo>
                      <a:pt x="5150" y="6575"/>
                      <a:pt x="5211" y="6386"/>
                      <a:pt x="5274" y="6386"/>
                    </a:cubicBezTo>
                    <a:cubicBezTo>
                      <a:pt x="5284" y="6386"/>
                      <a:pt x="5294" y="6391"/>
                      <a:pt x="5305" y="6402"/>
                    </a:cubicBezTo>
                    <a:cubicBezTo>
                      <a:pt x="5607" y="6402"/>
                      <a:pt x="5607" y="6777"/>
                      <a:pt x="5686" y="7080"/>
                    </a:cubicBezTo>
                    <a:cubicBezTo>
                      <a:pt x="6061" y="6511"/>
                      <a:pt x="5813" y="5736"/>
                      <a:pt x="6098" y="5143"/>
                    </a:cubicBezTo>
                    <a:cubicBezTo>
                      <a:pt x="6122" y="5106"/>
                      <a:pt x="6140" y="5070"/>
                      <a:pt x="6170" y="5028"/>
                    </a:cubicBezTo>
                    <a:cubicBezTo>
                      <a:pt x="6213" y="4955"/>
                      <a:pt x="6291" y="4955"/>
                      <a:pt x="6364" y="4955"/>
                    </a:cubicBezTo>
                    <a:cubicBezTo>
                      <a:pt x="6746" y="5409"/>
                      <a:pt x="6364" y="6087"/>
                      <a:pt x="6746" y="6541"/>
                    </a:cubicBezTo>
                    <a:cubicBezTo>
                      <a:pt x="6909" y="6051"/>
                      <a:pt x="6915" y="5506"/>
                      <a:pt x="6964" y="4979"/>
                    </a:cubicBezTo>
                    <a:cubicBezTo>
                      <a:pt x="6964" y="4931"/>
                      <a:pt x="6970" y="4888"/>
                      <a:pt x="6976" y="4846"/>
                    </a:cubicBezTo>
                    <a:cubicBezTo>
                      <a:pt x="6976" y="4725"/>
                      <a:pt x="6976" y="4501"/>
                      <a:pt x="7054" y="4501"/>
                    </a:cubicBezTo>
                    <a:cubicBezTo>
                      <a:pt x="7075" y="4497"/>
                      <a:pt x="7093" y="4495"/>
                      <a:pt x="7110" y="4495"/>
                    </a:cubicBezTo>
                    <a:cubicBezTo>
                      <a:pt x="7399" y="4495"/>
                      <a:pt x="7152" y="5106"/>
                      <a:pt x="7581" y="5106"/>
                    </a:cubicBezTo>
                    <a:cubicBezTo>
                      <a:pt x="7581" y="4350"/>
                      <a:pt x="7581" y="3593"/>
                      <a:pt x="7272" y="2860"/>
                    </a:cubicBezTo>
                    <a:cubicBezTo>
                      <a:pt x="7260" y="2830"/>
                      <a:pt x="7242" y="2806"/>
                      <a:pt x="7218" y="2775"/>
                    </a:cubicBezTo>
                    <a:cubicBezTo>
                      <a:pt x="7169" y="2691"/>
                      <a:pt x="7121" y="2618"/>
                      <a:pt x="7079" y="2533"/>
                    </a:cubicBezTo>
                    <a:cubicBezTo>
                      <a:pt x="6855" y="2061"/>
                      <a:pt x="7024" y="1486"/>
                      <a:pt x="6836" y="1001"/>
                    </a:cubicBezTo>
                    <a:cubicBezTo>
                      <a:pt x="6673" y="596"/>
                      <a:pt x="6249" y="305"/>
                      <a:pt x="5813" y="305"/>
                    </a:cubicBezTo>
                    <a:cubicBezTo>
                      <a:pt x="5748" y="305"/>
                      <a:pt x="5685" y="312"/>
                      <a:pt x="5621" y="312"/>
                    </a:cubicBezTo>
                    <a:cubicBezTo>
                      <a:pt x="5579" y="312"/>
                      <a:pt x="5536" y="309"/>
                      <a:pt x="5492" y="299"/>
                    </a:cubicBezTo>
                    <a:cubicBezTo>
                      <a:pt x="5359" y="263"/>
                      <a:pt x="5250" y="160"/>
                      <a:pt x="5141" y="87"/>
                    </a:cubicBezTo>
                    <a:cubicBezTo>
                      <a:pt x="5072" y="63"/>
                      <a:pt x="4975" y="37"/>
                      <a:pt x="4861" y="37"/>
                    </a:cubicBezTo>
                    <a:cubicBezTo>
                      <a:pt x="4775" y="37"/>
                      <a:pt x="4679" y="52"/>
                      <a:pt x="4578" y="93"/>
                    </a:cubicBezTo>
                    <a:cubicBezTo>
                      <a:pt x="4522" y="102"/>
                      <a:pt x="4468" y="106"/>
                      <a:pt x="4415" y="106"/>
                    </a:cubicBezTo>
                    <a:cubicBezTo>
                      <a:pt x="4140" y="106"/>
                      <a:pt x="3914" y="1"/>
                      <a:pt x="3658"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1287632" y="1273388"/>
                <a:ext cx="1227374" cy="1342147"/>
              </a:xfrm>
              <a:custGeom>
                <a:rect b="b" l="l" r="r" t="t"/>
                <a:pathLst>
                  <a:path extrusionOk="0" h="8291" w="7582">
                    <a:moveTo>
                      <a:pt x="3658" y="1"/>
                    </a:moveTo>
                    <a:cubicBezTo>
                      <a:pt x="3572" y="1"/>
                      <a:pt x="3482" y="13"/>
                      <a:pt x="3385" y="45"/>
                    </a:cubicBezTo>
                    <a:cubicBezTo>
                      <a:pt x="3058" y="148"/>
                      <a:pt x="2798" y="450"/>
                      <a:pt x="2459" y="469"/>
                    </a:cubicBezTo>
                    <a:cubicBezTo>
                      <a:pt x="2451" y="469"/>
                      <a:pt x="2444" y="469"/>
                      <a:pt x="2436" y="469"/>
                    </a:cubicBezTo>
                    <a:cubicBezTo>
                      <a:pt x="2325" y="469"/>
                      <a:pt x="2218" y="438"/>
                      <a:pt x="2109" y="438"/>
                    </a:cubicBezTo>
                    <a:cubicBezTo>
                      <a:pt x="2082" y="438"/>
                      <a:pt x="2056" y="440"/>
                      <a:pt x="2029" y="444"/>
                    </a:cubicBezTo>
                    <a:cubicBezTo>
                      <a:pt x="1799" y="481"/>
                      <a:pt x="1648" y="711"/>
                      <a:pt x="1551" y="911"/>
                    </a:cubicBezTo>
                    <a:cubicBezTo>
                      <a:pt x="1454" y="1123"/>
                      <a:pt x="1357" y="1353"/>
                      <a:pt x="1151" y="1468"/>
                    </a:cubicBezTo>
                    <a:cubicBezTo>
                      <a:pt x="1054" y="1516"/>
                      <a:pt x="933" y="1540"/>
                      <a:pt x="824" y="1589"/>
                    </a:cubicBezTo>
                    <a:cubicBezTo>
                      <a:pt x="691" y="1649"/>
                      <a:pt x="576" y="1752"/>
                      <a:pt x="485" y="1873"/>
                    </a:cubicBezTo>
                    <a:cubicBezTo>
                      <a:pt x="437" y="1934"/>
                      <a:pt x="407" y="2000"/>
                      <a:pt x="376" y="2079"/>
                    </a:cubicBezTo>
                    <a:cubicBezTo>
                      <a:pt x="376" y="2224"/>
                      <a:pt x="346" y="2376"/>
                      <a:pt x="316" y="2533"/>
                    </a:cubicBezTo>
                    <a:cubicBezTo>
                      <a:pt x="310" y="2563"/>
                      <a:pt x="304" y="2594"/>
                      <a:pt x="304" y="2618"/>
                    </a:cubicBezTo>
                    <a:cubicBezTo>
                      <a:pt x="225" y="3387"/>
                      <a:pt x="1" y="4222"/>
                      <a:pt x="455" y="4979"/>
                    </a:cubicBezTo>
                    <a:cubicBezTo>
                      <a:pt x="830" y="4598"/>
                      <a:pt x="455" y="3920"/>
                      <a:pt x="982" y="3617"/>
                    </a:cubicBezTo>
                    <a:lnTo>
                      <a:pt x="982" y="3617"/>
                    </a:lnTo>
                    <a:cubicBezTo>
                      <a:pt x="1060" y="3992"/>
                      <a:pt x="909" y="4374"/>
                      <a:pt x="1036" y="4779"/>
                    </a:cubicBezTo>
                    <a:cubicBezTo>
                      <a:pt x="1042" y="4816"/>
                      <a:pt x="1054" y="4864"/>
                      <a:pt x="1060" y="4900"/>
                    </a:cubicBezTo>
                    <a:cubicBezTo>
                      <a:pt x="1194" y="5694"/>
                      <a:pt x="1151" y="6535"/>
                      <a:pt x="1212" y="7316"/>
                    </a:cubicBezTo>
                    <a:cubicBezTo>
                      <a:pt x="1666" y="7086"/>
                      <a:pt x="1060" y="6329"/>
                      <a:pt x="1817" y="6257"/>
                    </a:cubicBezTo>
                    <a:cubicBezTo>
                      <a:pt x="1832" y="6259"/>
                      <a:pt x="1846" y="6261"/>
                      <a:pt x="1859" y="6261"/>
                    </a:cubicBezTo>
                    <a:cubicBezTo>
                      <a:pt x="1878" y="6261"/>
                      <a:pt x="1894" y="6258"/>
                      <a:pt x="1908" y="6251"/>
                    </a:cubicBezTo>
                    <a:cubicBezTo>
                      <a:pt x="2059" y="6166"/>
                      <a:pt x="1878" y="5645"/>
                      <a:pt x="2271" y="5633"/>
                    </a:cubicBezTo>
                    <a:cubicBezTo>
                      <a:pt x="2302" y="5657"/>
                      <a:pt x="2326" y="5694"/>
                      <a:pt x="2356" y="5724"/>
                    </a:cubicBezTo>
                    <a:cubicBezTo>
                      <a:pt x="2810" y="6329"/>
                      <a:pt x="2732" y="7165"/>
                      <a:pt x="3034" y="7843"/>
                    </a:cubicBezTo>
                    <a:cubicBezTo>
                      <a:pt x="3416" y="7316"/>
                      <a:pt x="2962" y="6559"/>
                      <a:pt x="3488" y="5996"/>
                    </a:cubicBezTo>
                    <a:cubicBezTo>
                      <a:pt x="3519" y="5996"/>
                      <a:pt x="3555" y="6008"/>
                      <a:pt x="3585" y="6014"/>
                    </a:cubicBezTo>
                    <a:cubicBezTo>
                      <a:pt x="3785" y="6075"/>
                      <a:pt x="3858" y="6311"/>
                      <a:pt x="4003" y="6462"/>
                    </a:cubicBezTo>
                    <a:cubicBezTo>
                      <a:pt x="4051" y="6511"/>
                      <a:pt x="4100" y="6553"/>
                      <a:pt x="4160" y="6584"/>
                    </a:cubicBezTo>
                    <a:cubicBezTo>
                      <a:pt x="4191" y="6596"/>
                      <a:pt x="4221" y="6614"/>
                      <a:pt x="4251" y="6620"/>
                    </a:cubicBezTo>
                    <a:cubicBezTo>
                      <a:pt x="4929" y="7007"/>
                      <a:pt x="4324" y="7837"/>
                      <a:pt x="4851" y="8291"/>
                    </a:cubicBezTo>
                    <a:cubicBezTo>
                      <a:pt x="5056" y="7837"/>
                      <a:pt x="5020" y="7316"/>
                      <a:pt x="5111" y="6832"/>
                    </a:cubicBezTo>
                    <a:cubicBezTo>
                      <a:pt x="5117" y="6795"/>
                      <a:pt x="5123" y="6747"/>
                      <a:pt x="5129" y="6711"/>
                    </a:cubicBezTo>
                    <a:cubicBezTo>
                      <a:pt x="5150" y="6575"/>
                      <a:pt x="5211" y="6386"/>
                      <a:pt x="5274" y="6386"/>
                    </a:cubicBezTo>
                    <a:cubicBezTo>
                      <a:pt x="5284" y="6386"/>
                      <a:pt x="5294" y="6391"/>
                      <a:pt x="5305" y="6402"/>
                    </a:cubicBezTo>
                    <a:cubicBezTo>
                      <a:pt x="5607" y="6402"/>
                      <a:pt x="5607" y="6777"/>
                      <a:pt x="5686" y="7080"/>
                    </a:cubicBezTo>
                    <a:cubicBezTo>
                      <a:pt x="6061" y="6511"/>
                      <a:pt x="5813" y="5736"/>
                      <a:pt x="6098" y="5143"/>
                    </a:cubicBezTo>
                    <a:cubicBezTo>
                      <a:pt x="6122" y="5106"/>
                      <a:pt x="6140" y="5070"/>
                      <a:pt x="6170" y="5028"/>
                    </a:cubicBezTo>
                    <a:cubicBezTo>
                      <a:pt x="6213" y="4955"/>
                      <a:pt x="6291" y="4955"/>
                      <a:pt x="6364" y="4955"/>
                    </a:cubicBezTo>
                    <a:cubicBezTo>
                      <a:pt x="6746" y="5409"/>
                      <a:pt x="6364" y="6087"/>
                      <a:pt x="6746" y="6541"/>
                    </a:cubicBezTo>
                    <a:cubicBezTo>
                      <a:pt x="6909" y="6051"/>
                      <a:pt x="6915" y="5506"/>
                      <a:pt x="6964" y="4979"/>
                    </a:cubicBezTo>
                    <a:cubicBezTo>
                      <a:pt x="6964" y="4931"/>
                      <a:pt x="6970" y="4888"/>
                      <a:pt x="6976" y="4846"/>
                    </a:cubicBezTo>
                    <a:cubicBezTo>
                      <a:pt x="6976" y="4725"/>
                      <a:pt x="6976" y="4501"/>
                      <a:pt x="7054" y="4501"/>
                    </a:cubicBezTo>
                    <a:cubicBezTo>
                      <a:pt x="7075" y="4497"/>
                      <a:pt x="7093" y="4495"/>
                      <a:pt x="7110" y="4495"/>
                    </a:cubicBezTo>
                    <a:cubicBezTo>
                      <a:pt x="7399" y="4495"/>
                      <a:pt x="7152" y="5106"/>
                      <a:pt x="7581" y="5106"/>
                    </a:cubicBezTo>
                    <a:cubicBezTo>
                      <a:pt x="7581" y="4350"/>
                      <a:pt x="7581" y="3593"/>
                      <a:pt x="7272" y="2860"/>
                    </a:cubicBezTo>
                    <a:cubicBezTo>
                      <a:pt x="7260" y="2830"/>
                      <a:pt x="7242" y="2806"/>
                      <a:pt x="7218" y="2775"/>
                    </a:cubicBezTo>
                    <a:cubicBezTo>
                      <a:pt x="7169" y="2691"/>
                      <a:pt x="7121" y="2618"/>
                      <a:pt x="7079" y="2533"/>
                    </a:cubicBezTo>
                    <a:cubicBezTo>
                      <a:pt x="6855" y="2061"/>
                      <a:pt x="7024" y="1486"/>
                      <a:pt x="6836" y="1001"/>
                    </a:cubicBezTo>
                    <a:cubicBezTo>
                      <a:pt x="6673" y="596"/>
                      <a:pt x="6249" y="305"/>
                      <a:pt x="5813" y="305"/>
                    </a:cubicBezTo>
                    <a:cubicBezTo>
                      <a:pt x="5748" y="305"/>
                      <a:pt x="5685" y="312"/>
                      <a:pt x="5621" y="312"/>
                    </a:cubicBezTo>
                    <a:cubicBezTo>
                      <a:pt x="5579" y="312"/>
                      <a:pt x="5536" y="309"/>
                      <a:pt x="5492" y="299"/>
                    </a:cubicBezTo>
                    <a:cubicBezTo>
                      <a:pt x="5359" y="263"/>
                      <a:pt x="5250" y="160"/>
                      <a:pt x="5141" y="87"/>
                    </a:cubicBezTo>
                    <a:cubicBezTo>
                      <a:pt x="5072" y="63"/>
                      <a:pt x="4975" y="37"/>
                      <a:pt x="4861" y="37"/>
                    </a:cubicBezTo>
                    <a:cubicBezTo>
                      <a:pt x="4775" y="37"/>
                      <a:pt x="4679" y="52"/>
                      <a:pt x="4578" y="93"/>
                    </a:cubicBezTo>
                    <a:cubicBezTo>
                      <a:pt x="4522" y="102"/>
                      <a:pt x="4468" y="106"/>
                      <a:pt x="4415" y="106"/>
                    </a:cubicBezTo>
                    <a:cubicBezTo>
                      <a:pt x="4140" y="106"/>
                      <a:pt x="3914" y="1"/>
                      <a:pt x="3658"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1327939" y="1298155"/>
                <a:ext cx="1150805" cy="1120371"/>
              </a:xfrm>
              <a:custGeom>
                <a:rect b="b" l="l" r="r" t="t"/>
                <a:pathLst>
                  <a:path extrusionOk="0" h="6921" w="7109">
                    <a:moveTo>
                      <a:pt x="3411" y="0"/>
                    </a:moveTo>
                    <a:cubicBezTo>
                      <a:pt x="3335" y="0"/>
                      <a:pt x="3256" y="9"/>
                      <a:pt x="3173" y="31"/>
                    </a:cubicBezTo>
                    <a:cubicBezTo>
                      <a:pt x="2870" y="116"/>
                      <a:pt x="2628" y="376"/>
                      <a:pt x="2301" y="382"/>
                    </a:cubicBezTo>
                    <a:cubicBezTo>
                      <a:pt x="2292" y="383"/>
                      <a:pt x="2283" y="383"/>
                      <a:pt x="2274" y="383"/>
                    </a:cubicBezTo>
                    <a:cubicBezTo>
                      <a:pt x="2173" y="383"/>
                      <a:pt x="2069" y="360"/>
                      <a:pt x="1971" y="360"/>
                    </a:cubicBezTo>
                    <a:cubicBezTo>
                      <a:pt x="1947" y="360"/>
                      <a:pt x="1924" y="361"/>
                      <a:pt x="1901" y="364"/>
                    </a:cubicBezTo>
                    <a:cubicBezTo>
                      <a:pt x="1689" y="406"/>
                      <a:pt x="1544" y="582"/>
                      <a:pt x="1453" y="758"/>
                    </a:cubicBezTo>
                    <a:cubicBezTo>
                      <a:pt x="1362" y="933"/>
                      <a:pt x="1266" y="1121"/>
                      <a:pt x="1078" y="1224"/>
                    </a:cubicBezTo>
                    <a:cubicBezTo>
                      <a:pt x="975" y="1266"/>
                      <a:pt x="872" y="1284"/>
                      <a:pt x="775" y="1321"/>
                    </a:cubicBezTo>
                    <a:cubicBezTo>
                      <a:pt x="642" y="1375"/>
                      <a:pt x="539" y="1454"/>
                      <a:pt x="454" y="1563"/>
                    </a:cubicBezTo>
                    <a:cubicBezTo>
                      <a:pt x="418" y="1617"/>
                      <a:pt x="382" y="1666"/>
                      <a:pt x="357" y="1726"/>
                    </a:cubicBezTo>
                    <a:cubicBezTo>
                      <a:pt x="357" y="1841"/>
                      <a:pt x="327" y="1981"/>
                      <a:pt x="297" y="2108"/>
                    </a:cubicBezTo>
                    <a:cubicBezTo>
                      <a:pt x="291" y="2138"/>
                      <a:pt x="279" y="2150"/>
                      <a:pt x="279" y="2180"/>
                    </a:cubicBezTo>
                    <a:cubicBezTo>
                      <a:pt x="212" y="2828"/>
                      <a:pt x="0" y="3512"/>
                      <a:pt x="424" y="4142"/>
                    </a:cubicBezTo>
                    <a:cubicBezTo>
                      <a:pt x="781" y="3833"/>
                      <a:pt x="424" y="3264"/>
                      <a:pt x="927" y="3016"/>
                    </a:cubicBezTo>
                    <a:lnTo>
                      <a:pt x="927" y="3016"/>
                    </a:lnTo>
                    <a:cubicBezTo>
                      <a:pt x="993" y="3331"/>
                      <a:pt x="854" y="3646"/>
                      <a:pt x="969" y="3985"/>
                    </a:cubicBezTo>
                    <a:cubicBezTo>
                      <a:pt x="975" y="4021"/>
                      <a:pt x="987" y="4051"/>
                      <a:pt x="993" y="4088"/>
                    </a:cubicBezTo>
                    <a:cubicBezTo>
                      <a:pt x="1120" y="4747"/>
                      <a:pt x="1078" y="5444"/>
                      <a:pt x="1138" y="6098"/>
                    </a:cubicBezTo>
                    <a:cubicBezTo>
                      <a:pt x="1562" y="5904"/>
                      <a:pt x="993" y="5280"/>
                      <a:pt x="1701" y="5220"/>
                    </a:cubicBezTo>
                    <a:cubicBezTo>
                      <a:pt x="1723" y="5223"/>
                      <a:pt x="1738" y="5224"/>
                      <a:pt x="1751" y="5224"/>
                    </a:cubicBezTo>
                    <a:cubicBezTo>
                      <a:pt x="1764" y="5224"/>
                      <a:pt x="1774" y="5223"/>
                      <a:pt x="1786" y="5220"/>
                    </a:cubicBezTo>
                    <a:cubicBezTo>
                      <a:pt x="1932" y="5147"/>
                      <a:pt x="1756" y="4717"/>
                      <a:pt x="2125" y="4711"/>
                    </a:cubicBezTo>
                    <a:cubicBezTo>
                      <a:pt x="2156" y="4729"/>
                      <a:pt x="2180" y="4754"/>
                      <a:pt x="2204" y="4784"/>
                    </a:cubicBezTo>
                    <a:cubicBezTo>
                      <a:pt x="2628" y="5286"/>
                      <a:pt x="2561" y="5977"/>
                      <a:pt x="2840" y="6540"/>
                    </a:cubicBezTo>
                    <a:cubicBezTo>
                      <a:pt x="3197" y="6104"/>
                      <a:pt x="2773" y="5474"/>
                      <a:pt x="3264" y="5008"/>
                    </a:cubicBezTo>
                    <a:cubicBezTo>
                      <a:pt x="3294" y="5008"/>
                      <a:pt x="3324" y="5008"/>
                      <a:pt x="3354" y="5020"/>
                    </a:cubicBezTo>
                    <a:cubicBezTo>
                      <a:pt x="3542" y="5074"/>
                      <a:pt x="3609" y="5262"/>
                      <a:pt x="3748" y="5389"/>
                    </a:cubicBezTo>
                    <a:cubicBezTo>
                      <a:pt x="3790" y="5438"/>
                      <a:pt x="3839" y="5468"/>
                      <a:pt x="3893" y="5498"/>
                    </a:cubicBezTo>
                    <a:cubicBezTo>
                      <a:pt x="3923" y="5510"/>
                      <a:pt x="3942" y="5522"/>
                      <a:pt x="3972" y="5535"/>
                    </a:cubicBezTo>
                    <a:cubicBezTo>
                      <a:pt x="4608" y="5855"/>
                      <a:pt x="4045" y="6552"/>
                      <a:pt x="4541" y="6921"/>
                    </a:cubicBezTo>
                    <a:cubicBezTo>
                      <a:pt x="4729" y="6540"/>
                      <a:pt x="4698" y="6110"/>
                      <a:pt x="4783" y="5710"/>
                    </a:cubicBezTo>
                    <a:cubicBezTo>
                      <a:pt x="4789" y="5680"/>
                      <a:pt x="4801" y="5644"/>
                      <a:pt x="4807" y="5613"/>
                    </a:cubicBezTo>
                    <a:cubicBezTo>
                      <a:pt x="4828" y="5498"/>
                      <a:pt x="4881" y="5341"/>
                      <a:pt x="4942" y="5341"/>
                    </a:cubicBezTo>
                    <a:cubicBezTo>
                      <a:pt x="4952" y="5341"/>
                      <a:pt x="4961" y="5345"/>
                      <a:pt x="4971" y="5353"/>
                    </a:cubicBezTo>
                    <a:cubicBezTo>
                      <a:pt x="5261" y="5353"/>
                      <a:pt x="5261" y="5662"/>
                      <a:pt x="5328" y="5922"/>
                    </a:cubicBezTo>
                    <a:cubicBezTo>
                      <a:pt x="5685" y="5450"/>
                      <a:pt x="5449" y="4802"/>
                      <a:pt x="5722" y="4318"/>
                    </a:cubicBezTo>
                    <a:cubicBezTo>
                      <a:pt x="5740" y="4287"/>
                      <a:pt x="5758" y="4257"/>
                      <a:pt x="5782" y="4227"/>
                    </a:cubicBezTo>
                    <a:cubicBezTo>
                      <a:pt x="5831" y="4166"/>
                      <a:pt x="5897" y="4166"/>
                      <a:pt x="5970" y="4166"/>
                    </a:cubicBezTo>
                    <a:cubicBezTo>
                      <a:pt x="6327" y="4542"/>
                      <a:pt x="5970" y="5111"/>
                      <a:pt x="6327" y="5480"/>
                    </a:cubicBezTo>
                    <a:cubicBezTo>
                      <a:pt x="6484" y="5074"/>
                      <a:pt x="6484" y="4620"/>
                      <a:pt x="6533" y="4178"/>
                    </a:cubicBezTo>
                    <a:cubicBezTo>
                      <a:pt x="6533" y="4142"/>
                      <a:pt x="6539" y="4106"/>
                      <a:pt x="6539" y="4075"/>
                    </a:cubicBezTo>
                    <a:cubicBezTo>
                      <a:pt x="6539" y="3979"/>
                      <a:pt x="6539" y="3785"/>
                      <a:pt x="6606" y="3785"/>
                    </a:cubicBezTo>
                    <a:cubicBezTo>
                      <a:pt x="6624" y="3782"/>
                      <a:pt x="6640" y="3780"/>
                      <a:pt x="6655" y="3780"/>
                    </a:cubicBezTo>
                    <a:cubicBezTo>
                      <a:pt x="6935" y="3780"/>
                      <a:pt x="6694" y="4287"/>
                      <a:pt x="7108" y="4287"/>
                    </a:cubicBezTo>
                    <a:cubicBezTo>
                      <a:pt x="7108" y="3658"/>
                      <a:pt x="7108" y="3028"/>
                      <a:pt x="6817" y="2423"/>
                    </a:cubicBezTo>
                    <a:lnTo>
                      <a:pt x="6775" y="2356"/>
                    </a:lnTo>
                    <a:cubicBezTo>
                      <a:pt x="6727" y="2289"/>
                      <a:pt x="6672" y="2223"/>
                      <a:pt x="6636" y="2150"/>
                    </a:cubicBezTo>
                    <a:cubicBezTo>
                      <a:pt x="6430" y="1757"/>
                      <a:pt x="6593" y="1284"/>
                      <a:pt x="6412" y="879"/>
                    </a:cubicBezTo>
                    <a:cubicBezTo>
                      <a:pt x="6260" y="540"/>
                      <a:pt x="5855" y="304"/>
                      <a:pt x="5449" y="304"/>
                    </a:cubicBezTo>
                    <a:cubicBezTo>
                      <a:pt x="5391" y="304"/>
                      <a:pt x="5329" y="310"/>
                      <a:pt x="5268" y="310"/>
                    </a:cubicBezTo>
                    <a:cubicBezTo>
                      <a:pt x="5228" y="310"/>
                      <a:pt x="5189" y="307"/>
                      <a:pt x="5152" y="297"/>
                    </a:cubicBezTo>
                    <a:cubicBezTo>
                      <a:pt x="5025" y="267"/>
                      <a:pt x="4928" y="182"/>
                      <a:pt x="4820" y="122"/>
                    </a:cubicBezTo>
                    <a:cubicBezTo>
                      <a:pt x="4752" y="82"/>
                      <a:pt x="4636" y="39"/>
                      <a:pt x="4505" y="39"/>
                    </a:cubicBezTo>
                    <a:cubicBezTo>
                      <a:pt x="4437" y="39"/>
                      <a:pt x="4365" y="51"/>
                      <a:pt x="4293" y="80"/>
                    </a:cubicBezTo>
                    <a:cubicBezTo>
                      <a:pt x="4239" y="87"/>
                      <a:pt x="4188" y="90"/>
                      <a:pt x="4138" y="90"/>
                    </a:cubicBezTo>
                    <a:cubicBezTo>
                      <a:pt x="3875" y="90"/>
                      <a:pt x="3657" y="0"/>
                      <a:pt x="3411"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23"/>
            <p:cNvSpPr/>
            <p:nvPr/>
          </p:nvSpPr>
          <p:spPr>
            <a:xfrm>
              <a:off x="288275" y="4434775"/>
              <a:ext cx="1041200" cy="903400"/>
            </a:xfrm>
            <a:custGeom>
              <a:rect b="b" l="l" r="r" t="t"/>
              <a:pathLst>
                <a:path extrusionOk="0" h="36136" w="41648">
                  <a:moveTo>
                    <a:pt x="22349" y="3911"/>
                  </a:moveTo>
                  <a:lnTo>
                    <a:pt x="41648" y="36136"/>
                  </a:lnTo>
                  <a:lnTo>
                    <a:pt x="0" y="35026"/>
                  </a:lnTo>
                  <a:lnTo>
                    <a:pt x="2574" y="0"/>
                  </a:lnTo>
                  <a:close/>
                </a:path>
              </a:pathLst>
            </a:custGeom>
            <a:solidFill>
              <a:srgbClr val="8A7165"/>
            </a:solidFill>
            <a:ln>
              <a:noFill/>
            </a:ln>
          </p:spPr>
        </p:sp>
      </p:grpSp>
      <p:sp>
        <p:nvSpPr>
          <p:cNvPr id="1165" name="Google Shape;1165;p23"/>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Pollution - The Deaths</a:t>
            </a:r>
            <a:endParaRPr/>
          </a:p>
        </p:txBody>
      </p:sp>
      <p:sp>
        <p:nvSpPr>
          <p:cNvPr id="1166" name="Google Shape;1166;p23"/>
          <p:cNvSpPr txBox="1"/>
          <p:nvPr>
            <p:ph idx="1" type="body"/>
          </p:nvPr>
        </p:nvSpPr>
        <p:spPr>
          <a:xfrm>
            <a:off x="2751525" y="1417650"/>
            <a:ext cx="3294600" cy="2308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GB"/>
              <a:t>Global disease burden takes into account not only years of life lost to early death, but also the number of years lived in poor health.</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GB"/>
              <a:t>Air pollution not only takes years from peoples’ lives, but also had large effect on quality while they’re still living.</a:t>
            </a:r>
            <a:endParaRPr/>
          </a:p>
        </p:txBody>
      </p:sp>
      <p:pic>
        <p:nvPicPr>
          <p:cNvPr id="1167" name="Google Shape;1167;p23"/>
          <p:cNvPicPr preferRelativeResize="0"/>
          <p:nvPr/>
        </p:nvPicPr>
        <p:blipFill>
          <a:blip r:embed="rId3">
            <a:alphaModFix/>
          </a:blip>
          <a:stretch>
            <a:fillRect/>
          </a:stretch>
        </p:blipFill>
        <p:spPr>
          <a:xfrm>
            <a:off x="6236750" y="1443424"/>
            <a:ext cx="2769800" cy="2256675"/>
          </a:xfrm>
          <a:prstGeom prst="rect">
            <a:avLst/>
          </a:prstGeom>
          <a:noFill/>
          <a:ln>
            <a:noFill/>
          </a:ln>
        </p:spPr>
      </p:pic>
      <p:pic>
        <p:nvPicPr>
          <p:cNvPr id="1168" name="Google Shape;1168;p23"/>
          <p:cNvPicPr preferRelativeResize="0"/>
          <p:nvPr/>
        </p:nvPicPr>
        <p:blipFill>
          <a:blip r:embed="rId4">
            <a:alphaModFix/>
          </a:blip>
          <a:stretch>
            <a:fillRect/>
          </a:stretch>
        </p:blipFill>
        <p:spPr>
          <a:xfrm>
            <a:off x="58725" y="1443425"/>
            <a:ext cx="2839502" cy="2256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24"/>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Pollution - The Deaths</a:t>
            </a:r>
            <a:endParaRPr/>
          </a:p>
          <a:p>
            <a:pPr indent="0" lvl="0" marL="0" rtl="0" algn="ctr">
              <a:spcBef>
                <a:spcPts val="0"/>
              </a:spcBef>
              <a:spcAft>
                <a:spcPts val="0"/>
              </a:spcAft>
              <a:buNone/>
            </a:pPr>
            <a:r>
              <a:t/>
            </a:r>
            <a:endParaRPr/>
          </a:p>
        </p:txBody>
      </p:sp>
      <p:sp>
        <p:nvSpPr>
          <p:cNvPr id="1174" name="Google Shape;1174;p24"/>
          <p:cNvSpPr txBox="1"/>
          <p:nvPr>
            <p:ph idx="1" type="body"/>
          </p:nvPr>
        </p:nvSpPr>
        <p:spPr>
          <a:xfrm>
            <a:off x="132075" y="1110850"/>
            <a:ext cx="8197500" cy="2002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GB"/>
              <a:t>Over 2 billion people live in water stressed countries, which is expected to be exacerbated in some regions as result of climate change and population growth.</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GB"/>
              <a:t>While the most important chemical risks in drinking water arise from arsenic, fluoride or nitrate, emerging contaminants such as pharmaceuticals, pesticides, and microplastics generate public concern</a:t>
            </a:r>
            <a:endParaRPr/>
          </a:p>
        </p:txBody>
      </p:sp>
      <p:pic>
        <p:nvPicPr>
          <p:cNvPr id="1175" name="Google Shape;1175;p24"/>
          <p:cNvPicPr preferRelativeResize="0"/>
          <p:nvPr/>
        </p:nvPicPr>
        <p:blipFill>
          <a:blip r:embed="rId3">
            <a:alphaModFix/>
          </a:blip>
          <a:stretch>
            <a:fillRect/>
          </a:stretch>
        </p:blipFill>
        <p:spPr>
          <a:xfrm>
            <a:off x="623675" y="2568463"/>
            <a:ext cx="3477924" cy="2486874"/>
          </a:xfrm>
          <a:prstGeom prst="rect">
            <a:avLst/>
          </a:prstGeom>
          <a:noFill/>
          <a:ln>
            <a:noFill/>
          </a:ln>
        </p:spPr>
      </p:pic>
      <p:pic>
        <p:nvPicPr>
          <p:cNvPr id="1176" name="Google Shape;1176;p24"/>
          <p:cNvPicPr preferRelativeResize="0"/>
          <p:nvPr/>
        </p:nvPicPr>
        <p:blipFill>
          <a:blip r:embed="rId4">
            <a:alphaModFix/>
          </a:blip>
          <a:stretch>
            <a:fillRect/>
          </a:stretch>
        </p:blipFill>
        <p:spPr>
          <a:xfrm>
            <a:off x="4960050" y="2656650"/>
            <a:ext cx="2907225" cy="231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25"/>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Population Growth</a:t>
            </a:r>
            <a:endParaRPr/>
          </a:p>
          <a:p>
            <a:pPr indent="0" lvl="0" marL="0" rtl="0" algn="l">
              <a:spcBef>
                <a:spcPts val="0"/>
              </a:spcBef>
              <a:spcAft>
                <a:spcPts val="0"/>
              </a:spcAft>
              <a:buNone/>
            </a:pPr>
            <a:r>
              <a:t/>
            </a:r>
            <a:endParaRPr/>
          </a:p>
        </p:txBody>
      </p:sp>
      <p:grpSp>
        <p:nvGrpSpPr>
          <p:cNvPr id="1182" name="Google Shape;1182;p25"/>
          <p:cNvGrpSpPr/>
          <p:nvPr/>
        </p:nvGrpSpPr>
        <p:grpSpPr>
          <a:xfrm>
            <a:off x="758461" y="1258763"/>
            <a:ext cx="1686286" cy="678413"/>
            <a:chOff x="843199" y="1985163"/>
            <a:chExt cx="1686286" cy="678413"/>
          </a:xfrm>
        </p:grpSpPr>
        <p:grpSp>
          <p:nvGrpSpPr>
            <p:cNvPr id="1183" name="Google Shape;1183;p25"/>
            <p:cNvGrpSpPr/>
            <p:nvPr/>
          </p:nvGrpSpPr>
          <p:grpSpPr>
            <a:xfrm>
              <a:off x="843199" y="1985175"/>
              <a:ext cx="1686286" cy="416700"/>
              <a:chOff x="843021" y="1985175"/>
              <a:chExt cx="1686454" cy="416700"/>
            </a:xfrm>
          </p:grpSpPr>
          <p:sp>
            <p:nvSpPr>
              <p:cNvPr id="1184" name="Google Shape;1184;p25"/>
              <p:cNvSpPr/>
              <p:nvPr/>
            </p:nvSpPr>
            <p:spPr>
              <a:xfrm flipH="1">
                <a:off x="843175" y="1985175"/>
                <a:ext cx="1686300" cy="416700"/>
              </a:xfrm>
              <a:prstGeom prst="roundRect">
                <a:avLst>
                  <a:gd fmla="val 16667" name="adj"/>
                </a:avLst>
              </a:prstGeom>
              <a:solidFill>
                <a:srgbClr val="B5C267">
                  <a:alpha val="1556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sp>
            <p:nvSpPr>
              <p:cNvPr id="1185" name="Google Shape;1185;p25"/>
              <p:cNvSpPr/>
              <p:nvPr/>
            </p:nvSpPr>
            <p:spPr>
              <a:xfrm flipH="1">
                <a:off x="843021" y="1985175"/>
                <a:ext cx="734400" cy="416700"/>
              </a:xfrm>
              <a:prstGeom prst="roundRect">
                <a:avLst>
                  <a:gd fmla="val 25795" name="adj"/>
                </a:avLst>
              </a:pr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grpSp>
        <p:sp>
          <p:nvSpPr>
            <p:cNvPr id="1186" name="Google Shape;1186;p25"/>
            <p:cNvSpPr txBox="1"/>
            <p:nvPr/>
          </p:nvSpPr>
          <p:spPr>
            <a:xfrm>
              <a:off x="937841" y="1985163"/>
              <a:ext cx="14970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chemeClr val="accent1"/>
                  </a:solidFill>
                  <a:latin typeface="Chau Philomene One"/>
                  <a:ea typeface="Chau Philomene One"/>
                  <a:cs typeface="Chau Philomene One"/>
                  <a:sym typeface="Chau Philomene One"/>
                </a:rPr>
                <a:t>40%</a:t>
              </a:r>
              <a:endParaRPr sz="3600">
                <a:solidFill>
                  <a:schemeClr val="accent1"/>
                </a:solidFill>
                <a:latin typeface="Chau Philomene One"/>
                <a:ea typeface="Chau Philomene One"/>
                <a:cs typeface="Chau Philomene One"/>
                <a:sym typeface="Chau Philomene One"/>
              </a:endParaRPr>
            </a:p>
          </p:txBody>
        </p:sp>
        <p:sp>
          <p:nvSpPr>
            <p:cNvPr id="1187" name="Google Shape;1187;p25"/>
            <p:cNvSpPr txBox="1"/>
            <p:nvPr/>
          </p:nvSpPr>
          <p:spPr>
            <a:xfrm>
              <a:off x="937850" y="2328475"/>
              <a:ext cx="13275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accent1"/>
                  </a:solidFill>
                  <a:latin typeface="Chau Philomene One"/>
                  <a:ea typeface="Chau Philomene One"/>
                  <a:cs typeface="Chau Philomene One"/>
                  <a:sym typeface="Chau Philomene One"/>
                </a:rPr>
                <a:t>Africa</a:t>
              </a:r>
              <a:endParaRPr sz="2200">
                <a:solidFill>
                  <a:schemeClr val="accent1"/>
                </a:solidFill>
                <a:latin typeface="Chau Philomene One"/>
                <a:ea typeface="Chau Philomene One"/>
                <a:cs typeface="Chau Philomene One"/>
                <a:sym typeface="Chau Philomene One"/>
              </a:endParaRPr>
            </a:p>
          </p:txBody>
        </p:sp>
      </p:grpSp>
      <p:pic>
        <p:nvPicPr>
          <p:cNvPr id="1188" name="Google Shape;1188;p25"/>
          <p:cNvPicPr preferRelativeResize="0"/>
          <p:nvPr/>
        </p:nvPicPr>
        <p:blipFill>
          <a:blip r:embed="rId3">
            <a:alphaModFix/>
          </a:blip>
          <a:stretch>
            <a:fillRect/>
          </a:stretch>
        </p:blipFill>
        <p:spPr>
          <a:xfrm>
            <a:off x="4949350" y="2001075"/>
            <a:ext cx="3677950" cy="2938475"/>
          </a:xfrm>
          <a:prstGeom prst="rect">
            <a:avLst/>
          </a:prstGeom>
          <a:noFill/>
          <a:ln>
            <a:noFill/>
          </a:ln>
        </p:spPr>
      </p:pic>
      <p:grpSp>
        <p:nvGrpSpPr>
          <p:cNvPr id="1189" name="Google Shape;1189;p25"/>
          <p:cNvGrpSpPr/>
          <p:nvPr/>
        </p:nvGrpSpPr>
        <p:grpSpPr>
          <a:xfrm>
            <a:off x="2853965" y="1937163"/>
            <a:ext cx="1686195" cy="678413"/>
            <a:chOff x="843290" y="2739238"/>
            <a:chExt cx="1686195" cy="678413"/>
          </a:xfrm>
        </p:grpSpPr>
        <p:grpSp>
          <p:nvGrpSpPr>
            <p:cNvPr id="1190" name="Google Shape;1190;p25"/>
            <p:cNvGrpSpPr/>
            <p:nvPr/>
          </p:nvGrpSpPr>
          <p:grpSpPr>
            <a:xfrm>
              <a:off x="843290" y="2739250"/>
              <a:ext cx="1686195" cy="416700"/>
              <a:chOff x="843112" y="1985175"/>
              <a:chExt cx="1686363" cy="416700"/>
            </a:xfrm>
          </p:grpSpPr>
          <p:sp>
            <p:nvSpPr>
              <p:cNvPr id="1191" name="Google Shape;1191;p25"/>
              <p:cNvSpPr/>
              <p:nvPr/>
            </p:nvSpPr>
            <p:spPr>
              <a:xfrm flipH="1">
                <a:off x="843175" y="1985175"/>
                <a:ext cx="1686300" cy="416700"/>
              </a:xfrm>
              <a:prstGeom prst="roundRect">
                <a:avLst>
                  <a:gd fmla="val 16667" name="adj"/>
                </a:avLst>
              </a:prstGeom>
              <a:solidFill>
                <a:srgbClr val="B5C267">
                  <a:alpha val="1556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sp>
            <p:nvSpPr>
              <p:cNvPr id="1192" name="Google Shape;1192;p25"/>
              <p:cNvSpPr/>
              <p:nvPr/>
            </p:nvSpPr>
            <p:spPr>
              <a:xfrm flipH="1">
                <a:off x="843112" y="1985175"/>
                <a:ext cx="404100" cy="416700"/>
              </a:xfrm>
              <a:prstGeom prst="roundRect">
                <a:avLst>
                  <a:gd fmla="val 25795" name="adj"/>
                </a:avLst>
              </a:pr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grpSp>
        <p:sp>
          <p:nvSpPr>
            <p:cNvPr id="1193" name="Google Shape;1193;p25"/>
            <p:cNvSpPr txBox="1"/>
            <p:nvPr/>
          </p:nvSpPr>
          <p:spPr>
            <a:xfrm>
              <a:off x="937891" y="2739238"/>
              <a:ext cx="14970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chemeClr val="accent1"/>
                  </a:solidFill>
                  <a:latin typeface="Chau Philomene One"/>
                  <a:ea typeface="Chau Philomene One"/>
                  <a:cs typeface="Chau Philomene One"/>
                  <a:sym typeface="Chau Philomene One"/>
                </a:rPr>
                <a:t>2</a:t>
              </a:r>
              <a:r>
                <a:rPr lang="en-GB" sz="3600">
                  <a:solidFill>
                    <a:schemeClr val="accent1"/>
                  </a:solidFill>
                  <a:latin typeface="Chau Philomene One"/>
                  <a:ea typeface="Chau Philomene One"/>
                  <a:cs typeface="Chau Philomene One"/>
                  <a:sym typeface="Chau Philomene One"/>
                </a:rPr>
                <a:t>0%</a:t>
              </a:r>
              <a:endParaRPr sz="3600">
                <a:solidFill>
                  <a:schemeClr val="accent1"/>
                </a:solidFill>
                <a:latin typeface="Chau Philomene One"/>
                <a:ea typeface="Chau Philomene One"/>
                <a:cs typeface="Chau Philomene One"/>
                <a:sym typeface="Chau Philomene One"/>
              </a:endParaRPr>
            </a:p>
          </p:txBody>
        </p:sp>
        <p:sp>
          <p:nvSpPr>
            <p:cNvPr id="1194" name="Google Shape;1194;p25"/>
            <p:cNvSpPr txBox="1"/>
            <p:nvPr/>
          </p:nvSpPr>
          <p:spPr>
            <a:xfrm>
              <a:off x="937850" y="3082550"/>
              <a:ext cx="13275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accent1"/>
                  </a:solidFill>
                  <a:latin typeface="Chau Philomene One"/>
                  <a:ea typeface="Chau Philomene One"/>
                  <a:cs typeface="Chau Philomene One"/>
                  <a:sym typeface="Chau Philomene One"/>
                </a:rPr>
                <a:t>Asia</a:t>
              </a:r>
              <a:endParaRPr sz="2200">
                <a:solidFill>
                  <a:schemeClr val="accent1"/>
                </a:solidFill>
                <a:latin typeface="Chau Philomene One"/>
                <a:ea typeface="Chau Philomene One"/>
                <a:cs typeface="Chau Philomene One"/>
                <a:sym typeface="Chau Philomene One"/>
              </a:endParaRPr>
            </a:p>
          </p:txBody>
        </p:sp>
      </p:grpSp>
      <p:grpSp>
        <p:nvGrpSpPr>
          <p:cNvPr id="1195" name="Google Shape;1195;p25"/>
          <p:cNvGrpSpPr/>
          <p:nvPr/>
        </p:nvGrpSpPr>
        <p:grpSpPr>
          <a:xfrm>
            <a:off x="2853991" y="3286613"/>
            <a:ext cx="1686131" cy="671088"/>
            <a:chOff x="2802441" y="3691413"/>
            <a:chExt cx="1686131" cy="671088"/>
          </a:xfrm>
        </p:grpSpPr>
        <p:grpSp>
          <p:nvGrpSpPr>
            <p:cNvPr id="1196" name="Google Shape;1196;p25"/>
            <p:cNvGrpSpPr/>
            <p:nvPr/>
          </p:nvGrpSpPr>
          <p:grpSpPr>
            <a:xfrm>
              <a:off x="2802441" y="3691425"/>
              <a:ext cx="1686131" cy="416700"/>
              <a:chOff x="843175" y="1985175"/>
              <a:chExt cx="1686300" cy="416700"/>
            </a:xfrm>
          </p:grpSpPr>
          <p:sp>
            <p:nvSpPr>
              <p:cNvPr id="1197" name="Google Shape;1197;p25"/>
              <p:cNvSpPr/>
              <p:nvPr/>
            </p:nvSpPr>
            <p:spPr>
              <a:xfrm flipH="1">
                <a:off x="843175" y="1985175"/>
                <a:ext cx="1686300" cy="416700"/>
              </a:xfrm>
              <a:prstGeom prst="roundRect">
                <a:avLst>
                  <a:gd fmla="val 16667" name="adj"/>
                </a:avLst>
              </a:prstGeom>
              <a:solidFill>
                <a:srgbClr val="B5C267">
                  <a:alpha val="1556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sp>
            <p:nvSpPr>
              <p:cNvPr id="1198" name="Google Shape;1198;p25"/>
              <p:cNvSpPr/>
              <p:nvPr/>
            </p:nvSpPr>
            <p:spPr>
              <a:xfrm flipH="1">
                <a:off x="843236" y="1985175"/>
                <a:ext cx="264000" cy="416700"/>
              </a:xfrm>
              <a:prstGeom prst="roundRect">
                <a:avLst>
                  <a:gd fmla="val 25795" name="adj"/>
                </a:avLst>
              </a:pr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grpSp>
        <p:sp>
          <p:nvSpPr>
            <p:cNvPr id="1199" name="Google Shape;1199;p25"/>
            <p:cNvSpPr txBox="1"/>
            <p:nvPr/>
          </p:nvSpPr>
          <p:spPr>
            <a:xfrm>
              <a:off x="2897016" y="3691413"/>
              <a:ext cx="14970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chemeClr val="accent1"/>
                  </a:solidFill>
                  <a:latin typeface="Chau Philomene One"/>
                  <a:ea typeface="Chau Philomene One"/>
                  <a:cs typeface="Chau Philomene One"/>
                  <a:sym typeface="Chau Philomene One"/>
                </a:rPr>
                <a:t>1</a:t>
              </a:r>
              <a:r>
                <a:rPr lang="en-GB" sz="3600">
                  <a:solidFill>
                    <a:schemeClr val="accent1"/>
                  </a:solidFill>
                  <a:latin typeface="Chau Philomene One"/>
                  <a:ea typeface="Chau Philomene One"/>
                  <a:cs typeface="Chau Philomene One"/>
                  <a:sym typeface="Chau Philomene One"/>
                </a:rPr>
                <a:t>0%</a:t>
              </a:r>
              <a:endParaRPr sz="3600">
                <a:solidFill>
                  <a:schemeClr val="accent1"/>
                </a:solidFill>
                <a:latin typeface="Chau Philomene One"/>
                <a:ea typeface="Chau Philomene One"/>
                <a:cs typeface="Chau Philomene One"/>
                <a:sym typeface="Chau Philomene One"/>
              </a:endParaRPr>
            </a:p>
          </p:txBody>
        </p:sp>
        <p:sp>
          <p:nvSpPr>
            <p:cNvPr id="1200" name="Google Shape;1200;p25"/>
            <p:cNvSpPr txBox="1"/>
            <p:nvPr/>
          </p:nvSpPr>
          <p:spPr>
            <a:xfrm>
              <a:off x="2981763" y="4027400"/>
              <a:ext cx="13275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accent1"/>
                  </a:solidFill>
                  <a:latin typeface="Chau Philomene One"/>
                  <a:ea typeface="Chau Philomene One"/>
                  <a:cs typeface="Chau Philomene One"/>
                  <a:sym typeface="Chau Philomene One"/>
                </a:rPr>
                <a:t>India</a:t>
              </a:r>
              <a:endParaRPr sz="2200">
                <a:solidFill>
                  <a:schemeClr val="accent1"/>
                </a:solidFill>
                <a:latin typeface="Chau Philomene One"/>
                <a:ea typeface="Chau Philomene One"/>
                <a:cs typeface="Chau Philomene One"/>
                <a:sym typeface="Chau Philomene One"/>
              </a:endParaRPr>
            </a:p>
          </p:txBody>
        </p:sp>
      </p:grpSp>
      <p:grpSp>
        <p:nvGrpSpPr>
          <p:cNvPr id="1201" name="Google Shape;1201;p25"/>
          <p:cNvGrpSpPr/>
          <p:nvPr/>
        </p:nvGrpSpPr>
        <p:grpSpPr>
          <a:xfrm>
            <a:off x="5945266" y="1172725"/>
            <a:ext cx="1686131" cy="678413"/>
            <a:chOff x="2982478" y="1258763"/>
            <a:chExt cx="1686131" cy="678413"/>
          </a:xfrm>
        </p:grpSpPr>
        <p:grpSp>
          <p:nvGrpSpPr>
            <p:cNvPr id="1202" name="Google Shape;1202;p25"/>
            <p:cNvGrpSpPr/>
            <p:nvPr/>
          </p:nvGrpSpPr>
          <p:grpSpPr>
            <a:xfrm>
              <a:off x="2982478" y="1258775"/>
              <a:ext cx="1686131" cy="416700"/>
              <a:chOff x="843175" y="1985175"/>
              <a:chExt cx="1686300" cy="416700"/>
            </a:xfrm>
          </p:grpSpPr>
          <p:sp>
            <p:nvSpPr>
              <p:cNvPr id="1203" name="Google Shape;1203;p25"/>
              <p:cNvSpPr/>
              <p:nvPr/>
            </p:nvSpPr>
            <p:spPr>
              <a:xfrm flipH="1">
                <a:off x="843175" y="1985175"/>
                <a:ext cx="1686300" cy="416700"/>
              </a:xfrm>
              <a:prstGeom prst="roundRect">
                <a:avLst>
                  <a:gd fmla="val 16667" name="adj"/>
                </a:avLst>
              </a:prstGeom>
              <a:solidFill>
                <a:srgbClr val="B5C267">
                  <a:alpha val="1556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sp>
            <p:nvSpPr>
              <p:cNvPr id="1204" name="Google Shape;1204;p25"/>
              <p:cNvSpPr/>
              <p:nvPr/>
            </p:nvSpPr>
            <p:spPr>
              <a:xfrm flipH="1">
                <a:off x="843246" y="1985175"/>
                <a:ext cx="473400" cy="416700"/>
              </a:xfrm>
              <a:prstGeom prst="roundRect">
                <a:avLst>
                  <a:gd fmla="val 25795" name="adj"/>
                </a:avLst>
              </a:pr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grpSp>
        <p:sp>
          <p:nvSpPr>
            <p:cNvPr id="1205" name="Google Shape;1205;p25"/>
            <p:cNvSpPr txBox="1"/>
            <p:nvPr/>
          </p:nvSpPr>
          <p:spPr>
            <a:xfrm>
              <a:off x="3077041" y="1258763"/>
              <a:ext cx="14970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chemeClr val="accent1"/>
                  </a:solidFill>
                  <a:latin typeface="Chau Philomene One"/>
                  <a:ea typeface="Chau Philomene One"/>
                  <a:cs typeface="Chau Philomene One"/>
                  <a:sym typeface="Chau Philomene One"/>
                </a:rPr>
                <a:t>25%</a:t>
              </a:r>
              <a:endParaRPr sz="3600">
                <a:solidFill>
                  <a:schemeClr val="accent1"/>
                </a:solidFill>
                <a:latin typeface="Chau Philomene One"/>
                <a:ea typeface="Chau Philomene One"/>
                <a:cs typeface="Chau Philomene One"/>
                <a:sym typeface="Chau Philomene One"/>
              </a:endParaRPr>
            </a:p>
          </p:txBody>
        </p:sp>
        <p:sp>
          <p:nvSpPr>
            <p:cNvPr id="1206" name="Google Shape;1206;p25"/>
            <p:cNvSpPr txBox="1"/>
            <p:nvPr/>
          </p:nvSpPr>
          <p:spPr>
            <a:xfrm>
              <a:off x="3161788" y="1602075"/>
              <a:ext cx="13275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accent1"/>
                  </a:solidFill>
                  <a:latin typeface="Chau Philomene One"/>
                  <a:ea typeface="Chau Philomene One"/>
                  <a:cs typeface="Chau Philomene One"/>
                  <a:sym typeface="Chau Philomene One"/>
                </a:rPr>
                <a:t>World</a:t>
              </a:r>
              <a:endParaRPr sz="2200">
                <a:solidFill>
                  <a:schemeClr val="accent1"/>
                </a:solidFill>
                <a:latin typeface="Chau Philomene One"/>
                <a:ea typeface="Chau Philomene One"/>
                <a:cs typeface="Chau Philomene One"/>
                <a:sym typeface="Chau Philomene One"/>
              </a:endParaRPr>
            </a:p>
          </p:txBody>
        </p:sp>
      </p:grpSp>
      <p:grpSp>
        <p:nvGrpSpPr>
          <p:cNvPr id="1207" name="Google Shape;1207;p25"/>
          <p:cNvGrpSpPr/>
          <p:nvPr/>
        </p:nvGrpSpPr>
        <p:grpSpPr>
          <a:xfrm>
            <a:off x="795214" y="2615563"/>
            <a:ext cx="1686133" cy="671063"/>
            <a:chOff x="2896377" y="2739238"/>
            <a:chExt cx="1686133" cy="671063"/>
          </a:xfrm>
        </p:grpSpPr>
        <p:grpSp>
          <p:nvGrpSpPr>
            <p:cNvPr id="1208" name="Google Shape;1208;p25"/>
            <p:cNvGrpSpPr/>
            <p:nvPr/>
          </p:nvGrpSpPr>
          <p:grpSpPr>
            <a:xfrm>
              <a:off x="2896377" y="2739250"/>
              <a:ext cx="1686133" cy="416700"/>
              <a:chOff x="843173" y="1985175"/>
              <a:chExt cx="1686302" cy="416700"/>
            </a:xfrm>
          </p:grpSpPr>
          <p:sp>
            <p:nvSpPr>
              <p:cNvPr id="1209" name="Google Shape;1209;p25"/>
              <p:cNvSpPr/>
              <p:nvPr/>
            </p:nvSpPr>
            <p:spPr>
              <a:xfrm flipH="1">
                <a:off x="843175" y="1985175"/>
                <a:ext cx="1686300" cy="416700"/>
              </a:xfrm>
              <a:prstGeom prst="roundRect">
                <a:avLst>
                  <a:gd fmla="val 16667" name="adj"/>
                </a:avLst>
              </a:prstGeom>
              <a:solidFill>
                <a:srgbClr val="B5C267">
                  <a:alpha val="1556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sp>
            <p:nvSpPr>
              <p:cNvPr id="1210" name="Google Shape;1210;p25"/>
              <p:cNvSpPr/>
              <p:nvPr/>
            </p:nvSpPr>
            <p:spPr>
              <a:xfrm flipH="1">
                <a:off x="843173" y="1985175"/>
                <a:ext cx="94500" cy="416700"/>
              </a:xfrm>
              <a:prstGeom prst="roundRect">
                <a:avLst>
                  <a:gd fmla="val 25795" name="adj"/>
                </a:avLst>
              </a:prstGeom>
              <a:solidFill>
                <a:srgbClr val="516D5D"/>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2"/>
                  </a:solidFill>
                  <a:latin typeface="Chau Philomene One"/>
                  <a:ea typeface="Chau Philomene One"/>
                  <a:cs typeface="Chau Philomene One"/>
                  <a:sym typeface="Chau Philomene One"/>
                </a:endParaRPr>
              </a:p>
            </p:txBody>
          </p:sp>
        </p:grpSp>
        <p:sp>
          <p:nvSpPr>
            <p:cNvPr id="1211" name="Google Shape;1211;p25"/>
            <p:cNvSpPr txBox="1"/>
            <p:nvPr/>
          </p:nvSpPr>
          <p:spPr>
            <a:xfrm>
              <a:off x="2990941" y="2739238"/>
              <a:ext cx="14970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chemeClr val="accent1"/>
                  </a:solidFill>
                  <a:latin typeface="Chau Philomene One"/>
                  <a:ea typeface="Chau Philomene One"/>
                  <a:cs typeface="Chau Philomene One"/>
                  <a:sym typeface="Chau Philomene One"/>
                </a:rPr>
                <a:t>-3</a:t>
              </a:r>
              <a:r>
                <a:rPr lang="en-GB" sz="3600">
                  <a:solidFill>
                    <a:schemeClr val="accent1"/>
                  </a:solidFill>
                  <a:latin typeface="Chau Philomene One"/>
                  <a:ea typeface="Chau Philomene One"/>
                  <a:cs typeface="Chau Philomene One"/>
                  <a:sym typeface="Chau Philomene One"/>
                </a:rPr>
                <a:t>%</a:t>
              </a:r>
              <a:endParaRPr sz="3600">
                <a:solidFill>
                  <a:schemeClr val="accent1"/>
                </a:solidFill>
                <a:latin typeface="Chau Philomene One"/>
                <a:ea typeface="Chau Philomene One"/>
                <a:cs typeface="Chau Philomene One"/>
                <a:sym typeface="Chau Philomene One"/>
              </a:endParaRPr>
            </a:p>
          </p:txBody>
        </p:sp>
        <p:sp>
          <p:nvSpPr>
            <p:cNvPr id="1212" name="Google Shape;1212;p25"/>
            <p:cNvSpPr txBox="1"/>
            <p:nvPr/>
          </p:nvSpPr>
          <p:spPr>
            <a:xfrm>
              <a:off x="3075688" y="3075200"/>
              <a:ext cx="13275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accent1"/>
                  </a:solidFill>
                  <a:latin typeface="Chau Philomene One"/>
                  <a:ea typeface="Chau Philomene One"/>
                  <a:cs typeface="Chau Philomene One"/>
                  <a:sym typeface="Chau Philomene One"/>
                </a:rPr>
                <a:t>Europe</a:t>
              </a:r>
              <a:endParaRPr sz="2200">
                <a:solidFill>
                  <a:schemeClr val="accent1"/>
                </a:solidFill>
                <a:latin typeface="Chau Philomene One"/>
                <a:ea typeface="Chau Philomene One"/>
                <a:cs typeface="Chau Philomene One"/>
                <a:sym typeface="Chau Philomene One"/>
              </a:endParaRPr>
            </a:p>
          </p:txBody>
        </p:sp>
      </p:grpSp>
      <p:grpSp>
        <p:nvGrpSpPr>
          <p:cNvPr id="1213" name="Google Shape;1213;p25"/>
          <p:cNvGrpSpPr/>
          <p:nvPr/>
        </p:nvGrpSpPr>
        <p:grpSpPr>
          <a:xfrm>
            <a:off x="595239" y="2035704"/>
            <a:ext cx="430648" cy="579876"/>
            <a:chOff x="2988375" y="3004600"/>
            <a:chExt cx="223725" cy="301250"/>
          </a:xfrm>
        </p:grpSpPr>
        <p:sp>
          <p:nvSpPr>
            <p:cNvPr id="1214" name="Google Shape;1214;p25"/>
            <p:cNvSpPr/>
            <p:nvPr/>
          </p:nvSpPr>
          <p:spPr>
            <a:xfrm>
              <a:off x="2988375" y="3004600"/>
              <a:ext cx="223725" cy="262275"/>
            </a:xfrm>
            <a:custGeom>
              <a:rect b="b" l="l" r="r" t="t"/>
              <a:pathLst>
                <a:path extrusionOk="0" h="10491" w="8949">
                  <a:moveTo>
                    <a:pt x="4483" y="0"/>
                  </a:moveTo>
                  <a:cubicBezTo>
                    <a:pt x="4483" y="0"/>
                    <a:pt x="1" y="1754"/>
                    <a:pt x="1" y="5246"/>
                  </a:cubicBezTo>
                  <a:cubicBezTo>
                    <a:pt x="1" y="7584"/>
                    <a:pt x="780" y="10491"/>
                    <a:pt x="2144" y="10491"/>
                  </a:cubicBezTo>
                  <a:cubicBezTo>
                    <a:pt x="3898" y="10491"/>
                    <a:pt x="4483" y="9143"/>
                    <a:pt x="4483" y="9143"/>
                  </a:cubicBezTo>
                  <a:cubicBezTo>
                    <a:pt x="4483" y="9143"/>
                    <a:pt x="5067" y="10491"/>
                    <a:pt x="6805" y="10491"/>
                  </a:cubicBezTo>
                  <a:cubicBezTo>
                    <a:pt x="8169" y="10491"/>
                    <a:pt x="8949" y="7584"/>
                    <a:pt x="8949" y="5246"/>
                  </a:cubicBezTo>
                  <a:cubicBezTo>
                    <a:pt x="8949" y="1754"/>
                    <a:pt x="4483" y="0"/>
                    <a:pt x="4483"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5"/>
            <p:cNvSpPr/>
            <p:nvPr/>
          </p:nvSpPr>
          <p:spPr>
            <a:xfrm>
              <a:off x="3041575" y="3194175"/>
              <a:ext cx="117325" cy="25550"/>
            </a:xfrm>
            <a:custGeom>
              <a:rect b="b" l="l" r="r" t="t"/>
              <a:pathLst>
                <a:path extrusionOk="0" h="1022" w="4693">
                  <a:moveTo>
                    <a:pt x="2097" y="1"/>
                  </a:moveTo>
                  <a:lnTo>
                    <a:pt x="149" y="652"/>
                  </a:lnTo>
                  <a:cubicBezTo>
                    <a:pt x="51" y="683"/>
                    <a:pt x="1" y="780"/>
                    <a:pt x="32" y="893"/>
                  </a:cubicBezTo>
                  <a:cubicBezTo>
                    <a:pt x="59" y="970"/>
                    <a:pt x="135" y="1017"/>
                    <a:pt x="213" y="1017"/>
                  </a:cubicBezTo>
                  <a:cubicBezTo>
                    <a:pt x="235" y="1017"/>
                    <a:pt x="256" y="1014"/>
                    <a:pt x="277" y="1006"/>
                  </a:cubicBezTo>
                  <a:lnTo>
                    <a:pt x="2195" y="390"/>
                  </a:lnTo>
                  <a:lnTo>
                    <a:pt x="2518" y="390"/>
                  </a:lnTo>
                  <a:lnTo>
                    <a:pt x="4436" y="1006"/>
                  </a:lnTo>
                  <a:cubicBezTo>
                    <a:pt x="4451" y="1022"/>
                    <a:pt x="4467" y="1022"/>
                    <a:pt x="4482" y="1022"/>
                  </a:cubicBezTo>
                  <a:cubicBezTo>
                    <a:pt x="4580" y="1022"/>
                    <a:pt x="4662" y="959"/>
                    <a:pt x="4677" y="862"/>
                  </a:cubicBezTo>
                  <a:cubicBezTo>
                    <a:pt x="4693" y="765"/>
                    <a:pt x="4646" y="667"/>
                    <a:pt x="4549" y="652"/>
                  </a:cubicBezTo>
                  <a:lnTo>
                    <a:pt x="2600" y="1"/>
                  </a:ln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5"/>
            <p:cNvSpPr/>
            <p:nvPr/>
          </p:nvSpPr>
          <p:spPr>
            <a:xfrm>
              <a:off x="3026975" y="3138500"/>
              <a:ext cx="146550" cy="26475"/>
            </a:xfrm>
            <a:custGeom>
              <a:rect b="b" l="l" r="r" t="t"/>
              <a:pathLst>
                <a:path extrusionOk="0" h="1059" w="5862">
                  <a:moveTo>
                    <a:pt x="232" y="0"/>
                  </a:moveTo>
                  <a:cubicBezTo>
                    <a:pt x="142" y="0"/>
                    <a:pt x="49" y="63"/>
                    <a:pt x="31" y="151"/>
                  </a:cubicBezTo>
                  <a:cubicBezTo>
                    <a:pt x="0" y="248"/>
                    <a:pt x="66" y="361"/>
                    <a:pt x="164" y="392"/>
                  </a:cubicBezTo>
                  <a:lnTo>
                    <a:pt x="2697" y="1059"/>
                  </a:lnTo>
                  <a:lnTo>
                    <a:pt x="3184" y="1059"/>
                  </a:lnTo>
                  <a:lnTo>
                    <a:pt x="5702" y="392"/>
                  </a:lnTo>
                  <a:cubicBezTo>
                    <a:pt x="5748" y="377"/>
                    <a:pt x="5799" y="345"/>
                    <a:pt x="5830" y="295"/>
                  </a:cubicBezTo>
                  <a:cubicBezTo>
                    <a:pt x="5846" y="248"/>
                    <a:pt x="5861" y="197"/>
                    <a:pt x="5846" y="151"/>
                  </a:cubicBezTo>
                  <a:cubicBezTo>
                    <a:pt x="5830" y="100"/>
                    <a:pt x="5799" y="53"/>
                    <a:pt x="5748" y="34"/>
                  </a:cubicBezTo>
                  <a:cubicBezTo>
                    <a:pt x="5717" y="3"/>
                    <a:pt x="5651" y="3"/>
                    <a:pt x="5604" y="3"/>
                  </a:cubicBezTo>
                  <a:lnTo>
                    <a:pt x="3102" y="669"/>
                  </a:lnTo>
                  <a:lnTo>
                    <a:pt x="2759" y="669"/>
                  </a:lnTo>
                  <a:lnTo>
                    <a:pt x="261" y="3"/>
                  </a:lnTo>
                  <a:cubicBezTo>
                    <a:pt x="252" y="1"/>
                    <a:pt x="242" y="0"/>
                    <a:pt x="232" y="0"/>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
            <p:cNvSpPr/>
            <p:nvPr/>
          </p:nvSpPr>
          <p:spPr>
            <a:xfrm>
              <a:off x="3046050" y="3088075"/>
              <a:ext cx="108375" cy="33050"/>
            </a:xfrm>
            <a:custGeom>
              <a:rect b="b" l="l" r="r" t="t"/>
              <a:pathLst>
                <a:path extrusionOk="0" h="1322" w="4335">
                  <a:moveTo>
                    <a:pt x="228" y="0"/>
                  </a:moveTo>
                  <a:cubicBezTo>
                    <a:pt x="160" y="0"/>
                    <a:pt x="93" y="36"/>
                    <a:pt x="48" y="102"/>
                  </a:cubicBezTo>
                  <a:cubicBezTo>
                    <a:pt x="1" y="200"/>
                    <a:pt x="48" y="317"/>
                    <a:pt x="130" y="363"/>
                  </a:cubicBezTo>
                  <a:lnTo>
                    <a:pt x="1883" y="1306"/>
                  </a:lnTo>
                  <a:cubicBezTo>
                    <a:pt x="1918" y="1322"/>
                    <a:pt x="1949" y="1322"/>
                    <a:pt x="1981" y="1322"/>
                  </a:cubicBezTo>
                  <a:lnTo>
                    <a:pt x="2370" y="1322"/>
                  </a:lnTo>
                  <a:cubicBezTo>
                    <a:pt x="2405" y="1322"/>
                    <a:pt x="2437" y="1322"/>
                    <a:pt x="2452" y="1306"/>
                  </a:cubicBezTo>
                  <a:lnTo>
                    <a:pt x="4206" y="363"/>
                  </a:lnTo>
                  <a:cubicBezTo>
                    <a:pt x="4303" y="317"/>
                    <a:pt x="4335" y="200"/>
                    <a:pt x="4288" y="102"/>
                  </a:cubicBezTo>
                  <a:cubicBezTo>
                    <a:pt x="4253" y="36"/>
                    <a:pt x="4190" y="0"/>
                    <a:pt x="4122" y="0"/>
                  </a:cubicBezTo>
                  <a:cubicBezTo>
                    <a:pt x="4090" y="0"/>
                    <a:pt x="4058" y="8"/>
                    <a:pt x="4027" y="24"/>
                  </a:cubicBezTo>
                  <a:lnTo>
                    <a:pt x="2324" y="932"/>
                  </a:lnTo>
                  <a:lnTo>
                    <a:pt x="2031" y="932"/>
                  </a:lnTo>
                  <a:lnTo>
                    <a:pt x="324" y="24"/>
                  </a:lnTo>
                  <a:cubicBezTo>
                    <a:pt x="293" y="8"/>
                    <a:pt x="261" y="0"/>
                    <a:pt x="228" y="0"/>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5"/>
            <p:cNvSpPr/>
            <p:nvPr/>
          </p:nvSpPr>
          <p:spPr>
            <a:xfrm>
              <a:off x="3090675" y="3043550"/>
              <a:ext cx="19525" cy="262300"/>
            </a:xfrm>
            <a:custGeom>
              <a:rect b="b" l="l" r="r" t="t"/>
              <a:pathLst>
                <a:path extrusionOk="0" h="10492" w="781">
                  <a:moveTo>
                    <a:pt x="391" y="1"/>
                  </a:moveTo>
                  <a:cubicBezTo>
                    <a:pt x="391" y="1"/>
                    <a:pt x="1" y="391"/>
                    <a:pt x="1" y="780"/>
                  </a:cubicBezTo>
                  <a:lnTo>
                    <a:pt x="1" y="10297"/>
                  </a:lnTo>
                  <a:cubicBezTo>
                    <a:pt x="1" y="10410"/>
                    <a:pt x="83" y="10492"/>
                    <a:pt x="196" y="10492"/>
                  </a:cubicBezTo>
                  <a:lnTo>
                    <a:pt x="585" y="10492"/>
                  </a:lnTo>
                  <a:cubicBezTo>
                    <a:pt x="683" y="10492"/>
                    <a:pt x="780" y="10410"/>
                    <a:pt x="780" y="10297"/>
                  </a:cubicBezTo>
                  <a:lnTo>
                    <a:pt x="780" y="780"/>
                  </a:lnTo>
                  <a:cubicBezTo>
                    <a:pt x="780" y="391"/>
                    <a:pt x="391" y="1"/>
                    <a:pt x="39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25"/>
          <p:cNvGrpSpPr/>
          <p:nvPr/>
        </p:nvGrpSpPr>
        <p:grpSpPr>
          <a:xfrm rot="804154">
            <a:off x="4402088" y="2799362"/>
            <a:ext cx="354508" cy="523719"/>
            <a:chOff x="269375" y="2251200"/>
            <a:chExt cx="203850" cy="301150"/>
          </a:xfrm>
        </p:grpSpPr>
        <p:sp>
          <p:nvSpPr>
            <p:cNvPr id="1220" name="Google Shape;1220;p25"/>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5"/>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5"/>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5"/>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5"/>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5"/>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25"/>
          <p:cNvGrpSpPr/>
          <p:nvPr/>
        </p:nvGrpSpPr>
        <p:grpSpPr>
          <a:xfrm rot="-1439184">
            <a:off x="2628113" y="1469129"/>
            <a:ext cx="263177" cy="541615"/>
            <a:chOff x="6783943" y="1761686"/>
            <a:chExt cx="372906" cy="852038"/>
          </a:xfrm>
        </p:grpSpPr>
        <p:sp>
          <p:nvSpPr>
            <p:cNvPr id="1227" name="Google Shape;1227;p25"/>
            <p:cNvSpPr/>
            <p:nvPr/>
          </p:nvSpPr>
          <p:spPr>
            <a:xfrm>
              <a:off x="6784612" y="1761686"/>
              <a:ext cx="372237" cy="759634"/>
            </a:xfrm>
            <a:custGeom>
              <a:rect b="b" l="l" r="r" t="t"/>
              <a:pathLst>
                <a:path extrusionOk="0" h="13630" w="6679">
                  <a:moveTo>
                    <a:pt x="5692" y="1"/>
                  </a:moveTo>
                  <a:cubicBezTo>
                    <a:pt x="5692" y="1"/>
                    <a:pt x="5238" y="249"/>
                    <a:pt x="3954" y="842"/>
                  </a:cubicBezTo>
                  <a:cubicBezTo>
                    <a:pt x="2677" y="1430"/>
                    <a:pt x="1" y="4112"/>
                    <a:pt x="740" y="8604"/>
                  </a:cubicBezTo>
                  <a:cubicBezTo>
                    <a:pt x="1412" y="12715"/>
                    <a:pt x="3712" y="13629"/>
                    <a:pt x="3712" y="13629"/>
                  </a:cubicBezTo>
                  <a:cubicBezTo>
                    <a:pt x="3712" y="13629"/>
                    <a:pt x="6679" y="11256"/>
                    <a:pt x="6310" y="6600"/>
                  </a:cubicBezTo>
                  <a:cubicBezTo>
                    <a:pt x="5910" y="1732"/>
                    <a:pt x="5692" y="1"/>
                    <a:pt x="5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5"/>
            <p:cNvSpPr/>
            <p:nvPr/>
          </p:nvSpPr>
          <p:spPr>
            <a:xfrm>
              <a:off x="6783943" y="1761686"/>
              <a:ext cx="318288" cy="759634"/>
            </a:xfrm>
            <a:custGeom>
              <a:rect b="b" l="l" r="r" t="t"/>
              <a:pathLst>
                <a:path extrusionOk="0" h="13630" w="5711">
                  <a:moveTo>
                    <a:pt x="5710" y="1"/>
                  </a:moveTo>
                  <a:cubicBezTo>
                    <a:pt x="5710" y="1"/>
                    <a:pt x="5256" y="249"/>
                    <a:pt x="3972" y="836"/>
                  </a:cubicBezTo>
                  <a:cubicBezTo>
                    <a:pt x="2683" y="1430"/>
                    <a:pt x="1" y="4112"/>
                    <a:pt x="745" y="8604"/>
                  </a:cubicBezTo>
                  <a:cubicBezTo>
                    <a:pt x="1418" y="12715"/>
                    <a:pt x="3718" y="13629"/>
                    <a:pt x="3718" y="13629"/>
                  </a:cubicBezTo>
                  <a:cubicBezTo>
                    <a:pt x="3718" y="13629"/>
                    <a:pt x="3748" y="13605"/>
                    <a:pt x="3809" y="13557"/>
                  </a:cubicBezTo>
                  <a:cubicBezTo>
                    <a:pt x="3470" y="12576"/>
                    <a:pt x="3149" y="11268"/>
                    <a:pt x="2901" y="9512"/>
                  </a:cubicBezTo>
                  <a:cubicBezTo>
                    <a:pt x="1962" y="2853"/>
                    <a:pt x="5710" y="1"/>
                    <a:pt x="57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5"/>
            <p:cNvSpPr/>
            <p:nvPr/>
          </p:nvSpPr>
          <p:spPr>
            <a:xfrm>
              <a:off x="6927009" y="1797020"/>
              <a:ext cx="140557" cy="816704"/>
            </a:xfrm>
            <a:custGeom>
              <a:rect b="b" l="l" r="r" t="t"/>
              <a:pathLst>
                <a:path extrusionOk="0" h="14654" w="2522">
                  <a:moveTo>
                    <a:pt x="2414" y="1"/>
                  </a:moveTo>
                  <a:cubicBezTo>
                    <a:pt x="2402" y="1"/>
                    <a:pt x="2390" y="5"/>
                    <a:pt x="2380" y="15"/>
                  </a:cubicBezTo>
                  <a:cubicBezTo>
                    <a:pt x="1539" y="862"/>
                    <a:pt x="1151" y="1994"/>
                    <a:pt x="794" y="3114"/>
                  </a:cubicBezTo>
                  <a:cubicBezTo>
                    <a:pt x="388" y="4374"/>
                    <a:pt x="146" y="5639"/>
                    <a:pt x="98" y="6971"/>
                  </a:cubicBezTo>
                  <a:cubicBezTo>
                    <a:pt x="1" y="9629"/>
                    <a:pt x="267" y="12353"/>
                    <a:pt x="1847" y="14587"/>
                  </a:cubicBezTo>
                  <a:cubicBezTo>
                    <a:pt x="1880" y="14634"/>
                    <a:pt x="1923" y="14654"/>
                    <a:pt x="1965" y="14654"/>
                  </a:cubicBezTo>
                  <a:cubicBezTo>
                    <a:pt x="2088" y="14654"/>
                    <a:pt x="2213" y="14492"/>
                    <a:pt x="2114" y="14357"/>
                  </a:cubicBezTo>
                  <a:cubicBezTo>
                    <a:pt x="600" y="12208"/>
                    <a:pt x="334" y="9490"/>
                    <a:pt x="425" y="6929"/>
                  </a:cubicBezTo>
                  <a:cubicBezTo>
                    <a:pt x="467" y="5675"/>
                    <a:pt x="618" y="4465"/>
                    <a:pt x="994" y="3266"/>
                  </a:cubicBezTo>
                  <a:cubicBezTo>
                    <a:pt x="1327" y="2170"/>
                    <a:pt x="1696" y="965"/>
                    <a:pt x="2483" y="105"/>
                  </a:cubicBezTo>
                  <a:cubicBezTo>
                    <a:pt x="2522" y="67"/>
                    <a:pt x="2464" y="1"/>
                    <a:pt x="241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5"/>
            <p:cNvSpPr/>
            <p:nvPr/>
          </p:nvSpPr>
          <p:spPr>
            <a:xfrm>
              <a:off x="6818720" y="1761686"/>
              <a:ext cx="318901" cy="703567"/>
            </a:xfrm>
            <a:custGeom>
              <a:rect b="b" l="l" r="r" t="t"/>
              <a:pathLst>
                <a:path extrusionOk="0" h="12624" w="5722">
                  <a:moveTo>
                    <a:pt x="5080" y="1"/>
                  </a:moveTo>
                  <a:cubicBezTo>
                    <a:pt x="5080" y="1"/>
                    <a:pt x="5038" y="25"/>
                    <a:pt x="4947" y="67"/>
                  </a:cubicBezTo>
                  <a:cubicBezTo>
                    <a:pt x="4717" y="309"/>
                    <a:pt x="4481" y="552"/>
                    <a:pt x="4238" y="794"/>
                  </a:cubicBezTo>
                  <a:cubicBezTo>
                    <a:pt x="4223" y="799"/>
                    <a:pt x="4234" y="813"/>
                    <a:pt x="4245" y="813"/>
                  </a:cubicBezTo>
                  <a:cubicBezTo>
                    <a:pt x="4247" y="813"/>
                    <a:pt x="4249" y="813"/>
                    <a:pt x="4251" y="812"/>
                  </a:cubicBezTo>
                  <a:cubicBezTo>
                    <a:pt x="4535" y="552"/>
                    <a:pt x="4814" y="297"/>
                    <a:pt x="5080" y="25"/>
                  </a:cubicBezTo>
                  <a:lnTo>
                    <a:pt x="5080" y="1"/>
                  </a:lnTo>
                  <a:close/>
                  <a:moveTo>
                    <a:pt x="4033" y="509"/>
                  </a:moveTo>
                  <a:cubicBezTo>
                    <a:pt x="4008" y="515"/>
                    <a:pt x="3990" y="527"/>
                    <a:pt x="3966" y="540"/>
                  </a:cubicBezTo>
                  <a:cubicBezTo>
                    <a:pt x="3972" y="697"/>
                    <a:pt x="4002" y="854"/>
                    <a:pt x="4099" y="945"/>
                  </a:cubicBezTo>
                  <a:cubicBezTo>
                    <a:pt x="4106" y="951"/>
                    <a:pt x="4112" y="954"/>
                    <a:pt x="4118" y="954"/>
                  </a:cubicBezTo>
                  <a:cubicBezTo>
                    <a:pt x="4134" y="954"/>
                    <a:pt x="4148" y="933"/>
                    <a:pt x="4148" y="915"/>
                  </a:cubicBezTo>
                  <a:cubicBezTo>
                    <a:pt x="4142" y="824"/>
                    <a:pt x="4087" y="733"/>
                    <a:pt x="4063" y="642"/>
                  </a:cubicBezTo>
                  <a:cubicBezTo>
                    <a:pt x="4051" y="600"/>
                    <a:pt x="4039" y="552"/>
                    <a:pt x="4033" y="509"/>
                  </a:cubicBezTo>
                  <a:close/>
                  <a:moveTo>
                    <a:pt x="5128" y="503"/>
                  </a:moveTo>
                  <a:cubicBezTo>
                    <a:pt x="4735" y="939"/>
                    <a:pt x="4275" y="1302"/>
                    <a:pt x="3730" y="1514"/>
                  </a:cubicBezTo>
                  <a:cubicBezTo>
                    <a:pt x="3688" y="1339"/>
                    <a:pt x="3591" y="1187"/>
                    <a:pt x="3542" y="1012"/>
                  </a:cubicBezTo>
                  <a:cubicBezTo>
                    <a:pt x="3518" y="927"/>
                    <a:pt x="3494" y="854"/>
                    <a:pt x="3470" y="770"/>
                  </a:cubicBezTo>
                  <a:cubicBezTo>
                    <a:pt x="3451" y="776"/>
                    <a:pt x="3427" y="794"/>
                    <a:pt x="3397" y="800"/>
                  </a:cubicBezTo>
                  <a:cubicBezTo>
                    <a:pt x="3433" y="1066"/>
                    <a:pt x="3512" y="1339"/>
                    <a:pt x="3669" y="1526"/>
                  </a:cubicBezTo>
                  <a:cubicBezTo>
                    <a:pt x="3675" y="1539"/>
                    <a:pt x="3669" y="1545"/>
                    <a:pt x="3663" y="1545"/>
                  </a:cubicBezTo>
                  <a:cubicBezTo>
                    <a:pt x="3645" y="1551"/>
                    <a:pt x="3657" y="1575"/>
                    <a:pt x="3669" y="1575"/>
                  </a:cubicBezTo>
                  <a:cubicBezTo>
                    <a:pt x="4069" y="1514"/>
                    <a:pt x="4432" y="1218"/>
                    <a:pt x="4735" y="957"/>
                  </a:cubicBezTo>
                  <a:cubicBezTo>
                    <a:pt x="4880" y="836"/>
                    <a:pt x="5013" y="703"/>
                    <a:pt x="5135" y="564"/>
                  </a:cubicBezTo>
                  <a:cubicBezTo>
                    <a:pt x="5135" y="546"/>
                    <a:pt x="5128" y="521"/>
                    <a:pt x="5128" y="503"/>
                  </a:cubicBezTo>
                  <a:close/>
                  <a:moveTo>
                    <a:pt x="5189" y="1091"/>
                  </a:moveTo>
                  <a:cubicBezTo>
                    <a:pt x="4977" y="1296"/>
                    <a:pt x="4765" y="1496"/>
                    <a:pt x="4541" y="1678"/>
                  </a:cubicBezTo>
                  <a:cubicBezTo>
                    <a:pt x="4432" y="1763"/>
                    <a:pt x="3700" y="2326"/>
                    <a:pt x="3391" y="2404"/>
                  </a:cubicBezTo>
                  <a:cubicBezTo>
                    <a:pt x="3131" y="2023"/>
                    <a:pt x="2888" y="1648"/>
                    <a:pt x="2707" y="1236"/>
                  </a:cubicBezTo>
                  <a:cubicBezTo>
                    <a:pt x="2695" y="1248"/>
                    <a:pt x="2670" y="1254"/>
                    <a:pt x="2658" y="1272"/>
                  </a:cubicBezTo>
                  <a:cubicBezTo>
                    <a:pt x="2798" y="1678"/>
                    <a:pt x="3003" y="2083"/>
                    <a:pt x="3294" y="2416"/>
                  </a:cubicBezTo>
                  <a:cubicBezTo>
                    <a:pt x="3276" y="2404"/>
                    <a:pt x="3270" y="2398"/>
                    <a:pt x="3264" y="2392"/>
                  </a:cubicBezTo>
                  <a:cubicBezTo>
                    <a:pt x="3259" y="2386"/>
                    <a:pt x="3254" y="2383"/>
                    <a:pt x="3249" y="2383"/>
                  </a:cubicBezTo>
                  <a:cubicBezTo>
                    <a:pt x="3242" y="2383"/>
                    <a:pt x="3236" y="2391"/>
                    <a:pt x="3239" y="2398"/>
                  </a:cubicBezTo>
                  <a:cubicBezTo>
                    <a:pt x="3261" y="2454"/>
                    <a:pt x="3307" y="2477"/>
                    <a:pt x="3368" y="2477"/>
                  </a:cubicBezTo>
                  <a:cubicBezTo>
                    <a:pt x="3625" y="2477"/>
                    <a:pt x="4150" y="2066"/>
                    <a:pt x="4263" y="1993"/>
                  </a:cubicBezTo>
                  <a:cubicBezTo>
                    <a:pt x="4584" y="1763"/>
                    <a:pt x="4917" y="1508"/>
                    <a:pt x="5207" y="1218"/>
                  </a:cubicBezTo>
                  <a:cubicBezTo>
                    <a:pt x="5201" y="1175"/>
                    <a:pt x="5201" y="1133"/>
                    <a:pt x="5189" y="1091"/>
                  </a:cubicBezTo>
                  <a:close/>
                  <a:moveTo>
                    <a:pt x="1998" y="1878"/>
                  </a:moveTo>
                  <a:cubicBezTo>
                    <a:pt x="1980" y="1890"/>
                    <a:pt x="1968" y="1908"/>
                    <a:pt x="1962" y="1920"/>
                  </a:cubicBezTo>
                  <a:cubicBezTo>
                    <a:pt x="2150" y="2459"/>
                    <a:pt x="2477" y="2955"/>
                    <a:pt x="2913" y="3355"/>
                  </a:cubicBezTo>
                  <a:cubicBezTo>
                    <a:pt x="2913" y="3361"/>
                    <a:pt x="2919" y="3367"/>
                    <a:pt x="2931" y="3367"/>
                  </a:cubicBezTo>
                  <a:lnTo>
                    <a:pt x="2937" y="3373"/>
                  </a:lnTo>
                  <a:cubicBezTo>
                    <a:pt x="2945" y="3382"/>
                    <a:pt x="2953" y="3385"/>
                    <a:pt x="2961" y="3385"/>
                  </a:cubicBezTo>
                  <a:cubicBezTo>
                    <a:pt x="2974" y="3385"/>
                    <a:pt x="2986" y="3375"/>
                    <a:pt x="2997" y="3367"/>
                  </a:cubicBezTo>
                  <a:cubicBezTo>
                    <a:pt x="3918" y="3337"/>
                    <a:pt x="4699" y="2755"/>
                    <a:pt x="5292" y="2059"/>
                  </a:cubicBezTo>
                  <a:cubicBezTo>
                    <a:pt x="5280" y="2011"/>
                    <a:pt x="5280" y="1968"/>
                    <a:pt x="5274" y="1920"/>
                  </a:cubicBezTo>
                  <a:cubicBezTo>
                    <a:pt x="5038" y="2192"/>
                    <a:pt x="4802" y="2465"/>
                    <a:pt x="4523" y="2701"/>
                  </a:cubicBezTo>
                  <a:cubicBezTo>
                    <a:pt x="4093" y="3052"/>
                    <a:pt x="3560" y="3312"/>
                    <a:pt x="3003" y="3343"/>
                  </a:cubicBezTo>
                  <a:cubicBezTo>
                    <a:pt x="3003" y="3337"/>
                    <a:pt x="2997" y="3325"/>
                    <a:pt x="2985" y="3312"/>
                  </a:cubicBezTo>
                  <a:cubicBezTo>
                    <a:pt x="2543" y="2913"/>
                    <a:pt x="2198" y="2429"/>
                    <a:pt x="1998" y="1878"/>
                  </a:cubicBezTo>
                  <a:close/>
                  <a:moveTo>
                    <a:pt x="1363" y="2634"/>
                  </a:moveTo>
                  <a:cubicBezTo>
                    <a:pt x="1357" y="2659"/>
                    <a:pt x="1344" y="2671"/>
                    <a:pt x="1338" y="2677"/>
                  </a:cubicBezTo>
                  <a:cubicBezTo>
                    <a:pt x="1617" y="3331"/>
                    <a:pt x="1998" y="3978"/>
                    <a:pt x="2598" y="4342"/>
                  </a:cubicBezTo>
                  <a:cubicBezTo>
                    <a:pt x="2598" y="4354"/>
                    <a:pt x="2598" y="4354"/>
                    <a:pt x="2604" y="4354"/>
                  </a:cubicBezTo>
                  <a:lnTo>
                    <a:pt x="2610" y="4354"/>
                  </a:lnTo>
                  <a:cubicBezTo>
                    <a:pt x="2616" y="4360"/>
                    <a:pt x="2634" y="4366"/>
                    <a:pt x="2640" y="4366"/>
                  </a:cubicBezTo>
                  <a:cubicBezTo>
                    <a:pt x="2645" y="4368"/>
                    <a:pt x="2649" y="4368"/>
                    <a:pt x="2653" y="4368"/>
                  </a:cubicBezTo>
                  <a:cubicBezTo>
                    <a:pt x="2664" y="4368"/>
                    <a:pt x="2670" y="4363"/>
                    <a:pt x="2670" y="4354"/>
                  </a:cubicBezTo>
                  <a:cubicBezTo>
                    <a:pt x="2718" y="4358"/>
                    <a:pt x="2766" y="4361"/>
                    <a:pt x="2814" y="4361"/>
                  </a:cubicBezTo>
                  <a:cubicBezTo>
                    <a:pt x="3448" y="4361"/>
                    <a:pt x="4027" y="3964"/>
                    <a:pt x="4517" y="3603"/>
                  </a:cubicBezTo>
                  <a:cubicBezTo>
                    <a:pt x="4820" y="3379"/>
                    <a:pt x="5098" y="3143"/>
                    <a:pt x="5371" y="2883"/>
                  </a:cubicBezTo>
                  <a:cubicBezTo>
                    <a:pt x="5371" y="2852"/>
                    <a:pt x="5365" y="2816"/>
                    <a:pt x="5365" y="2786"/>
                  </a:cubicBezTo>
                  <a:cubicBezTo>
                    <a:pt x="5128" y="3010"/>
                    <a:pt x="4880" y="3234"/>
                    <a:pt x="4626" y="3428"/>
                  </a:cubicBezTo>
                  <a:cubicBezTo>
                    <a:pt x="4097" y="3839"/>
                    <a:pt x="3436" y="4325"/>
                    <a:pt x="2733" y="4325"/>
                  </a:cubicBezTo>
                  <a:cubicBezTo>
                    <a:pt x="2712" y="4325"/>
                    <a:pt x="2691" y="4324"/>
                    <a:pt x="2670" y="4324"/>
                  </a:cubicBezTo>
                  <a:cubicBezTo>
                    <a:pt x="2670" y="4324"/>
                    <a:pt x="2670" y="4311"/>
                    <a:pt x="2664" y="4311"/>
                  </a:cubicBezTo>
                  <a:cubicBezTo>
                    <a:pt x="2307" y="4033"/>
                    <a:pt x="2010" y="3748"/>
                    <a:pt x="1762" y="3367"/>
                  </a:cubicBezTo>
                  <a:cubicBezTo>
                    <a:pt x="1611" y="3131"/>
                    <a:pt x="1478" y="2883"/>
                    <a:pt x="1363" y="2634"/>
                  </a:cubicBezTo>
                  <a:close/>
                  <a:moveTo>
                    <a:pt x="781" y="3633"/>
                  </a:moveTo>
                  <a:lnTo>
                    <a:pt x="757" y="3676"/>
                  </a:lnTo>
                  <a:cubicBezTo>
                    <a:pt x="909" y="3942"/>
                    <a:pt x="1096" y="4184"/>
                    <a:pt x="1308" y="4402"/>
                  </a:cubicBezTo>
                  <a:cubicBezTo>
                    <a:pt x="1629" y="4735"/>
                    <a:pt x="2029" y="5086"/>
                    <a:pt x="2458" y="5250"/>
                  </a:cubicBezTo>
                  <a:lnTo>
                    <a:pt x="2477" y="5250"/>
                  </a:lnTo>
                  <a:cubicBezTo>
                    <a:pt x="2620" y="5299"/>
                    <a:pt x="2770" y="5321"/>
                    <a:pt x="2921" y="5321"/>
                  </a:cubicBezTo>
                  <a:cubicBezTo>
                    <a:pt x="3554" y="5321"/>
                    <a:pt x="4228" y="4944"/>
                    <a:pt x="4717" y="4626"/>
                  </a:cubicBezTo>
                  <a:cubicBezTo>
                    <a:pt x="4971" y="4457"/>
                    <a:pt x="5231" y="4269"/>
                    <a:pt x="5474" y="4063"/>
                  </a:cubicBezTo>
                  <a:cubicBezTo>
                    <a:pt x="5474" y="4027"/>
                    <a:pt x="5461" y="3991"/>
                    <a:pt x="5461" y="3948"/>
                  </a:cubicBezTo>
                  <a:cubicBezTo>
                    <a:pt x="5250" y="4148"/>
                    <a:pt x="5032" y="4324"/>
                    <a:pt x="4783" y="4487"/>
                  </a:cubicBezTo>
                  <a:cubicBezTo>
                    <a:pt x="4444" y="4717"/>
                    <a:pt x="4081" y="4929"/>
                    <a:pt x="3700" y="5068"/>
                  </a:cubicBezTo>
                  <a:cubicBezTo>
                    <a:pt x="3395" y="5191"/>
                    <a:pt x="3101" y="5232"/>
                    <a:pt x="2795" y="5232"/>
                  </a:cubicBezTo>
                  <a:cubicBezTo>
                    <a:pt x="2692" y="5232"/>
                    <a:pt x="2589" y="5227"/>
                    <a:pt x="2483" y="5220"/>
                  </a:cubicBezTo>
                  <a:lnTo>
                    <a:pt x="2483" y="5214"/>
                  </a:lnTo>
                  <a:cubicBezTo>
                    <a:pt x="2071" y="4935"/>
                    <a:pt x="1677" y="4705"/>
                    <a:pt x="1332" y="4342"/>
                  </a:cubicBezTo>
                  <a:cubicBezTo>
                    <a:pt x="1120" y="4124"/>
                    <a:pt x="939" y="3888"/>
                    <a:pt x="781" y="3633"/>
                  </a:cubicBezTo>
                  <a:close/>
                  <a:moveTo>
                    <a:pt x="333" y="4778"/>
                  </a:moveTo>
                  <a:cubicBezTo>
                    <a:pt x="327" y="4790"/>
                    <a:pt x="327" y="4814"/>
                    <a:pt x="315" y="4826"/>
                  </a:cubicBezTo>
                  <a:cubicBezTo>
                    <a:pt x="763" y="5540"/>
                    <a:pt x="1520" y="6001"/>
                    <a:pt x="2295" y="6370"/>
                  </a:cubicBezTo>
                  <a:cubicBezTo>
                    <a:pt x="2300" y="6372"/>
                    <a:pt x="2305" y="6374"/>
                    <a:pt x="2309" y="6374"/>
                  </a:cubicBezTo>
                  <a:cubicBezTo>
                    <a:pt x="2337" y="6374"/>
                    <a:pt x="2350" y="6330"/>
                    <a:pt x="2313" y="6309"/>
                  </a:cubicBezTo>
                  <a:cubicBezTo>
                    <a:pt x="1556" y="5958"/>
                    <a:pt x="794" y="5480"/>
                    <a:pt x="333" y="4778"/>
                  </a:cubicBezTo>
                  <a:close/>
                  <a:moveTo>
                    <a:pt x="5522" y="4693"/>
                  </a:moveTo>
                  <a:cubicBezTo>
                    <a:pt x="5207" y="5026"/>
                    <a:pt x="4874" y="5335"/>
                    <a:pt x="4481" y="5601"/>
                  </a:cubicBezTo>
                  <a:cubicBezTo>
                    <a:pt x="3809" y="6061"/>
                    <a:pt x="3022" y="6352"/>
                    <a:pt x="2192" y="6388"/>
                  </a:cubicBezTo>
                  <a:cubicBezTo>
                    <a:pt x="2180" y="6388"/>
                    <a:pt x="2180" y="6418"/>
                    <a:pt x="2192" y="6418"/>
                  </a:cubicBezTo>
                  <a:cubicBezTo>
                    <a:pt x="2224" y="6419"/>
                    <a:pt x="2255" y="6420"/>
                    <a:pt x="2287" y="6420"/>
                  </a:cubicBezTo>
                  <a:cubicBezTo>
                    <a:pt x="3518" y="6420"/>
                    <a:pt x="4684" y="5735"/>
                    <a:pt x="5540" y="4838"/>
                  </a:cubicBezTo>
                  <a:cubicBezTo>
                    <a:pt x="5534" y="4790"/>
                    <a:pt x="5534" y="4735"/>
                    <a:pt x="5522" y="4693"/>
                  </a:cubicBezTo>
                  <a:close/>
                  <a:moveTo>
                    <a:pt x="5631" y="5686"/>
                  </a:moveTo>
                  <a:cubicBezTo>
                    <a:pt x="5352" y="5995"/>
                    <a:pt x="5026" y="6261"/>
                    <a:pt x="4693" y="6509"/>
                  </a:cubicBezTo>
                  <a:cubicBezTo>
                    <a:pt x="4335" y="6782"/>
                    <a:pt x="3972" y="7048"/>
                    <a:pt x="3560" y="7236"/>
                  </a:cubicBezTo>
                  <a:cubicBezTo>
                    <a:pt x="3137" y="7429"/>
                    <a:pt x="2713" y="7502"/>
                    <a:pt x="2259" y="7502"/>
                  </a:cubicBezTo>
                  <a:cubicBezTo>
                    <a:pt x="2259" y="7484"/>
                    <a:pt x="2253" y="7478"/>
                    <a:pt x="2241" y="7472"/>
                  </a:cubicBezTo>
                  <a:cubicBezTo>
                    <a:pt x="1351" y="7181"/>
                    <a:pt x="606" y="6594"/>
                    <a:pt x="103" y="5819"/>
                  </a:cubicBezTo>
                  <a:cubicBezTo>
                    <a:pt x="103" y="5843"/>
                    <a:pt x="97" y="5867"/>
                    <a:pt x="91" y="5886"/>
                  </a:cubicBezTo>
                  <a:cubicBezTo>
                    <a:pt x="539" y="6636"/>
                    <a:pt x="1242" y="7205"/>
                    <a:pt x="2059" y="7508"/>
                  </a:cubicBezTo>
                  <a:cubicBezTo>
                    <a:pt x="2059" y="7514"/>
                    <a:pt x="2059" y="7520"/>
                    <a:pt x="2065" y="7520"/>
                  </a:cubicBezTo>
                  <a:cubicBezTo>
                    <a:pt x="2083" y="7520"/>
                    <a:pt x="2095" y="7520"/>
                    <a:pt x="2113" y="7532"/>
                  </a:cubicBezTo>
                  <a:cubicBezTo>
                    <a:pt x="2144" y="7538"/>
                    <a:pt x="2162" y="7551"/>
                    <a:pt x="2192" y="7563"/>
                  </a:cubicBezTo>
                  <a:cubicBezTo>
                    <a:pt x="2198" y="7564"/>
                    <a:pt x="2203" y="7565"/>
                    <a:pt x="2208" y="7565"/>
                  </a:cubicBezTo>
                  <a:cubicBezTo>
                    <a:pt x="2223" y="7565"/>
                    <a:pt x="2233" y="7558"/>
                    <a:pt x="2247" y="7544"/>
                  </a:cubicBezTo>
                  <a:cubicBezTo>
                    <a:pt x="2320" y="7549"/>
                    <a:pt x="2394" y="7551"/>
                    <a:pt x="2466" y="7551"/>
                  </a:cubicBezTo>
                  <a:cubicBezTo>
                    <a:pt x="2787" y="7551"/>
                    <a:pt x="3099" y="7504"/>
                    <a:pt x="3415" y="7381"/>
                  </a:cubicBezTo>
                  <a:cubicBezTo>
                    <a:pt x="3857" y="7205"/>
                    <a:pt x="4263" y="6933"/>
                    <a:pt x="4644" y="6654"/>
                  </a:cubicBezTo>
                  <a:cubicBezTo>
                    <a:pt x="4995" y="6394"/>
                    <a:pt x="5334" y="6128"/>
                    <a:pt x="5637" y="5813"/>
                  </a:cubicBezTo>
                  <a:cubicBezTo>
                    <a:pt x="5637" y="5764"/>
                    <a:pt x="5631" y="5728"/>
                    <a:pt x="5631" y="5686"/>
                  </a:cubicBezTo>
                  <a:close/>
                  <a:moveTo>
                    <a:pt x="5716" y="6897"/>
                  </a:moveTo>
                  <a:lnTo>
                    <a:pt x="5704" y="6903"/>
                  </a:lnTo>
                  <a:cubicBezTo>
                    <a:pt x="5413" y="7181"/>
                    <a:pt x="5080" y="7417"/>
                    <a:pt x="4747" y="7641"/>
                  </a:cubicBezTo>
                  <a:cubicBezTo>
                    <a:pt x="4360" y="7908"/>
                    <a:pt x="3978" y="8174"/>
                    <a:pt x="3524" y="8319"/>
                  </a:cubicBezTo>
                  <a:cubicBezTo>
                    <a:pt x="3112" y="8447"/>
                    <a:pt x="2676" y="8477"/>
                    <a:pt x="2247" y="8501"/>
                  </a:cubicBezTo>
                  <a:cubicBezTo>
                    <a:pt x="2241" y="8489"/>
                    <a:pt x="2241" y="8489"/>
                    <a:pt x="2234" y="8489"/>
                  </a:cubicBezTo>
                  <a:cubicBezTo>
                    <a:pt x="1344" y="8326"/>
                    <a:pt x="551" y="7847"/>
                    <a:pt x="0" y="7139"/>
                  </a:cubicBezTo>
                  <a:lnTo>
                    <a:pt x="0" y="7187"/>
                  </a:lnTo>
                  <a:cubicBezTo>
                    <a:pt x="497" y="7865"/>
                    <a:pt x="1217" y="8338"/>
                    <a:pt x="2035" y="8519"/>
                  </a:cubicBezTo>
                  <a:cubicBezTo>
                    <a:pt x="2029" y="8525"/>
                    <a:pt x="2035" y="8543"/>
                    <a:pt x="2041" y="8543"/>
                  </a:cubicBezTo>
                  <a:lnTo>
                    <a:pt x="2150" y="8543"/>
                  </a:lnTo>
                  <a:cubicBezTo>
                    <a:pt x="2174" y="8550"/>
                    <a:pt x="2192" y="8550"/>
                    <a:pt x="2216" y="8562"/>
                  </a:cubicBezTo>
                  <a:cubicBezTo>
                    <a:pt x="2234" y="8562"/>
                    <a:pt x="2241" y="8562"/>
                    <a:pt x="2247" y="8543"/>
                  </a:cubicBezTo>
                  <a:cubicBezTo>
                    <a:pt x="2658" y="8543"/>
                    <a:pt x="3082" y="8513"/>
                    <a:pt x="3476" y="8398"/>
                  </a:cubicBezTo>
                  <a:cubicBezTo>
                    <a:pt x="3936" y="8271"/>
                    <a:pt x="4335" y="8005"/>
                    <a:pt x="4735" y="7750"/>
                  </a:cubicBezTo>
                  <a:cubicBezTo>
                    <a:pt x="5056" y="7544"/>
                    <a:pt x="5401" y="7302"/>
                    <a:pt x="5722" y="7024"/>
                  </a:cubicBezTo>
                  <a:cubicBezTo>
                    <a:pt x="5722" y="6975"/>
                    <a:pt x="5716" y="6933"/>
                    <a:pt x="5716" y="6897"/>
                  </a:cubicBezTo>
                  <a:close/>
                  <a:moveTo>
                    <a:pt x="5698" y="7999"/>
                  </a:moveTo>
                  <a:lnTo>
                    <a:pt x="5698" y="7999"/>
                  </a:lnTo>
                  <a:cubicBezTo>
                    <a:pt x="5334" y="8332"/>
                    <a:pt x="4947" y="8628"/>
                    <a:pt x="4499" y="8870"/>
                  </a:cubicBezTo>
                  <a:cubicBezTo>
                    <a:pt x="3797" y="9264"/>
                    <a:pt x="3052" y="9476"/>
                    <a:pt x="2265" y="9633"/>
                  </a:cubicBezTo>
                  <a:cubicBezTo>
                    <a:pt x="2253" y="9633"/>
                    <a:pt x="2247" y="9627"/>
                    <a:pt x="2241" y="9627"/>
                  </a:cubicBezTo>
                  <a:cubicBezTo>
                    <a:pt x="1459" y="9524"/>
                    <a:pt x="739" y="9246"/>
                    <a:pt x="152" y="8761"/>
                  </a:cubicBezTo>
                  <a:lnTo>
                    <a:pt x="152" y="8761"/>
                  </a:lnTo>
                  <a:cubicBezTo>
                    <a:pt x="158" y="8786"/>
                    <a:pt x="158" y="8810"/>
                    <a:pt x="164" y="8828"/>
                  </a:cubicBezTo>
                  <a:cubicBezTo>
                    <a:pt x="751" y="9324"/>
                    <a:pt x="1478" y="9657"/>
                    <a:pt x="2234" y="9706"/>
                  </a:cubicBezTo>
                  <a:cubicBezTo>
                    <a:pt x="2265" y="9706"/>
                    <a:pt x="2277" y="9688"/>
                    <a:pt x="2277" y="9664"/>
                  </a:cubicBezTo>
                  <a:cubicBezTo>
                    <a:pt x="3088" y="9609"/>
                    <a:pt x="3899" y="9306"/>
                    <a:pt x="4602" y="8913"/>
                  </a:cubicBezTo>
                  <a:cubicBezTo>
                    <a:pt x="4977" y="8701"/>
                    <a:pt x="5352" y="8447"/>
                    <a:pt x="5692" y="8156"/>
                  </a:cubicBezTo>
                  <a:cubicBezTo>
                    <a:pt x="5692" y="8108"/>
                    <a:pt x="5698" y="8053"/>
                    <a:pt x="5698" y="7999"/>
                  </a:cubicBezTo>
                  <a:close/>
                  <a:moveTo>
                    <a:pt x="5474" y="9524"/>
                  </a:moveTo>
                  <a:lnTo>
                    <a:pt x="5474" y="9524"/>
                  </a:lnTo>
                  <a:cubicBezTo>
                    <a:pt x="5207" y="9748"/>
                    <a:pt x="4917" y="9930"/>
                    <a:pt x="4614" y="10087"/>
                  </a:cubicBezTo>
                  <a:cubicBezTo>
                    <a:pt x="3972" y="10430"/>
                    <a:pt x="3297" y="10701"/>
                    <a:pt x="2567" y="10701"/>
                  </a:cubicBezTo>
                  <a:cubicBezTo>
                    <a:pt x="2472" y="10701"/>
                    <a:pt x="2375" y="10697"/>
                    <a:pt x="2277" y="10687"/>
                  </a:cubicBezTo>
                  <a:cubicBezTo>
                    <a:pt x="2271" y="10687"/>
                    <a:pt x="2265" y="10693"/>
                    <a:pt x="2265" y="10699"/>
                  </a:cubicBezTo>
                  <a:cubicBezTo>
                    <a:pt x="1611" y="10638"/>
                    <a:pt x="1011" y="10451"/>
                    <a:pt x="485" y="10124"/>
                  </a:cubicBezTo>
                  <a:lnTo>
                    <a:pt x="485" y="10124"/>
                  </a:lnTo>
                  <a:cubicBezTo>
                    <a:pt x="491" y="10154"/>
                    <a:pt x="509" y="10196"/>
                    <a:pt x="515" y="10227"/>
                  </a:cubicBezTo>
                  <a:cubicBezTo>
                    <a:pt x="1066" y="10566"/>
                    <a:pt x="1720" y="10771"/>
                    <a:pt x="2362" y="10771"/>
                  </a:cubicBezTo>
                  <a:cubicBezTo>
                    <a:pt x="2386" y="10771"/>
                    <a:pt x="2392" y="10753"/>
                    <a:pt x="2392" y="10741"/>
                  </a:cubicBezTo>
                  <a:cubicBezTo>
                    <a:pt x="2504" y="10759"/>
                    <a:pt x="2616" y="10767"/>
                    <a:pt x="2728" y="10767"/>
                  </a:cubicBezTo>
                  <a:cubicBezTo>
                    <a:pt x="3434" y="10767"/>
                    <a:pt x="4136" y="10446"/>
                    <a:pt x="4747" y="10112"/>
                  </a:cubicBezTo>
                  <a:cubicBezTo>
                    <a:pt x="4971" y="9990"/>
                    <a:pt x="5207" y="9839"/>
                    <a:pt x="5431" y="9670"/>
                  </a:cubicBezTo>
                  <a:cubicBezTo>
                    <a:pt x="5449" y="9627"/>
                    <a:pt x="5455" y="9573"/>
                    <a:pt x="5474" y="9524"/>
                  </a:cubicBezTo>
                  <a:close/>
                  <a:moveTo>
                    <a:pt x="5098" y="10681"/>
                  </a:moveTo>
                  <a:lnTo>
                    <a:pt x="5098" y="10681"/>
                  </a:lnTo>
                  <a:cubicBezTo>
                    <a:pt x="4917" y="10838"/>
                    <a:pt x="4729" y="10995"/>
                    <a:pt x="4535" y="11135"/>
                  </a:cubicBezTo>
                  <a:cubicBezTo>
                    <a:pt x="4220" y="11359"/>
                    <a:pt x="3887" y="11528"/>
                    <a:pt x="3512" y="11607"/>
                  </a:cubicBezTo>
                  <a:cubicBezTo>
                    <a:pt x="3342" y="11649"/>
                    <a:pt x="3173" y="11680"/>
                    <a:pt x="2997" y="11698"/>
                  </a:cubicBezTo>
                  <a:cubicBezTo>
                    <a:pt x="2906" y="11712"/>
                    <a:pt x="2737" y="11755"/>
                    <a:pt x="2589" y="11755"/>
                  </a:cubicBezTo>
                  <a:cubicBezTo>
                    <a:pt x="2484" y="11755"/>
                    <a:pt x="2389" y="11732"/>
                    <a:pt x="2343" y="11661"/>
                  </a:cubicBezTo>
                  <a:cubicBezTo>
                    <a:pt x="2342" y="11658"/>
                    <a:pt x="2339" y="11657"/>
                    <a:pt x="2335" y="11657"/>
                  </a:cubicBezTo>
                  <a:cubicBezTo>
                    <a:pt x="2327" y="11657"/>
                    <a:pt x="2317" y="11667"/>
                    <a:pt x="2325" y="11680"/>
                  </a:cubicBezTo>
                  <a:cubicBezTo>
                    <a:pt x="2368" y="11752"/>
                    <a:pt x="2422" y="11777"/>
                    <a:pt x="2507" y="11783"/>
                  </a:cubicBezTo>
                  <a:cubicBezTo>
                    <a:pt x="2023" y="11777"/>
                    <a:pt x="1575" y="11722"/>
                    <a:pt x="1120" y="11534"/>
                  </a:cubicBezTo>
                  <a:cubicBezTo>
                    <a:pt x="1102" y="11528"/>
                    <a:pt x="1090" y="11516"/>
                    <a:pt x="1066" y="11510"/>
                  </a:cubicBezTo>
                  <a:lnTo>
                    <a:pt x="1066" y="11510"/>
                  </a:lnTo>
                  <a:cubicBezTo>
                    <a:pt x="1084" y="11540"/>
                    <a:pt x="1096" y="11571"/>
                    <a:pt x="1114" y="11595"/>
                  </a:cubicBezTo>
                  <a:cubicBezTo>
                    <a:pt x="1492" y="11754"/>
                    <a:pt x="1898" y="11852"/>
                    <a:pt x="2302" y="11852"/>
                  </a:cubicBezTo>
                  <a:cubicBezTo>
                    <a:pt x="2391" y="11852"/>
                    <a:pt x="2479" y="11847"/>
                    <a:pt x="2567" y="11837"/>
                  </a:cubicBezTo>
                  <a:cubicBezTo>
                    <a:pt x="2598" y="11837"/>
                    <a:pt x="2598" y="11789"/>
                    <a:pt x="2574" y="11783"/>
                  </a:cubicBezTo>
                  <a:lnTo>
                    <a:pt x="2574" y="11783"/>
                  </a:lnTo>
                  <a:cubicBezTo>
                    <a:pt x="2588" y="11783"/>
                    <a:pt x="2603" y="11783"/>
                    <a:pt x="2618" y="11783"/>
                  </a:cubicBezTo>
                  <a:cubicBezTo>
                    <a:pt x="2768" y="11783"/>
                    <a:pt x="2928" y="11757"/>
                    <a:pt x="3082" y="11746"/>
                  </a:cubicBezTo>
                  <a:cubicBezTo>
                    <a:pt x="3500" y="11698"/>
                    <a:pt x="3912" y="11595"/>
                    <a:pt x="4281" y="11377"/>
                  </a:cubicBezTo>
                  <a:cubicBezTo>
                    <a:pt x="4541" y="11226"/>
                    <a:pt x="4795" y="11032"/>
                    <a:pt x="5032" y="10838"/>
                  </a:cubicBezTo>
                  <a:lnTo>
                    <a:pt x="5098" y="10681"/>
                  </a:lnTo>
                  <a:close/>
                  <a:moveTo>
                    <a:pt x="4360" y="12134"/>
                  </a:moveTo>
                  <a:lnTo>
                    <a:pt x="4360" y="12134"/>
                  </a:lnTo>
                  <a:cubicBezTo>
                    <a:pt x="4341" y="12140"/>
                    <a:pt x="4329" y="12152"/>
                    <a:pt x="4311" y="12164"/>
                  </a:cubicBezTo>
                  <a:cubicBezTo>
                    <a:pt x="3879" y="12419"/>
                    <a:pt x="3401" y="12567"/>
                    <a:pt x="2900" y="12567"/>
                  </a:cubicBezTo>
                  <a:cubicBezTo>
                    <a:pt x="2854" y="12567"/>
                    <a:pt x="2808" y="12566"/>
                    <a:pt x="2761" y="12564"/>
                  </a:cubicBezTo>
                  <a:cubicBezTo>
                    <a:pt x="2761" y="12558"/>
                    <a:pt x="2755" y="12558"/>
                    <a:pt x="2749" y="12558"/>
                  </a:cubicBezTo>
                  <a:cubicBezTo>
                    <a:pt x="2555" y="12533"/>
                    <a:pt x="2368" y="12545"/>
                    <a:pt x="2174" y="12515"/>
                  </a:cubicBezTo>
                  <a:cubicBezTo>
                    <a:pt x="1998" y="12497"/>
                    <a:pt x="1829" y="12467"/>
                    <a:pt x="1665" y="12418"/>
                  </a:cubicBezTo>
                  <a:lnTo>
                    <a:pt x="1665" y="12418"/>
                  </a:lnTo>
                  <a:cubicBezTo>
                    <a:pt x="1677" y="12442"/>
                    <a:pt x="1696" y="12455"/>
                    <a:pt x="1708" y="12479"/>
                  </a:cubicBezTo>
                  <a:cubicBezTo>
                    <a:pt x="1972" y="12552"/>
                    <a:pt x="2265" y="12610"/>
                    <a:pt x="2540" y="12610"/>
                  </a:cubicBezTo>
                  <a:cubicBezTo>
                    <a:pt x="2605" y="12610"/>
                    <a:pt x="2669" y="12607"/>
                    <a:pt x="2731" y="12600"/>
                  </a:cubicBezTo>
                  <a:cubicBezTo>
                    <a:pt x="2832" y="12616"/>
                    <a:pt x="2934" y="12624"/>
                    <a:pt x="3034" y="12624"/>
                  </a:cubicBezTo>
                  <a:cubicBezTo>
                    <a:pt x="3464" y="12624"/>
                    <a:pt x="3885" y="12486"/>
                    <a:pt x="4263" y="12285"/>
                  </a:cubicBezTo>
                  <a:cubicBezTo>
                    <a:pt x="4293" y="12231"/>
                    <a:pt x="4329" y="12176"/>
                    <a:pt x="4360" y="12134"/>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5"/>
          <p:cNvGrpSpPr/>
          <p:nvPr/>
        </p:nvGrpSpPr>
        <p:grpSpPr>
          <a:xfrm rot="-1270752">
            <a:off x="5705567" y="698432"/>
            <a:ext cx="354987" cy="523719"/>
            <a:chOff x="2319450" y="2251200"/>
            <a:chExt cx="204125" cy="301150"/>
          </a:xfrm>
        </p:grpSpPr>
        <p:sp>
          <p:nvSpPr>
            <p:cNvPr id="1232" name="Google Shape;1232;p25"/>
            <p:cNvSpPr/>
            <p:nvPr/>
          </p:nvSpPr>
          <p:spPr>
            <a:xfrm>
              <a:off x="2319450" y="2251200"/>
              <a:ext cx="204125" cy="233450"/>
            </a:xfrm>
            <a:custGeom>
              <a:rect b="b" l="l" r="r" t="t"/>
              <a:pathLst>
                <a:path extrusionOk="0" h="9338" w="8165">
                  <a:moveTo>
                    <a:pt x="4092" y="0"/>
                  </a:moveTo>
                  <a:cubicBezTo>
                    <a:pt x="3508" y="908"/>
                    <a:pt x="2709" y="1641"/>
                    <a:pt x="1754" y="2143"/>
                  </a:cubicBezTo>
                  <a:cubicBezTo>
                    <a:pt x="195" y="2923"/>
                    <a:pt x="0" y="4076"/>
                    <a:pt x="0" y="4856"/>
                  </a:cubicBezTo>
                  <a:cubicBezTo>
                    <a:pt x="0" y="5635"/>
                    <a:pt x="390" y="7779"/>
                    <a:pt x="2339" y="8168"/>
                  </a:cubicBezTo>
                  <a:cubicBezTo>
                    <a:pt x="3052" y="8297"/>
                    <a:pt x="3683" y="8718"/>
                    <a:pt x="4092" y="9337"/>
                  </a:cubicBezTo>
                  <a:cubicBezTo>
                    <a:pt x="4482" y="8718"/>
                    <a:pt x="5113" y="8297"/>
                    <a:pt x="5827" y="8168"/>
                  </a:cubicBezTo>
                  <a:cubicBezTo>
                    <a:pt x="7775" y="7779"/>
                    <a:pt x="8165" y="5635"/>
                    <a:pt x="8165" y="4856"/>
                  </a:cubicBezTo>
                  <a:cubicBezTo>
                    <a:pt x="8165" y="4076"/>
                    <a:pt x="7970" y="2923"/>
                    <a:pt x="6411" y="2143"/>
                  </a:cubicBezTo>
                  <a:cubicBezTo>
                    <a:pt x="5456" y="1641"/>
                    <a:pt x="4657" y="908"/>
                    <a:pt x="4092"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2353050" y="2314525"/>
              <a:ext cx="136925" cy="237825"/>
            </a:xfrm>
            <a:custGeom>
              <a:rect b="b" l="l" r="r" t="t"/>
              <a:pathLst>
                <a:path extrusionOk="0" h="9513" w="5477">
                  <a:moveTo>
                    <a:pt x="2748" y="0"/>
                  </a:moveTo>
                  <a:cubicBezTo>
                    <a:pt x="2632" y="0"/>
                    <a:pt x="2554" y="82"/>
                    <a:pt x="2554" y="195"/>
                  </a:cubicBezTo>
                  <a:lnTo>
                    <a:pt x="2554" y="1493"/>
                  </a:lnTo>
                  <a:cubicBezTo>
                    <a:pt x="2374" y="1395"/>
                    <a:pt x="2164" y="1349"/>
                    <a:pt x="1969" y="1349"/>
                  </a:cubicBezTo>
                  <a:cubicBezTo>
                    <a:pt x="1942" y="1352"/>
                    <a:pt x="1915" y="1354"/>
                    <a:pt x="1888" y="1354"/>
                  </a:cubicBezTo>
                  <a:cubicBezTo>
                    <a:pt x="1675" y="1354"/>
                    <a:pt x="1483" y="1245"/>
                    <a:pt x="1365" y="1072"/>
                  </a:cubicBezTo>
                  <a:cubicBezTo>
                    <a:pt x="1334" y="1021"/>
                    <a:pt x="1303" y="990"/>
                    <a:pt x="1252" y="974"/>
                  </a:cubicBezTo>
                  <a:cubicBezTo>
                    <a:pt x="1233" y="968"/>
                    <a:pt x="1210" y="964"/>
                    <a:pt x="1188" y="964"/>
                  </a:cubicBezTo>
                  <a:cubicBezTo>
                    <a:pt x="1156" y="964"/>
                    <a:pt x="1126" y="972"/>
                    <a:pt x="1108" y="990"/>
                  </a:cubicBezTo>
                  <a:cubicBezTo>
                    <a:pt x="1057" y="1006"/>
                    <a:pt x="1026" y="1056"/>
                    <a:pt x="1010" y="1103"/>
                  </a:cubicBezTo>
                  <a:cubicBezTo>
                    <a:pt x="995" y="1154"/>
                    <a:pt x="995" y="1200"/>
                    <a:pt x="1010" y="1251"/>
                  </a:cubicBezTo>
                  <a:cubicBezTo>
                    <a:pt x="1192" y="1552"/>
                    <a:pt x="1528" y="1741"/>
                    <a:pt x="1887" y="1741"/>
                  </a:cubicBezTo>
                  <a:cubicBezTo>
                    <a:pt x="1914" y="1741"/>
                    <a:pt x="1942" y="1740"/>
                    <a:pt x="1969" y="1738"/>
                  </a:cubicBezTo>
                  <a:cubicBezTo>
                    <a:pt x="1988" y="1737"/>
                    <a:pt x="2007" y="1736"/>
                    <a:pt x="2026" y="1736"/>
                  </a:cubicBezTo>
                  <a:cubicBezTo>
                    <a:pt x="2230" y="1736"/>
                    <a:pt x="2418" y="1831"/>
                    <a:pt x="2554" y="1995"/>
                  </a:cubicBezTo>
                  <a:lnTo>
                    <a:pt x="2554" y="2907"/>
                  </a:lnTo>
                  <a:cubicBezTo>
                    <a:pt x="2374" y="2775"/>
                    <a:pt x="2179" y="2713"/>
                    <a:pt x="1969" y="2713"/>
                  </a:cubicBezTo>
                  <a:cubicBezTo>
                    <a:pt x="1497" y="2713"/>
                    <a:pt x="1155" y="2225"/>
                    <a:pt x="1155" y="2225"/>
                  </a:cubicBezTo>
                  <a:cubicBezTo>
                    <a:pt x="1114" y="2162"/>
                    <a:pt x="1051" y="2132"/>
                    <a:pt x="985" y="2132"/>
                  </a:cubicBezTo>
                  <a:cubicBezTo>
                    <a:pt x="949" y="2132"/>
                    <a:pt x="912" y="2141"/>
                    <a:pt x="878" y="2159"/>
                  </a:cubicBezTo>
                  <a:cubicBezTo>
                    <a:pt x="800" y="2225"/>
                    <a:pt x="765" y="2338"/>
                    <a:pt x="831" y="2436"/>
                  </a:cubicBezTo>
                  <a:cubicBezTo>
                    <a:pt x="847" y="2467"/>
                    <a:pt x="1287" y="3102"/>
                    <a:pt x="1969" y="3102"/>
                  </a:cubicBezTo>
                  <a:cubicBezTo>
                    <a:pt x="2226" y="3118"/>
                    <a:pt x="2456" y="3278"/>
                    <a:pt x="2554" y="3523"/>
                  </a:cubicBezTo>
                  <a:lnTo>
                    <a:pt x="2554" y="4497"/>
                  </a:lnTo>
                  <a:cubicBezTo>
                    <a:pt x="2226" y="4221"/>
                    <a:pt x="1805" y="4076"/>
                    <a:pt x="1384" y="4076"/>
                  </a:cubicBezTo>
                  <a:cubicBezTo>
                    <a:pt x="586" y="4076"/>
                    <a:pt x="410" y="3472"/>
                    <a:pt x="410" y="3441"/>
                  </a:cubicBezTo>
                  <a:cubicBezTo>
                    <a:pt x="382" y="3362"/>
                    <a:pt x="312" y="3303"/>
                    <a:pt x="225" y="3303"/>
                  </a:cubicBezTo>
                  <a:cubicBezTo>
                    <a:pt x="206" y="3303"/>
                    <a:pt x="186" y="3306"/>
                    <a:pt x="165" y="3313"/>
                  </a:cubicBezTo>
                  <a:cubicBezTo>
                    <a:pt x="67" y="3328"/>
                    <a:pt x="1" y="3441"/>
                    <a:pt x="20" y="3539"/>
                  </a:cubicBezTo>
                  <a:cubicBezTo>
                    <a:pt x="98" y="3862"/>
                    <a:pt x="488" y="4466"/>
                    <a:pt x="1384" y="4466"/>
                  </a:cubicBezTo>
                  <a:cubicBezTo>
                    <a:pt x="1402" y="4465"/>
                    <a:pt x="1419" y="4465"/>
                    <a:pt x="1436" y="4465"/>
                  </a:cubicBezTo>
                  <a:cubicBezTo>
                    <a:pt x="1884" y="4465"/>
                    <a:pt x="2302" y="4707"/>
                    <a:pt x="2554" y="5098"/>
                  </a:cubicBezTo>
                  <a:lnTo>
                    <a:pt x="2554" y="9318"/>
                  </a:lnTo>
                  <a:cubicBezTo>
                    <a:pt x="2554" y="9435"/>
                    <a:pt x="2632" y="9513"/>
                    <a:pt x="2748" y="9513"/>
                  </a:cubicBezTo>
                  <a:cubicBezTo>
                    <a:pt x="2846" y="9513"/>
                    <a:pt x="2943" y="9435"/>
                    <a:pt x="2943" y="9318"/>
                  </a:cubicBezTo>
                  <a:lnTo>
                    <a:pt x="2943" y="5098"/>
                  </a:lnTo>
                  <a:cubicBezTo>
                    <a:pt x="3176" y="4707"/>
                    <a:pt x="3593" y="4465"/>
                    <a:pt x="4041" y="4465"/>
                  </a:cubicBezTo>
                  <a:cubicBezTo>
                    <a:pt x="4058" y="4465"/>
                    <a:pt x="4076" y="4465"/>
                    <a:pt x="4093" y="4466"/>
                  </a:cubicBezTo>
                  <a:cubicBezTo>
                    <a:pt x="4989" y="4466"/>
                    <a:pt x="5379" y="3862"/>
                    <a:pt x="5457" y="3539"/>
                  </a:cubicBezTo>
                  <a:cubicBezTo>
                    <a:pt x="5476" y="3492"/>
                    <a:pt x="5457" y="3441"/>
                    <a:pt x="5426" y="3394"/>
                  </a:cubicBezTo>
                  <a:cubicBezTo>
                    <a:pt x="5410" y="3344"/>
                    <a:pt x="5359" y="3313"/>
                    <a:pt x="5313" y="3297"/>
                  </a:cubicBezTo>
                  <a:cubicBezTo>
                    <a:pt x="5301" y="3295"/>
                    <a:pt x="5289" y="3294"/>
                    <a:pt x="5278" y="3294"/>
                  </a:cubicBezTo>
                  <a:cubicBezTo>
                    <a:pt x="5190" y="3294"/>
                    <a:pt x="5100" y="3355"/>
                    <a:pt x="5087" y="3441"/>
                  </a:cubicBezTo>
                  <a:cubicBezTo>
                    <a:pt x="5067" y="3457"/>
                    <a:pt x="4907" y="4076"/>
                    <a:pt x="4093" y="4076"/>
                  </a:cubicBezTo>
                  <a:cubicBezTo>
                    <a:pt x="3672" y="4076"/>
                    <a:pt x="3251" y="4221"/>
                    <a:pt x="2943" y="4497"/>
                  </a:cubicBezTo>
                  <a:lnTo>
                    <a:pt x="2943" y="3523"/>
                  </a:lnTo>
                  <a:cubicBezTo>
                    <a:pt x="3021" y="3278"/>
                    <a:pt x="3251" y="3118"/>
                    <a:pt x="3508" y="3102"/>
                  </a:cubicBezTo>
                  <a:cubicBezTo>
                    <a:pt x="4190" y="3102"/>
                    <a:pt x="4631" y="2467"/>
                    <a:pt x="4646" y="2436"/>
                  </a:cubicBezTo>
                  <a:cubicBezTo>
                    <a:pt x="4713" y="2338"/>
                    <a:pt x="4677" y="2225"/>
                    <a:pt x="4600" y="2159"/>
                  </a:cubicBezTo>
                  <a:cubicBezTo>
                    <a:pt x="4565" y="2141"/>
                    <a:pt x="4528" y="2132"/>
                    <a:pt x="4492" y="2132"/>
                  </a:cubicBezTo>
                  <a:cubicBezTo>
                    <a:pt x="4426" y="2132"/>
                    <a:pt x="4363" y="2162"/>
                    <a:pt x="4323" y="2225"/>
                  </a:cubicBezTo>
                  <a:cubicBezTo>
                    <a:pt x="4323" y="2225"/>
                    <a:pt x="3980" y="2713"/>
                    <a:pt x="3508" y="2713"/>
                  </a:cubicBezTo>
                  <a:cubicBezTo>
                    <a:pt x="3298" y="2713"/>
                    <a:pt x="3103" y="2775"/>
                    <a:pt x="2943" y="2907"/>
                  </a:cubicBezTo>
                  <a:lnTo>
                    <a:pt x="2943" y="1995"/>
                  </a:lnTo>
                  <a:cubicBezTo>
                    <a:pt x="3061" y="1831"/>
                    <a:pt x="3260" y="1736"/>
                    <a:pt x="3455" y="1736"/>
                  </a:cubicBezTo>
                  <a:cubicBezTo>
                    <a:pt x="3473" y="1736"/>
                    <a:pt x="3491" y="1737"/>
                    <a:pt x="3508" y="1738"/>
                  </a:cubicBezTo>
                  <a:cubicBezTo>
                    <a:pt x="3536" y="1740"/>
                    <a:pt x="3563" y="1741"/>
                    <a:pt x="3590" y="1741"/>
                  </a:cubicBezTo>
                  <a:cubicBezTo>
                    <a:pt x="3950" y="1741"/>
                    <a:pt x="4286" y="1552"/>
                    <a:pt x="4467" y="1251"/>
                  </a:cubicBezTo>
                  <a:cubicBezTo>
                    <a:pt x="4518" y="1154"/>
                    <a:pt x="4483" y="1037"/>
                    <a:pt x="4385" y="990"/>
                  </a:cubicBezTo>
                  <a:cubicBezTo>
                    <a:pt x="4355" y="974"/>
                    <a:pt x="4324" y="967"/>
                    <a:pt x="4293" y="967"/>
                  </a:cubicBezTo>
                  <a:cubicBezTo>
                    <a:pt x="4224" y="967"/>
                    <a:pt x="4160" y="1004"/>
                    <a:pt x="4128" y="1072"/>
                  </a:cubicBezTo>
                  <a:cubicBezTo>
                    <a:pt x="3996" y="1245"/>
                    <a:pt x="3803" y="1354"/>
                    <a:pt x="3589" y="1354"/>
                  </a:cubicBezTo>
                  <a:cubicBezTo>
                    <a:pt x="3562" y="1354"/>
                    <a:pt x="3536" y="1352"/>
                    <a:pt x="3508" y="1349"/>
                  </a:cubicBezTo>
                  <a:cubicBezTo>
                    <a:pt x="3313" y="1349"/>
                    <a:pt x="3119" y="1395"/>
                    <a:pt x="2943" y="1493"/>
                  </a:cubicBezTo>
                  <a:lnTo>
                    <a:pt x="2943" y="195"/>
                  </a:lnTo>
                  <a:cubicBezTo>
                    <a:pt x="2943" y="82"/>
                    <a:pt x="2846" y="0"/>
                    <a:pt x="2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25"/>
          <p:cNvGrpSpPr/>
          <p:nvPr/>
        </p:nvGrpSpPr>
        <p:grpSpPr>
          <a:xfrm rot="2374129">
            <a:off x="2352099" y="920873"/>
            <a:ext cx="379392" cy="392123"/>
            <a:chOff x="2983525" y="1575625"/>
            <a:chExt cx="291525" cy="301275"/>
          </a:xfrm>
        </p:grpSpPr>
        <p:sp>
          <p:nvSpPr>
            <p:cNvPr id="1235" name="Google Shape;1235;p25"/>
            <p:cNvSpPr/>
            <p:nvPr/>
          </p:nvSpPr>
          <p:spPr>
            <a:xfrm>
              <a:off x="3090300" y="1575625"/>
              <a:ext cx="77950" cy="126300"/>
            </a:xfrm>
            <a:custGeom>
              <a:rect b="b" l="l" r="r" t="t"/>
              <a:pathLst>
                <a:path extrusionOk="0" h="5052" w="3118">
                  <a:moveTo>
                    <a:pt x="1559" y="1"/>
                  </a:moveTo>
                  <a:cubicBezTo>
                    <a:pt x="1559" y="1"/>
                    <a:pt x="0" y="390"/>
                    <a:pt x="0" y="2339"/>
                  </a:cubicBezTo>
                  <a:cubicBezTo>
                    <a:pt x="0" y="4662"/>
                    <a:pt x="1559" y="5051"/>
                    <a:pt x="1559" y="5051"/>
                  </a:cubicBezTo>
                  <a:cubicBezTo>
                    <a:pt x="1559" y="5051"/>
                    <a:pt x="3118" y="4662"/>
                    <a:pt x="3118" y="2339"/>
                  </a:cubicBezTo>
                  <a:cubicBezTo>
                    <a:pt x="3118" y="390"/>
                    <a:pt x="1559" y="1"/>
                    <a:pt x="1559"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3143500" y="1663275"/>
              <a:ext cx="131550" cy="90325"/>
            </a:xfrm>
            <a:custGeom>
              <a:rect b="b" l="l" r="r" t="t"/>
              <a:pathLst>
                <a:path extrusionOk="0" h="3613" w="5262">
                  <a:moveTo>
                    <a:pt x="3353" y="1"/>
                  </a:moveTo>
                  <a:cubicBezTo>
                    <a:pt x="2967" y="1"/>
                    <a:pt x="2516" y="103"/>
                    <a:pt x="2015" y="392"/>
                  </a:cubicBezTo>
                  <a:cubicBezTo>
                    <a:pt x="0" y="1561"/>
                    <a:pt x="437" y="3104"/>
                    <a:pt x="437" y="3104"/>
                  </a:cubicBezTo>
                  <a:cubicBezTo>
                    <a:pt x="437" y="3104"/>
                    <a:pt x="931" y="3612"/>
                    <a:pt x="1852" y="3612"/>
                  </a:cubicBezTo>
                  <a:cubicBezTo>
                    <a:pt x="2319" y="3612"/>
                    <a:pt x="2896" y="3482"/>
                    <a:pt x="3574" y="3089"/>
                  </a:cubicBezTo>
                  <a:cubicBezTo>
                    <a:pt x="5261" y="2114"/>
                    <a:pt x="4821" y="571"/>
                    <a:pt x="4821" y="571"/>
                  </a:cubicBezTo>
                  <a:cubicBezTo>
                    <a:pt x="4821" y="571"/>
                    <a:pt x="4268" y="1"/>
                    <a:pt x="3353"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2983525" y="1663275"/>
              <a:ext cx="131550" cy="90325"/>
            </a:xfrm>
            <a:custGeom>
              <a:rect b="b" l="l" r="r" t="t"/>
              <a:pathLst>
                <a:path extrusionOk="0" h="3613" w="5262">
                  <a:moveTo>
                    <a:pt x="1903" y="1"/>
                  </a:moveTo>
                  <a:cubicBezTo>
                    <a:pt x="993" y="1"/>
                    <a:pt x="440" y="571"/>
                    <a:pt x="440" y="571"/>
                  </a:cubicBezTo>
                  <a:cubicBezTo>
                    <a:pt x="440" y="571"/>
                    <a:pt x="0" y="2114"/>
                    <a:pt x="1691" y="3089"/>
                  </a:cubicBezTo>
                  <a:cubicBezTo>
                    <a:pt x="2368" y="3482"/>
                    <a:pt x="2943" y="3612"/>
                    <a:pt x="3410" y="3612"/>
                  </a:cubicBezTo>
                  <a:cubicBezTo>
                    <a:pt x="4330" y="3612"/>
                    <a:pt x="4825" y="3104"/>
                    <a:pt x="4825" y="3104"/>
                  </a:cubicBezTo>
                  <a:cubicBezTo>
                    <a:pt x="4825" y="3104"/>
                    <a:pt x="5261" y="1561"/>
                    <a:pt x="3231" y="392"/>
                  </a:cubicBezTo>
                  <a:cubicBezTo>
                    <a:pt x="2734" y="103"/>
                    <a:pt x="2287" y="1"/>
                    <a:pt x="1903"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5"/>
            <p:cNvSpPr/>
            <p:nvPr/>
          </p:nvSpPr>
          <p:spPr>
            <a:xfrm>
              <a:off x="3137850" y="1773100"/>
              <a:ext cx="132325" cy="94075"/>
            </a:xfrm>
            <a:custGeom>
              <a:rect b="b" l="l" r="r" t="t"/>
              <a:pathLst>
                <a:path extrusionOk="0" h="3763" w="5293">
                  <a:moveTo>
                    <a:pt x="1804" y="0"/>
                  </a:moveTo>
                  <a:cubicBezTo>
                    <a:pt x="1043" y="0"/>
                    <a:pt x="600" y="367"/>
                    <a:pt x="600" y="367"/>
                  </a:cubicBezTo>
                  <a:cubicBezTo>
                    <a:pt x="600" y="367"/>
                    <a:pt x="0" y="1864"/>
                    <a:pt x="1882" y="3228"/>
                  </a:cubicBezTo>
                  <a:cubicBezTo>
                    <a:pt x="2444" y="3633"/>
                    <a:pt x="2963" y="3763"/>
                    <a:pt x="3398" y="3763"/>
                  </a:cubicBezTo>
                  <a:cubicBezTo>
                    <a:pt x="4181" y="3763"/>
                    <a:pt x="4692" y="3341"/>
                    <a:pt x="4692" y="3341"/>
                  </a:cubicBezTo>
                  <a:cubicBezTo>
                    <a:pt x="4692" y="3341"/>
                    <a:pt x="5292" y="1844"/>
                    <a:pt x="3718" y="710"/>
                  </a:cubicBezTo>
                  <a:cubicBezTo>
                    <a:pt x="2962" y="164"/>
                    <a:pt x="2312" y="0"/>
                    <a:pt x="1804"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2988375" y="1773100"/>
              <a:ext cx="132450" cy="94075"/>
            </a:xfrm>
            <a:custGeom>
              <a:rect b="b" l="l" r="r" t="t"/>
              <a:pathLst>
                <a:path extrusionOk="0" h="3763" w="5298">
                  <a:moveTo>
                    <a:pt x="3489" y="0"/>
                  </a:moveTo>
                  <a:cubicBezTo>
                    <a:pt x="2981" y="0"/>
                    <a:pt x="2331" y="164"/>
                    <a:pt x="1575" y="710"/>
                  </a:cubicBezTo>
                  <a:cubicBezTo>
                    <a:pt x="1" y="1844"/>
                    <a:pt x="601" y="3341"/>
                    <a:pt x="601" y="3341"/>
                  </a:cubicBezTo>
                  <a:cubicBezTo>
                    <a:pt x="601" y="3341"/>
                    <a:pt x="1112" y="3763"/>
                    <a:pt x="1891" y="3763"/>
                  </a:cubicBezTo>
                  <a:cubicBezTo>
                    <a:pt x="2323" y="3763"/>
                    <a:pt x="2839" y="3633"/>
                    <a:pt x="3395" y="3228"/>
                  </a:cubicBezTo>
                  <a:cubicBezTo>
                    <a:pt x="5297" y="1864"/>
                    <a:pt x="4693" y="367"/>
                    <a:pt x="4693" y="367"/>
                  </a:cubicBezTo>
                  <a:cubicBezTo>
                    <a:pt x="4693" y="367"/>
                    <a:pt x="4250" y="0"/>
                    <a:pt x="3489"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3031050" y="1609725"/>
              <a:ext cx="196050" cy="267175"/>
            </a:xfrm>
            <a:custGeom>
              <a:rect b="b" l="l" r="r" t="t"/>
              <a:pathLst>
                <a:path extrusionOk="0" h="10687" w="7842">
                  <a:moveTo>
                    <a:pt x="3929" y="1"/>
                  </a:moveTo>
                  <a:cubicBezTo>
                    <a:pt x="3816" y="1"/>
                    <a:pt x="3734" y="83"/>
                    <a:pt x="3734" y="196"/>
                  </a:cubicBezTo>
                  <a:lnTo>
                    <a:pt x="3734" y="1365"/>
                  </a:lnTo>
                  <a:lnTo>
                    <a:pt x="3263" y="1010"/>
                  </a:lnTo>
                  <a:cubicBezTo>
                    <a:pt x="3228" y="982"/>
                    <a:pt x="3185" y="969"/>
                    <a:pt x="3142" y="969"/>
                  </a:cubicBezTo>
                  <a:cubicBezTo>
                    <a:pt x="3083" y="969"/>
                    <a:pt x="3024" y="994"/>
                    <a:pt x="2986" y="1041"/>
                  </a:cubicBezTo>
                  <a:cubicBezTo>
                    <a:pt x="2924" y="1139"/>
                    <a:pt x="2939" y="1252"/>
                    <a:pt x="3037" y="1318"/>
                  </a:cubicBezTo>
                  <a:lnTo>
                    <a:pt x="3734" y="1852"/>
                  </a:lnTo>
                  <a:lnTo>
                    <a:pt x="3734" y="5492"/>
                  </a:lnTo>
                  <a:lnTo>
                    <a:pt x="1575" y="4256"/>
                  </a:lnTo>
                  <a:lnTo>
                    <a:pt x="1478" y="3380"/>
                  </a:lnTo>
                  <a:cubicBezTo>
                    <a:pt x="1478" y="3333"/>
                    <a:pt x="1447" y="3282"/>
                    <a:pt x="1412" y="3251"/>
                  </a:cubicBezTo>
                  <a:cubicBezTo>
                    <a:pt x="1377" y="3225"/>
                    <a:pt x="1340" y="3210"/>
                    <a:pt x="1305" y="3210"/>
                  </a:cubicBezTo>
                  <a:cubicBezTo>
                    <a:pt x="1292" y="3210"/>
                    <a:pt x="1280" y="3212"/>
                    <a:pt x="1267" y="3216"/>
                  </a:cubicBezTo>
                  <a:cubicBezTo>
                    <a:pt x="1217" y="3216"/>
                    <a:pt x="1170" y="3251"/>
                    <a:pt x="1135" y="3282"/>
                  </a:cubicBezTo>
                  <a:cubicBezTo>
                    <a:pt x="1104" y="3333"/>
                    <a:pt x="1088" y="3380"/>
                    <a:pt x="1088" y="3430"/>
                  </a:cubicBezTo>
                  <a:lnTo>
                    <a:pt x="1170" y="4015"/>
                  </a:lnTo>
                  <a:lnTo>
                    <a:pt x="324" y="3528"/>
                  </a:lnTo>
                  <a:cubicBezTo>
                    <a:pt x="292" y="3511"/>
                    <a:pt x="258" y="3503"/>
                    <a:pt x="225" y="3503"/>
                  </a:cubicBezTo>
                  <a:cubicBezTo>
                    <a:pt x="157" y="3503"/>
                    <a:pt x="92" y="3535"/>
                    <a:pt x="48" y="3590"/>
                  </a:cubicBezTo>
                  <a:cubicBezTo>
                    <a:pt x="1" y="3687"/>
                    <a:pt x="32" y="3800"/>
                    <a:pt x="129" y="3867"/>
                  </a:cubicBezTo>
                  <a:lnTo>
                    <a:pt x="975" y="4338"/>
                  </a:lnTo>
                  <a:lnTo>
                    <a:pt x="437" y="4580"/>
                  </a:lnTo>
                  <a:cubicBezTo>
                    <a:pt x="324" y="4615"/>
                    <a:pt x="293" y="4728"/>
                    <a:pt x="324" y="4825"/>
                  </a:cubicBezTo>
                  <a:cubicBezTo>
                    <a:pt x="364" y="4903"/>
                    <a:pt x="444" y="4948"/>
                    <a:pt x="523" y="4948"/>
                  </a:cubicBezTo>
                  <a:cubicBezTo>
                    <a:pt x="544" y="4948"/>
                    <a:pt x="565" y="4945"/>
                    <a:pt x="585" y="4938"/>
                  </a:cubicBezTo>
                  <a:lnTo>
                    <a:pt x="1380" y="4580"/>
                  </a:lnTo>
                  <a:lnTo>
                    <a:pt x="3734" y="5944"/>
                  </a:lnTo>
                  <a:lnTo>
                    <a:pt x="3734" y="6123"/>
                  </a:lnTo>
                  <a:lnTo>
                    <a:pt x="1739" y="7569"/>
                  </a:lnTo>
                  <a:lnTo>
                    <a:pt x="698" y="7456"/>
                  </a:lnTo>
                  <a:cubicBezTo>
                    <a:pt x="685" y="7452"/>
                    <a:pt x="672" y="7450"/>
                    <a:pt x="658" y="7450"/>
                  </a:cubicBezTo>
                  <a:cubicBezTo>
                    <a:pt x="622" y="7450"/>
                    <a:pt x="587" y="7464"/>
                    <a:pt x="550" y="7487"/>
                  </a:cubicBezTo>
                  <a:cubicBezTo>
                    <a:pt x="519" y="7522"/>
                    <a:pt x="488" y="7569"/>
                    <a:pt x="488" y="7620"/>
                  </a:cubicBezTo>
                  <a:cubicBezTo>
                    <a:pt x="472" y="7682"/>
                    <a:pt x="488" y="7733"/>
                    <a:pt x="519" y="7764"/>
                  </a:cubicBezTo>
                  <a:cubicBezTo>
                    <a:pt x="550" y="7814"/>
                    <a:pt x="601" y="7830"/>
                    <a:pt x="667" y="7846"/>
                  </a:cubicBezTo>
                  <a:lnTo>
                    <a:pt x="1267" y="7912"/>
                  </a:lnTo>
                  <a:lnTo>
                    <a:pt x="355" y="8574"/>
                  </a:lnTo>
                  <a:cubicBezTo>
                    <a:pt x="277" y="8641"/>
                    <a:pt x="258" y="8754"/>
                    <a:pt x="309" y="8835"/>
                  </a:cubicBezTo>
                  <a:cubicBezTo>
                    <a:pt x="349" y="8894"/>
                    <a:pt x="406" y="8923"/>
                    <a:pt x="466" y="8923"/>
                  </a:cubicBezTo>
                  <a:cubicBezTo>
                    <a:pt x="506" y="8923"/>
                    <a:pt x="547" y="8911"/>
                    <a:pt x="585" y="8886"/>
                  </a:cubicBezTo>
                  <a:lnTo>
                    <a:pt x="1525" y="8204"/>
                  </a:lnTo>
                  <a:lnTo>
                    <a:pt x="1525" y="8204"/>
                  </a:lnTo>
                  <a:lnTo>
                    <a:pt x="1396" y="8902"/>
                  </a:lnTo>
                  <a:cubicBezTo>
                    <a:pt x="1380" y="9015"/>
                    <a:pt x="1462" y="9112"/>
                    <a:pt x="1560" y="9128"/>
                  </a:cubicBezTo>
                  <a:lnTo>
                    <a:pt x="1591" y="9128"/>
                  </a:lnTo>
                  <a:cubicBezTo>
                    <a:pt x="1688" y="9128"/>
                    <a:pt x="1770" y="9061"/>
                    <a:pt x="1786" y="8964"/>
                  </a:cubicBezTo>
                  <a:lnTo>
                    <a:pt x="1965" y="7877"/>
                  </a:lnTo>
                  <a:lnTo>
                    <a:pt x="3734" y="6595"/>
                  </a:lnTo>
                  <a:lnTo>
                    <a:pt x="3734" y="10492"/>
                  </a:lnTo>
                  <a:cubicBezTo>
                    <a:pt x="3734" y="10605"/>
                    <a:pt x="3816" y="10687"/>
                    <a:pt x="3929" y="10687"/>
                  </a:cubicBezTo>
                  <a:cubicBezTo>
                    <a:pt x="4026" y="10687"/>
                    <a:pt x="4124" y="10605"/>
                    <a:pt x="4124" y="10492"/>
                  </a:cubicBezTo>
                  <a:lnTo>
                    <a:pt x="4124" y="6595"/>
                  </a:lnTo>
                  <a:lnTo>
                    <a:pt x="5878" y="7877"/>
                  </a:lnTo>
                  <a:lnTo>
                    <a:pt x="6072" y="8964"/>
                  </a:lnTo>
                  <a:cubicBezTo>
                    <a:pt x="6088" y="9061"/>
                    <a:pt x="6170" y="9128"/>
                    <a:pt x="6252" y="9128"/>
                  </a:cubicBezTo>
                  <a:lnTo>
                    <a:pt x="6283" y="9128"/>
                  </a:lnTo>
                  <a:cubicBezTo>
                    <a:pt x="6396" y="9112"/>
                    <a:pt x="6462" y="9015"/>
                    <a:pt x="6447" y="8902"/>
                  </a:cubicBezTo>
                  <a:lnTo>
                    <a:pt x="6334" y="8204"/>
                  </a:lnTo>
                  <a:lnTo>
                    <a:pt x="7273" y="8886"/>
                  </a:lnTo>
                  <a:cubicBezTo>
                    <a:pt x="7305" y="8911"/>
                    <a:pt x="7342" y="8923"/>
                    <a:pt x="7380" y="8923"/>
                  </a:cubicBezTo>
                  <a:cubicBezTo>
                    <a:pt x="7437" y="8923"/>
                    <a:pt x="7494" y="8894"/>
                    <a:pt x="7534" y="8835"/>
                  </a:cubicBezTo>
                  <a:cubicBezTo>
                    <a:pt x="7600" y="8754"/>
                    <a:pt x="7585" y="8641"/>
                    <a:pt x="7503" y="8574"/>
                  </a:cubicBezTo>
                  <a:lnTo>
                    <a:pt x="6575" y="7912"/>
                  </a:lnTo>
                  <a:lnTo>
                    <a:pt x="7195" y="7846"/>
                  </a:lnTo>
                  <a:cubicBezTo>
                    <a:pt x="7242" y="7830"/>
                    <a:pt x="7292" y="7814"/>
                    <a:pt x="7323" y="7764"/>
                  </a:cubicBezTo>
                  <a:cubicBezTo>
                    <a:pt x="7355" y="7733"/>
                    <a:pt x="7370" y="7682"/>
                    <a:pt x="7370" y="7620"/>
                  </a:cubicBezTo>
                  <a:cubicBezTo>
                    <a:pt x="7370" y="7569"/>
                    <a:pt x="7339" y="7522"/>
                    <a:pt x="7292" y="7487"/>
                  </a:cubicBezTo>
                  <a:cubicBezTo>
                    <a:pt x="7267" y="7464"/>
                    <a:pt x="7235" y="7450"/>
                    <a:pt x="7193" y="7450"/>
                  </a:cubicBezTo>
                  <a:cubicBezTo>
                    <a:pt x="7178" y="7450"/>
                    <a:pt x="7162" y="7452"/>
                    <a:pt x="7144" y="7456"/>
                  </a:cubicBezTo>
                  <a:lnTo>
                    <a:pt x="6123" y="7569"/>
                  </a:lnTo>
                  <a:lnTo>
                    <a:pt x="4124" y="6123"/>
                  </a:lnTo>
                  <a:lnTo>
                    <a:pt x="4124" y="5944"/>
                  </a:lnTo>
                  <a:lnTo>
                    <a:pt x="6462" y="4580"/>
                  </a:lnTo>
                  <a:lnTo>
                    <a:pt x="7273" y="4938"/>
                  </a:lnTo>
                  <a:cubicBezTo>
                    <a:pt x="7298" y="4946"/>
                    <a:pt x="7322" y="4950"/>
                    <a:pt x="7347" y="4950"/>
                  </a:cubicBezTo>
                  <a:cubicBezTo>
                    <a:pt x="7371" y="4950"/>
                    <a:pt x="7396" y="4946"/>
                    <a:pt x="7421" y="4938"/>
                  </a:cubicBezTo>
                  <a:cubicBezTo>
                    <a:pt x="7468" y="4923"/>
                    <a:pt x="7503" y="4872"/>
                    <a:pt x="7518" y="4825"/>
                  </a:cubicBezTo>
                  <a:cubicBezTo>
                    <a:pt x="7549" y="4775"/>
                    <a:pt x="7549" y="4728"/>
                    <a:pt x="7518" y="4677"/>
                  </a:cubicBezTo>
                  <a:cubicBezTo>
                    <a:pt x="7503" y="4630"/>
                    <a:pt x="7468" y="4599"/>
                    <a:pt x="7421" y="4580"/>
                  </a:cubicBezTo>
                  <a:lnTo>
                    <a:pt x="6883" y="4338"/>
                  </a:lnTo>
                  <a:lnTo>
                    <a:pt x="7729" y="3867"/>
                  </a:lnTo>
                  <a:cubicBezTo>
                    <a:pt x="7826" y="3800"/>
                    <a:pt x="7842" y="3687"/>
                    <a:pt x="7795" y="3590"/>
                  </a:cubicBezTo>
                  <a:cubicBezTo>
                    <a:pt x="7761" y="3535"/>
                    <a:pt x="7699" y="3503"/>
                    <a:pt x="7633" y="3503"/>
                  </a:cubicBezTo>
                  <a:cubicBezTo>
                    <a:pt x="7600" y="3503"/>
                    <a:pt x="7566" y="3511"/>
                    <a:pt x="7534" y="3528"/>
                  </a:cubicBezTo>
                  <a:lnTo>
                    <a:pt x="6688" y="4015"/>
                  </a:lnTo>
                  <a:lnTo>
                    <a:pt x="6754" y="3430"/>
                  </a:lnTo>
                  <a:cubicBezTo>
                    <a:pt x="6770" y="3380"/>
                    <a:pt x="6754" y="3333"/>
                    <a:pt x="6723" y="3282"/>
                  </a:cubicBezTo>
                  <a:cubicBezTo>
                    <a:pt x="6688" y="3251"/>
                    <a:pt x="6641" y="3216"/>
                    <a:pt x="6591" y="3216"/>
                  </a:cubicBezTo>
                  <a:cubicBezTo>
                    <a:pt x="6578" y="3212"/>
                    <a:pt x="6566" y="3210"/>
                    <a:pt x="6553" y="3210"/>
                  </a:cubicBezTo>
                  <a:cubicBezTo>
                    <a:pt x="6518" y="3210"/>
                    <a:pt x="6481" y="3225"/>
                    <a:pt x="6447" y="3251"/>
                  </a:cubicBezTo>
                  <a:cubicBezTo>
                    <a:pt x="6415" y="3282"/>
                    <a:pt x="6380" y="3333"/>
                    <a:pt x="6380" y="3380"/>
                  </a:cubicBezTo>
                  <a:lnTo>
                    <a:pt x="6267" y="4256"/>
                  </a:lnTo>
                  <a:lnTo>
                    <a:pt x="4124" y="5492"/>
                  </a:lnTo>
                  <a:lnTo>
                    <a:pt x="4124" y="1852"/>
                  </a:lnTo>
                  <a:lnTo>
                    <a:pt x="4821" y="1318"/>
                  </a:lnTo>
                  <a:cubicBezTo>
                    <a:pt x="4903" y="1252"/>
                    <a:pt x="4919" y="1139"/>
                    <a:pt x="4857" y="1041"/>
                  </a:cubicBezTo>
                  <a:cubicBezTo>
                    <a:pt x="4818" y="994"/>
                    <a:pt x="4764" y="969"/>
                    <a:pt x="4707" y="969"/>
                  </a:cubicBezTo>
                  <a:cubicBezTo>
                    <a:pt x="4665" y="969"/>
                    <a:pt x="4621" y="982"/>
                    <a:pt x="4580" y="1010"/>
                  </a:cubicBezTo>
                  <a:lnTo>
                    <a:pt x="4124" y="1365"/>
                  </a:lnTo>
                  <a:lnTo>
                    <a:pt x="4124" y="196"/>
                  </a:lnTo>
                  <a:cubicBezTo>
                    <a:pt x="4124" y="83"/>
                    <a:pt x="4026" y="1"/>
                    <a:pt x="3929"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grpSp>
        <p:nvGrpSpPr>
          <p:cNvPr id="1245" name="Google Shape;1245;p26"/>
          <p:cNvGrpSpPr/>
          <p:nvPr/>
        </p:nvGrpSpPr>
        <p:grpSpPr>
          <a:xfrm>
            <a:off x="1485594" y="3323650"/>
            <a:ext cx="1215129" cy="1666060"/>
            <a:chOff x="-239075" y="766427"/>
            <a:chExt cx="3345619" cy="4587170"/>
          </a:xfrm>
        </p:grpSpPr>
        <p:sp>
          <p:nvSpPr>
            <p:cNvPr id="1246" name="Google Shape;1246;p26"/>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6"/>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a:off x="1252205" y="2843656"/>
              <a:ext cx="653668" cy="2291690"/>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a:off x="1240892" y="2708041"/>
              <a:ext cx="545560" cy="2345002"/>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a:off x="929357" y="2774222"/>
              <a:ext cx="439078" cy="1901187"/>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a:off x="556590" y="3242232"/>
              <a:ext cx="810209" cy="1417070"/>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6"/>
            <p:cNvSpPr/>
            <p:nvPr/>
          </p:nvSpPr>
          <p:spPr>
            <a:xfrm>
              <a:off x="1194084" y="2270718"/>
              <a:ext cx="293779" cy="3082879"/>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6"/>
            <p:cNvSpPr/>
            <p:nvPr/>
          </p:nvSpPr>
          <p:spPr>
            <a:xfrm>
              <a:off x="-106712" y="766427"/>
              <a:ext cx="2993791" cy="2709698"/>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6"/>
            <p:cNvSpPr/>
            <p:nvPr/>
          </p:nvSpPr>
          <p:spPr>
            <a:xfrm>
              <a:off x="1219892" y="3008262"/>
              <a:ext cx="224418" cy="2278610"/>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6"/>
            <p:cNvSpPr/>
            <p:nvPr/>
          </p:nvSpPr>
          <p:spPr>
            <a:xfrm>
              <a:off x="1321568" y="4081170"/>
              <a:ext cx="254821" cy="12507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6"/>
            <p:cNvSpPr/>
            <p:nvPr/>
          </p:nvSpPr>
          <p:spPr>
            <a:xfrm>
              <a:off x="677640" y="1368497"/>
              <a:ext cx="19444" cy="8131"/>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6"/>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6"/>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6"/>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26"/>
          <p:cNvSpPr txBox="1"/>
          <p:nvPr>
            <p:ph idx="4294967295"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Summary</a:t>
            </a:r>
            <a:endParaRPr/>
          </a:p>
        </p:txBody>
      </p:sp>
      <p:sp>
        <p:nvSpPr>
          <p:cNvPr id="1261" name="Google Shape;1261;p26"/>
          <p:cNvSpPr txBox="1"/>
          <p:nvPr>
            <p:ph idx="4294967295" type="body"/>
          </p:nvPr>
        </p:nvSpPr>
        <p:spPr>
          <a:xfrm>
            <a:off x="720000" y="1152475"/>
            <a:ext cx="7704000" cy="345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Pollution is outpacing population mostly due to developing nations moving toward </a:t>
            </a:r>
            <a:r>
              <a:rPr lang="en-GB"/>
              <a:t>industrialisation.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The pollution caused is having massive health consequences for many who don’t even have access to clean drinking water. They have to shoulder the burden for our lifestyles which has lots of ethical implications.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Solutions exist today but are struggling to be implemented due to being unprofitable.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Global disease burden can be attributed to air pollution.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People should have the right to a clean world and access to safe drinking</a:t>
            </a:r>
            <a:endParaRPr/>
          </a:p>
          <a:p>
            <a:pPr indent="0" lvl="0" marL="457200" rtl="0" algn="l">
              <a:spcBef>
                <a:spcPts val="0"/>
              </a:spcBef>
              <a:spcAft>
                <a:spcPts val="0"/>
              </a:spcAft>
              <a:buNone/>
            </a:pPr>
            <a:r>
              <a:rPr lang="en-GB"/>
              <a:t>water.</a:t>
            </a:r>
            <a:endParaRPr/>
          </a:p>
        </p:txBody>
      </p:sp>
      <p:grpSp>
        <p:nvGrpSpPr>
          <p:cNvPr id="1262" name="Google Shape;1262;p26"/>
          <p:cNvGrpSpPr/>
          <p:nvPr/>
        </p:nvGrpSpPr>
        <p:grpSpPr>
          <a:xfrm>
            <a:off x="8156944" y="3009850"/>
            <a:ext cx="1215129" cy="1666060"/>
            <a:chOff x="-239075" y="766427"/>
            <a:chExt cx="3345619" cy="4587170"/>
          </a:xfrm>
        </p:grpSpPr>
        <p:sp>
          <p:nvSpPr>
            <p:cNvPr id="1263" name="Google Shape;1263;p26"/>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6"/>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6"/>
            <p:cNvSpPr/>
            <p:nvPr/>
          </p:nvSpPr>
          <p:spPr>
            <a:xfrm>
              <a:off x="1252205" y="2843656"/>
              <a:ext cx="653668" cy="2291690"/>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6"/>
            <p:cNvSpPr/>
            <p:nvPr/>
          </p:nvSpPr>
          <p:spPr>
            <a:xfrm>
              <a:off x="1240892" y="2708041"/>
              <a:ext cx="545560" cy="2345002"/>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6"/>
            <p:cNvSpPr/>
            <p:nvPr/>
          </p:nvSpPr>
          <p:spPr>
            <a:xfrm>
              <a:off x="929357" y="2774222"/>
              <a:ext cx="439078" cy="1901187"/>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6"/>
            <p:cNvSpPr/>
            <p:nvPr/>
          </p:nvSpPr>
          <p:spPr>
            <a:xfrm>
              <a:off x="556590" y="3242232"/>
              <a:ext cx="810209" cy="1417070"/>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6"/>
            <p:cNvSpPr/>
            <p:nvPr/>
          </p:nvSpPr>
          <p:spPr>
            <a:xfrm>
              <a:off x="1194084" y="2270718"/>
              <a:ext cx="293779" cy="3082879"/>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6"/>
            <p:cNvSpPr/>
            <p:nvPr/>
          </p:nvSpPr>
          <p:spPr>
            <a:xfrm>
              <a:off x="-106712" y="766427"/>
              <a:ext cx="2993791" cy="2709698"/>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6"/>
            <p:cNvSpPr/>
            <p:nvPr/>
          </p:nvSpPr>
          <p:spPr>
            <a:xfrm>
              <a:off x="1219892" y="3008262"/>
              <a:ext cx="224418" cy="2278610"/>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6"/>
            <p:cNvSpPr/>
            <p:nvPr/>
          </p:nvSpPr>
          <p:spPr>
            <a:xfrm>
              <a:off x="1321568" y="4081170"/>
              <a:ext cx="254821" cy="12507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6"/>
            <p:cNvSpPr/>
            <p:nvPr/>
          </p:nvSpPr>
          <p:spPr>
            <a:xfrm>
              <a:off x="677640" y="1368497"/>
              <a:ext cx="19444" cy="8131"/>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6"/>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6"/>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6"/>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Limitations and Appendices</a:t>
            </a:r>
            <a:endParaRPr/>
          </a:p>
        </p:txBody>
      </p:sp>
      <p:sp>
        <p:nvSpPr>
          <p:cNvPr id="1282" name="Google Shape;128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Any Questions?</a:t>
            </a:r>
            <a:endParaRPr/>
          </a:p>
        </p:txBody>
      </p:sp>
      <p:sp>
        <p:nvSpPr>
          <p:cNvPr id="1283" name="Google Shape;1283;p27"/>
          <p:cNvSpPr txBox="1"/>
          <p:nvPr>
            <p:ph idx="2" type="body"/>
          </p:nvPr>
        </p:nvSpPr>
        <p:spPr>
          <a:xfrm>
            <a:off x="4939500" y="368300"/>
            <a:ext cx="3837000" cy="477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Limitations:</a:t>
            </a:r>
            <a:endParaRPr/>
          </a:p>
          <a:p>
            <a:pPr indent="0" lvl="0" marL="0" rtl="0" algn="l">
              <a:spcBef>
                <a:spcPts val="0"/>
              </a:spcBef>
              <a:spcAft>
                <a:spcPts val="0"/>
              </a:spcAft>
              <a:buNone/>
            </a:pPr>
            <a:r>
              <a:rPr lang="en-GB"/>
              <a:t>The scope of this project is so huge that every section could in itself easily be a 20 </a:t>
            </a:r>
            <a:r>
              <a:rPr lang="en-GB"/>
              <a:t>minute</a:t>
            </a:r>
            <a:r>
              <a:rPr lang="en-GB"/>
              <a:t> presentation to </a:t>
            </a:r>
            <a:r>
              <a:rPr lang="en-GB"/>
              <a:t>only</a:t>
            </a:r>
            <a:r>
              <a:rPr lang="en-GB"/>
              <a:t> discuss this for 2-3 mins each is a difficult task and something that could have been done better.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Appendices:</a:t>
            </a:r>
            <a:endParaRPr/>
          </a:p>
          <a:p>
            <a:pPr indent="-317500" lvl="0" marL="457200" rtl="0" algn="l">
              <a:spcBef>
                <a:spcPts val="0"/>
              </a:spcBef>
              <a:spcAft>
                <a:spcPts val="0"/>
              </a:spcAft>
              <a:buSzPts val="1400"/>
              <a:buChar char="-"/>
            </a:pPr>
            <a:r>
              <a:rPr lang="en-GB"/>
              <a:t>Would have love to expand each topic into its own 10 min presentation discussing more depth and going into ethics more.</a:t>
            </a:r>
            <a:endParaRPr/>
          </a:p>
          <a:p>
            <a:pPr indent="-317500" lvl="0" marL="457200" rtl="0" algn="l">
              <a:spcBef>
                <a:spcPts val="0"/>
              </a:spcBef>
              <a:spcAft>
                <a:spcPts val="0"/>
              </a:spcAft>
              <a:buSzPts val="1400"/>
              <a:buChar char="-"/>
            </a:pPr>
            <a:r>
              <a:rPr lang="en-GB"/>
              <a:t>Expanding the use of the datasets to incorporate every metric (there was about 130 total reduced to about 10).</a:t>
            </a:r>
            <a:endParaRPr/>
          </a:p>
          <a:p>
            <a:pPr indent="-317500" lvl="0" marL="457200" rtl="0" algn="l">
              <a:spcBef>
                <a:spcPts val="0"/>
              </a:spcBef>
              <a:spcAft>
                <a:spcPts val="0"/>
              </a:spcAft>
              <a:buSzPts val="1400"/>
              <a:buChar char="-"/>
            </a:pPr>
            <a:r>
              <a:rPr lang="en-GB"/>
              <a:t>Using more data to incorporate the broader </a:t>
            </a:r>
            <a:r>
              <a:rPr lang="en-GB"/>
              <a:t>spectrum</a:t>
            </a:r>
            <a:r>
              <a:rPr lang="en-GB"/>
              <a:t> I would have liked to things like how developed a country is, their exports vs imports, air quality and comparing that to deaths from air pollution etc.</a:t>
            </a:r>
            <a:endParaRPr/>
          </a:p>
          <a:p>
            <a:pPr indent="0" lvl="0" marL="0" rtl="0" algn="l">
              <a:spcBef>
                <a:spcPts val="0"/>
              </a:spcBef>
              <a:spcAft>
                <a:spcPts val="0"/>
              </a:spcAft>
              <a:buNone/>
            </a:pPr>
            <a:r>
              <a:rPr lang="en-GB"/>
              <a:t>And much much more!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Sources</a:t>
            </a:r>
            <a:endParaRPr/>
          </a:p>
        </p:txBody>
      </p:sp>
      <p:sp>
        <p:nvSpPr>
          <p:cNvPr id="1289" name="Google Shape;1289;p2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Links to all  information used in the gathering and presenting process.</a:t>
            </a:r>
            <a:endParaRPr/>
          </a:p>
        </p:txBody>
      </p:sp>
      <p:sp>
        <p:nvSpPr>
          <p:cNvPr id="1290" name="Google Shape;1290;p28"/>
          <p:cNvSpPr txBox="1"/>
          <p:nvPr>
            <p:ph idx="2" type="body"/>
          </p:nvPr>
        </p:nvSpPr>
        <p:spPr>
          <a:xfrm>
            <a:off x="4579325" y="-58625"/>
            <a:ext cx="4564800" cy="52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hlinkClick r:id="rId3"/>
              </a:rPr>
              <a:t>https://www.scientificamerican.com/article/china-invests-546-billion-in-clean-energy-far-surpassing-the-u-s/</a:t>
            </a:r>
            <a:r>
              <a:rPr lang="en-GB"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4"/>
              </a:rPr>
              <a:t>https://www.mass.gov/doc/health-environmental-effects-of-air-pollution/download</a:t>
            </a:r>
            <a:r>
              <a:rPr lang="en-GB"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5"/>
              </a:rPr>
              <a:t>https://www.rug.nl/ggdc/historicaldevelopment/maddison/releases/maddison-project-database-2020</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6"/>
              </a:rPr>
              <a:t>https://ourworldindata.org/economic-growth</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7"/>
              </a:rPr>
              <a:t>https://ourworldindata.org/air-pollution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8"/>
              </a:rPr>
              <a:t>https://ourworldindata.org/co2-and-greenhouse-gas-emissions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9"/>
              </a:rPr>
              <a:t>https://ourworldindata.org/energy</a:t>
            </a:r>
            <a:r>
              <a:rPr lang="en-GB"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10"/>
              </a:rPr>
              <a:t>https://ourworldindata.org/world-population-growth</a:t>
            </a:r>
            <a:r>
              <a:rPr lang="en-GB"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11"/>
              </a:rPr>
              <a:t>https://frankiecancino.medium.com/forecasting-with-auto-arima-in-python-7d74bc61f0c3</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12"/>
              </a:rPr>
              <a:t>https://alkaline-ml.com/pmdarima/modules/generated/pmdarima.arima.auto_arima.html</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13"/>
              </a:rPr>
              <a:t>https://www.ncbi.nlm.nih.gov/pmc/articles/PMC6617357/</a:t>
            </a:r>
            <a:r>
              <a:rPr lang="en-GB"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u="sng">
                <a:solidFill>
                  <a:schemeClr val="hlink"/>
                </a:solidFill>
                <a:hlinkClick r:id="rId14"/>
              </a:rPr>
              <a:t>https://www.who.int/news-room/fact-sheets/detail/drinking-water</a:t>
            </a:r>
            <a:r>
              <a:rPr lang="en-GB" sz="1000"/>
              <a:t>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14"/>
          <p:cNvGrpSpPr/>
          <p:nvPr/>
        </p:nvGrpSpPr>
        <p:grpSpPr>
          <a:xfrm flipH="1">
            <a:off x="7635549" y="2415808"/>
            <a:ext cx="930825" cy="2908879"/>
            <a:chOff x="96303" y="343149"/>
            <a:chExt cx="1484095" cy="4637881"/>
          </a:xfrm>
        </p:grpSpPr>
        <p:sp>
          <p:nvSpPr>
            <p:cNvPr id="152" name="Google Shape;152;p14"/>
            <p:cNvSpPr/>
            <p:nvPr/>
          </p:nvSpPr>
          <p:spPr>
            <a:xfrm>
              <a:off x="757575" y="4186027"/>
              <a:ext cx="184358" cy="795003"/>
            </a:xfrm>
            <a:custGeom>
              <a:rect b="b" l="l" r="r" t="t"/>
              <a:pathLst>
                <a:path extrusionOk="0" h="5511" w="1278">
                  <a:moveTo>
                    <a:pt x="1054" y="1"/>
                  </a:moveTo>
                  <a:cubicBezTo>
                    <a:pt x="987" y="1"/>
                    <a:pt x="908" y="7"/>
                    <a:pt x="842" y="7"/>
                  </a:cubicBezTo>
                  <a:cubicBezTo>
                    <a:pt x="636" y="13"/>
                    <a:pt x="424" y="31"/>
                    <a:pt x="218" y="31"/>
                  </a:cubicBezTo>
                  <a:cubicBezTo>
                    <a:pt x="200" y="1406"/>
                    <a:pt x="127" y="2780"/>
                    <a:pt x="67" y="4148"/>
                  </a:cubicBezTo>
                  <a:lnTo>
                    <a:pt x="0" y="5510"/>
                  </a:lnTo>
                  <a:lnTo>
                    <a:pt x="36" y="5510"/>
                  </a:lnTo>
                  <a:cubicBezTo>
                    <a:pt x="454" y="5504"/>
                    <a:pt x="866" y="5492"/>
                    <a:pt x="1278" y="5486"/>
                  </a:cubicBezTo>
                  <a:lnTo>
                    <a:pt x="1169" y="4354"/>
                  </a:lnTo>
                  <a:cubicBezTo>
                    <a:pt x="1120" y="3961"/>
                    <a:pt x="1078" y="3543"/>
                    <a:pt x="1108" y="3131"/>
                  </a:cubicBezTo>
                  <a:cubicBezTo>
                    <a:pt x="1120" y="2937"/>
                    <a:pt x="1144" y="2750"/>
                    <a:pt x="1126" y="2550"/>
                  </a:cubicBezTo>
                  <a:cubicBezTo>
                    <a:pt x="1114" y="2356"/>
                    <a:pt x="1048" y="2156"/>
                    <a:pt x="1017" y="1963"/>
                  </a:cubicBezTo>
                  <a:cubicBezTo>
                    <a:pt x="969" y="1660"/>
                    <a:pt x="1005" y="1357"/>
                    <a:pt x="1029" y="1054"/>
                  </a:cubicBezTo>
                  <a:cubicBezTo>
                    <a:pt x="1054" y="703"/>
                    <a:pt x="1054" y="346"/>
                    <a:pt x="105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96303" y="343149"/>
              <a:ext cx="1484095" cy="4207991"/>
            </a:xfrm>
            <a:custGeom>
              <a:rect b="b" l="l" r="r" t="t"/>
              <a:pathLst>
                <a:path extrusionOk="0" h="29170" w="10288">
                  <a:moveTo>
                    <a:pt x="8405" y="17622"/>
                  </a:moveTo>
                  <a:lnTo>
                    <a:pt x="8405" y="17622"/>
                  </a:lnTo>
                  <a:cubicBezTo>
                    <a:pt x="8438" y="17705"/>
                    <a:pt x="8480" y="17832"/>
                    <a:pt x="8491" y="17832"/>
                  </a:cubicBezTo>
                  <a:cubicBezTo>
                    <a:pt x="8498" y="17832"/>
                    <a:pt x="8492" y="17783"/>
                    <a:pt x="8465" y="17643"/>
                  </a:cubicBezTo>
                  <a:cubicBezTo>
                    <a:pt x="8444" y="17636"/>
                    <a:pt x="8424" y="17629"/>
                    <a:pt x="8405" y="17622"/>
                  </a:cubicBezTo>
                  <a:close/>
                  <a:moveTo>
                    <a:pt x="5383" y="1"/>
                  </a:moveTo>
                  <a:cubicBezTo>
                    <a:pt x="4960" y="182"/>
                    <a:pt x="4911" y="394"/>
                    <a:pt x="4766" y="618"/>
                  </a:cubicBezTo>
                  <a:cubicBezTo>
                    <a:pt x="4475" y="1084"/>
                    <a:pt x="4439" y="1036"/>
                    <a:pt x="4294" y="1980"/>
                  </a:cubicBezTo>
                  <a:cubicBezTo>
                    <a:pt x="4003" y="2374"/>
                    <a:pt x="3961" y="2907"/>
                    <a:pt x="3912" y="3367"/>
                  </a:cubicBezTo>
                  <a:cubicBezTo>
                    <a:pt x="4402" y="3434"/>
                    <a:pt x="3567" y="4118"/>
                    <a:pt x="3591" y="4765"/>
                  </a:cubicBezTo>
                  <a:cubicBezTo>
                    <a:pt x="3125" y="4784"/>
                    <a:pt x="3385" y="5310"/>
                    <a:pt x="3325" y="6176"/>
                  </a:cubicBezTo>
                  <a:cubicBezTo>
                    <a:pt x="2538" y="6352"/>
                    <a:pt x="3555" y="7175"/>
                    <a:pt x="3095" y="7593"/>
                  </a:cubicBezTo>
                  <a:cubicBezTo>
                    <a:pt x="3904" y="8061"/>
                    <a:pt x="3258" y="9004"/>
                    <a:pt x="2881" y="9004"/>
                  </a:cubicBezTo>
                  <a:cubicBezTo>
                    <a:pt x="2878" y="9004"/>
                    <a:pt x="2874" y="9004"/>
                    <a:pt x="2871" y="9004"/>
                  </a:cubicBezTo>
                  <a:cubicBezTo>
                    <a:pt x="2229" y="9379"/>
                    <a:pt x="2429" y="10535"/>
                    <a:pt x="2622" y="10687"/>
                  </a:cubicBezTo>
                  <a:cubicBezTo>
                    <a:pt x="2314" y="11425"/>
                    <a:pt x="3161" y="11988"/>
                    <a:pt x="2374" y="12364"/>
                  </a:cubicBezTo>
                  <a:cubicBezTo>
                    <a:pt x="1975" y="12957"/>
                    <a:pt x="2356" y="13902"/>
                    <a:pt x="2126" y="14047"/>
                  </a:cubicBezTo>
                  <a:cubicBezTo>
                    <a:pt x="1690" y="14864"/>
                    <a:pt x="1841" y="14555"/>
                    <a:pt x="1872" y="15724"/>
                  </a:cubicBezTo>
                  <a:cubicBezTo>
                    <a:pt x="2277" y="16329"/>
                    <a:pt x="1775" y="16559"/>
                    <a:pt x="1624" y="17407"/>
                  </a:cubicBezTo>
                  <a:cubicBezTo>
                    <a:pt x="1" y="18146"/>
                    <a:pt x="1260" y="17867"/>
                    <a:pt x="1400" y="18993"/>
                  </a:cubicBezTo>
                  <a:cubicBezTo>
                    <a:pt x="1079" y="19944"/>
                    <a:pt x="1151" y="20174"/>
                    <a:pt x="1248" y="20592"/>
                  </a:cubicBezTo>
                  <a:cubicBezTo>
                    <a:pt x="332" y="21280"/>
                    <a:pt x="536" y="22208"/>
                    <a:pt x="1090" y="22208"/>
                  </a:cubicBezTo>
                  <a:cubicBezTo>
                    <a:pt x="1140" y="22208"/>
                    <a:pt x="1193" y="22200"/>
                    <a:pt x="1248" y="22184"/>
                  </a:cubicBezTo>
                  <a:lnTo>
                    <a:pt x="1248" y="22184"/>
                  </a:lnTo>
                  <a:cubicBezTo>
                    <a:pt x="1200" y="22947"/>
                    <a:pt x="727" y="23292"/>
                    <a:pt x="1472" y="23758"/>
                  </a:cubicBezTo>
                  <a:cubicBezTo>
                    <a:pt x="1248" y="24255"/>
                    <a:pt x="2241" y="24933"/>
                    <a:pt x="1926" y="25369"/>
                  </a:cubicBezTo>
                  <a:cubicBezTo>
                    <a:pt x="2187" y="26041"/>
                    <a:pt x="2344" y="26440"/>
                    <a:pt x="2629" y="26937"/>
                  </a:cubicBezTo>
                  <a:cubicBezTo>
                    <a:pt x="3129" y="27798"/>
                    <a:pt x="3834" y="29170"/>
                    <a:pt x="4721" y="29170"/>
                  </a:cubicBezTo>
                  <a:cubicBezTo>
                    <a:pt x="4843" y="29170"/>
                    <a:pt x="4969" y="29143"/>
                    <a:pt x="5099" y="29086"/>
                  </a:cubicBezTo>
                  <a:cubicBezTo>
                    <a:pt x="6528" y="28450"/>
                    <a:pt x="7829" y="27367"/>
                    <a:pt x="8635" y="26089"/>
                  </a:cubicBezTo>
                  <a:cubicBezTo>
                    <a:pt x="8895" y="25665"/>
                    <a:pt x="9101" y="25217"/>
                    <a:pt x="9246" y="24757"/>
                  </a:cubicBezTo>
                  <a:cubicBezTo>
                    <a:pt x="9670" y="23958"/>
                    <a:pt x="10287" y="23352"/>
                    <a:pt x="9440" y="23346"/>
                  </a:cubicBezTo>
                  <a:cubicBezTo>
                    <a:pt x="9712" y="23159"/>
                    <a:pt x="9246" y="23165"/>
                    <a:pt x="9288" y="22099"/>
                  </a:cubicBezTo>
                  <a:lnTo>
                    <a:pt x="9288" y="22099"/>
                  </a:lnTo>
                  <a:cubicBezTo>
                    <a:pt x="9360" y="22135"/>
                    <a:pt x="9394" y="22151"/>
                    <a:pt x="9399" y="22151"/>
                  </a:cubicBezTo>
                  <a:cubicBezTo>
                    <a:pt x="9438" y="22151"/>
                    <a:pt x="7998" y="21295"/>
                    <a:pt x="9004" y="20864"/>
                  </a:cubicBezTo>
                  <a:cubicBezTo>
                    <a:pt x="9282" y="20598"/>
                    <a:pt x="9058" y="20168"/>
                    <a:pt x="8713" y="19629"/>
                  </a:cubicBezTo>
                  <a:lnTo>
                    <a:pt x="8713" y="19629"/>
                  </a:lnTo>
                  <a:cubicBezTo>
                    <a:pt x="8771" y="19661"/>
                    <a:pt x="8807" y="19675"/>
                    <a:pt x="8825" y="19675"/>
                  </a:cubicBezTo>
                  <a:cubicBezTo>
                    <a:pt x="8975" y="19675"/>
                    <a:pt x="7963" y="18723"/>
                    <a:pt x="8562" y="18642"/>
                  </a:cubicBezTo>
                  <a:cubicBezTo>
                    <a:pt x="8429" y="18008"/>
                    <a:pt x="8376" y="17716"/>
                    <a:pt x="8365" y="17606"/>
                  </a:cubicBezTo>
                  <a:lnTo>
                    <a:pt x="8365" y="17606"/>
                  </a:lnTo>
                  <a:cubicBezTo>
                    <a:pt x="8378" y="17612"/>
                    <a:pt x="8392" y="17617"/>
                    <a:pt x="8405" y="17622"/>
                  </a:cubicBezTo>
                  <a:lnTo>
                    <a:pt x="8405" y="17622"/>
                  </a:lnTo>
                  <a:cubicBezTo>
                    <a:pt x="8389" y="17581"/>
                    <a:pt x="8375" y="17551"/>
                    <a:pt x="8368" y="17551"/>
                  </a:cubicBezTo>
                  <a:cubicBezTo>
                    <a:pt x="8363" y="17551"/>
                    <a:pt x="8361" y="17567"/>
                    <a:pt x="8365" y="17606"/>
                  </a:cubicBezTo>
                  <a:lnTo>
                    <a:pt x="8365" y="17606"/>
                  </a:lnTo>
                  <a:cubicBezTo>
                    <a:pt x="7740" y="17357"/>
                    <a:pt x="7942" y="17031"/>
                    <a:pt x="8392" y="16644"/>
                  </a:cubicBezTo>
                  <a:cubicBezTo>
                    <a:pt x="8538" y="16293"/>
                    <a:pt x="8895" y="15542"/>
                    <a:pt x="8271" y="15161"/>
                  </a:cubicBezTo>
                  <a:cubicBezTo>
                    <a:pt x="7924" y="14719"/>
                    <a:pt x="8098" y="13681"/>
                    <a:pt x="8119" y="13681"/>
                  </a:cubicBezTo>
                  <a:cubicBezTo>
                    <a:pt x="8119" y="13681"/>
                    <a:pt x="8120" y="13682"/>
                    <a:pt x="8120" y="13684"/>
                  </a:cubicBezTo>
                  <a:cubicBezTo>
                    <a:pt x="8453" y="12769"/>
                    <a:pt x="8417" y="13411"/>
                    <a:pt x="7944" y="12206"/>
                  </a:cubicBezTo>
                  <a:cubicBezTo>
                    <a:pt x="7527" y="11540"/>
                    <a:pt x="8411" y="11062"/>
                    <a:pt x="7751" y="10729"/>
                  </a:cubicBezTo>
                  <a:cubicBezTo>
                    <a:pt x="7363" y="10239"/>
                    <a:pt x="7091" y="10027"/>
                    <a:pt x="7599" y="9772"/>
                  </a:cubicBezTo>
                  <a:lnTo>
                    <a:pt x="7599" y="9772"/>
                  </a:lnTo>
                  <a:cubicBezTo>
                    <a:pt x="7648" y="9787"/>
                    <a:pt x="7691" y="9794"/>
                    <a:pt x="7728" y="9794"/>
                  </a:cubicBezTo>
                  <a:cubicBezTo>
                    <a:pt x="8181" y="9794"/>
                    <a:pt x="7750" y="8760"/>
                    <a:pt x="7499" y="8760"/>
                  </a:cubicBezTo>
                  <a:cubicBezTo>
                    <a:pt x="7469" y="8760"/>
                    <a:pt x="7441" y="8776"/>
                    <a:pt x="7418" y="8810"/>
                  </a:cubicBezTo>
                  <a:cubicBezTo>
                    <a:pt x="7013" y="8052"/>
                    <a:pt x="6740" y="7686"/>
                    <a:pt x="6847" y="7686"/>
                  </a:cubicBezTo>
                  <a:cubicBezTo>
                    <a:pt x="6890" y="7686"/>
                    <a:pt x="6996" y="7746"/>
                    <a:pt x="7181" y="7865"/>
                  </a:cubicBezTo>
                  <a:cubicBezTo>
                    <a:pt x="7569" y="6751"/>
                    <a:pt x="6739" y="7454"/>
                    <a:pt x="6909" y="6957"/>
                  </a:cubicBezTo>
                  <a:cubicBezTo>
                    <a:pt x="7248" y="6249"/>
                    <a:pt x="7266" y="6812"/>
                    <a:pt x="6679" y="6037"/>
                  </a:cubicBezTo>
                  <a:cubicBezTo>
                    <a:pt x="6691" y="5540"/>
                    <a:pt x="6425" y="5201"/>
                    <a:pt x="6576" y="4608"/>
                  </a:cubicBezTo>
                  <a:cubicBezTo>
                    <a:pt x="6939" y="4221"/>
                    <a:pt x="6709" y="3918"/>
                    <a:pt x="6594" y="3161"/>
                  </a:cubicBezTo>
                  <a:cubicBezTo>
                    <a:pt x="6812" y="2550"/>
                    <a:pt x="6431" y="2313"/>
                    <a:pt x="6491" y="1756"/>
                  </a:cubicBezTo>
                  <a:cubicBezTo>
                    <a:pt x="6443" y="1526"/>
                    <a:pt x="6388" y="1302"/>
                    <a:pt x="6310" y="1084"/>
                  </a:cubicBezTo>
                  <a:cubicBezTo>
                    <a:pt x="6237" y="860"/>
                    <a:pt x="6134" y="642"/>
                    <a:pt x="6007" y="437"/>
                  </a:cubicBezTo>
                  <a:cubicBezTo>
                    <a:pt x="5971" y="98"/>
                    <a:pt x="5589" y="43"/>
                    <a:pt x="5383" y="1"/>
                  </a:cubicBezTo>
                  <a:close/>
                </a:path>
              </a:pathLst>
            </a:custGeom>
            <a:solidFill>
              <a:srgbClr val="778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216901" y="396380"/>
              <a:ext cx="1162551" cy="4048442"/>
            </a:xfrm>
            <a:custGeom>
              <a:rect b="b" l="l" r="r" t="t"/>
              <a:pathLst>
                <a:path extrusionOk="0" h="28064" w="8059">
                  <a:moveTo>
                    <a:pt x="4366" y="1"/>
                  </a:moveTo>
                  <a:cubicBezTo>
                    <a:pt x="4293" y="55"/>
                    <a:pt x="4263" y="110"/>
                    <a:pt x="4202" y="213"/>
                  </a:cubicBezTo>
                  <a:cubicBezTo>
                    <a:pt x="4178" y="249"/>
                    <a:pt x="4148" y="298"/>
                    <a:pt x="4124" y="334"/>
                  </a:cubicBezTo>
                  <a:cubicBezTo>
                    <a:pt x="4087" y="395"/>
                    <a:pt x="4051" y="449"/>
                    <a:pt x="4021" y="503"/>
                  </a:cubicBezTo>
                  <a:cubicBezTo>
                    <a:pt x="3863" y="758"/>
                    <a:pt x="3839" y="788"/>
                    <a:pt x="3730" y="1502"/>
                  </a:cubicBezTo>
                  <a:lnTo>
                    <a:pt x="3712" y="1630"/>
                  </a:lnTo>
                  <a:lnTo>
                    <a:pt x="3627" y="1733"/>
                  </a:lnTo>
                  <a:cubicBezTo>
                    <a:pt x="3476" y="1938"/>
                    <a:pt x="3415" y="2241"/>
                    <a:pt x="3379" y="2550"/>
                  </a:cubicBezTo>
                  <a:cubicBezTo>
                    <a:pt x="3397" y="2580"/>
                    <a:pt x="3415" y="2610"/>
                    <a:pt x="3427" y="2641"/>
                  </a:cubicBezTo>
                  <a:cubicBezTo>
                    <a:pt x="3597" y="2986"/>
                    <a:pt x="3415" y="3319"/>
                    <a:pt x="3258" y="3603"/>
                  </a:cubicBezTo>
                  <a:cubicBezTo>
                    <a:pt x="3149" y="3785"/>
                    <a:pt x="3016" y="4027"/>
                    <a:pt x="3022" y="4179"/>
                  </a:cubicBezTo>
                  <a:lnTo>
                    <a:pt x="3034" y="4699"/>
                  </a:lnTo>
                  <a:lnTo>
                    <a:pt x="2731" y="4717"/>
                  </a:lnTo>
                  <a:cubicBezTo>
                    <a:pt x="2731" y="4754"/>
                    <a:pt x="2743" y="4802"/>
                    <a:pt x="2743" y="4838"/>
                  </a:cubicBezTo>
                  <a:cubicBezTo>
                    <a:pt x="2755" y="5056"/>
                    <a:pt x="2773" y="5323"/>
                    <a:pt x="2749" y="5638"/>
                  </a:cubicBezTo>
                  <a:lnTo>
                    <a:pt x="2719" y="6031"/>
                  </a:lnTo>
                  <a:lnTo>
                    <a:pt x="2489" y="6086"/>
                  </a:lnTo>
                  <a:cubicBezTo>
                    <a:pt x="2489" y="6104"/>
                    <a:pt x="2501" y="6110"/>
                    <a:pt x="2501" y="6116"/>
                  </a:cubicBezTo>
                  <a:cubicBezTo>
                    <a:pt x="2561" y="6291"/>
                    <a:pt x="2658" y="6588"/>
                    <a:pt x="2622" y="6879"/>
                  </a:cubicBezTo>
                  <a:cubicBezTo>
                    <a:pt x="2876" y="7181"/>
                    <a:pt x="2961" y="7575"/>
                    <a:pt x="2852" y="7981"/>
                  </a:cubicBezTo>
                  <a:cubicBezTo>
                    <a:pt x="2743" y="8404"/>
                    <a:pt x="2398" y="8840"/>
                    <a:pt x="1974" y="8949"/>
                  </a:cubicBezTo>
                  <a:cubicBezTo>
                    <a:pt x="1811" y="9131"/>
                    <a:pt x="1841" y="9585"/>
                    <a:pt x="1902" y="9755"/>
                  </a:cubicBezTo>
                  <a:lnTo>
                    <a:pt x="2156" y="9960"/>
                  </a:lnTo>
                  <a:lnTo>
                    <a:pt x="1998" y="10330"/>
                  </a:lnTo>
                  <a:cubicBezTo>
                    <a:pt x="1938" y="10475"/>
                    <a:pt x="1968" y="10614"/>
                    <a:pt x="2035" y="10844"/>
                  </a:cubicBezTo>
                  <a:cubicBezTo>
                    <a:pt x="2119" y="11135"/>
                    <a:pt x="2301" y="11777"/>
                    <a:pt x="1641" y="12195"/>
                  </a:cubicBezTo>
                  <a:cubicBezTo>
                    <a:pt x="1569" y="12388"/>
                    <a:pt x="1581" y="12679"/>
                    <a:pt x="1599" y="12921"/>
                  </a:cubicBezTo>
                  <a:cubicBezTo>
                    <a:pt x="1623" y="13218"/>
                    <a:pt x="1641" y="13569"/>
                    <a:pt x="1423" y="13811"/>
                  </a:cubicBezTo>
                  <a:cubicBezTo>
                    <a:pt x="1320" y="14011"/>
                    <a:pt x="1242" y="14144"/>
                    <a:pt x="1229" y="14205"/>
                  </a:cubicBezTo>
                  <a:cubicBezTo>
                    <a:pt x="1217" y="14235"/>
                    <a:pt x="1217" y="14314"/>
                    <a:pt x="1236" y="14459"/>
                  </a:cubicBezTo>
                  <a:cubicBezTo>
                    <a:pt x="1242" y="14592"/>
                    <a:pt x="1260" y="14768"/>
                    <a:pt x="1266" y="15010"/>
                  </a:cubicBezTo>
                  <a:cubicBezTo>
                    <a:pt x="1569" y="15561"/>
                    <a:pt x="1369" y="15985"/>
                    <a:pt x="1217" y="16324"/>
                  </a:cubicBezTo>
                  <a:cubicBezTo>
                    <a:pt x="1139" y="16505"/>
                    <a:pt x="1054" y="16687"/>
                    <a:pt x="1005" y="16941"/>
                  </a:cubicBezTo>
                  <a:lnTo>
                    <a:pt x="957" y="17214"/>
                  </a:lnTo>
                  <a:lnTo>
                    <a:pt x="703" y="17323"/>
                  </a:lnTo>
                  <a:cubicBezTo>
                    <a:pt x="582" y="17383"/>
                    <a:pt x="485" y="17432"/>
                    <a:pt x="412" y="17468"/>
                  </a:cubicBezTo>
                  <a:cubicBezTo>
                    <a:pt x="570" y="17668"/>
                    <a:pt x="733" y="17952"/>
                    <a:pt x="788" y="18370"/>
                  </a:cubicBezTo>
                  <a:lnTo>
                    <a:pt x="806" y="18491"/>
                  </a:lnTo>
                  <a:lnTo>
                    <a:pt x="763" y="18606"/>
                  </a:lnTo>
                  <a:cubicBezTo>
                    <a:pt x="503" y="19381"/>
                    <a:pt x="539" y="19532"/>
                    <a:pt x="624" y="19878"/>
                  </a:cubicBezTo>
                  <a:lnTo>
                    <a:pt x="715" y="20241"/>
                  </a:lnTo>
                  <a:lnTo>
                    <a:pt x="430" y="20453"/>
                  </a:lnTo>
                  <a:cubicBezTo>
                    <a:pt x="79" y="20713"/>
                    <a:pt x="0" y="20979"/>
                    <a:pt x="7" y="21094"/>
                  </a:cubicBezTo>
                  <a:lnTo>
                    <a:pt x="685" y="20889"/>
                  </a:lnTo>
                  <a:lnTo>
                    <a:pt x="636" y="21645"/>
                  </a:lnTo>
                  <a:cubicBezTo>
                    <a:pt x="612" y="21930"/>
                    <a:pt x="551" y="22160"/>
                    <a:pt x="503" y="22348"/>
                  </a:cubicBezTo>
                  <a:cubicBezTo>
                    <a:pt x="479" y="22433"/>
                    <a:pt x="442" y="22554"/>
                    <a:pt x="442" y="22596"/>
                  </a:cubicBezTo>
                  <a:cubicBezTo>
                    <a:pt x="455" y="22614"/>
                    <a:pt x="491" y="22663"/>
                    <a:pt x="606" y="22729"/>
                  </a:cubicBezTo>
                  <a:lnTo>
                    <a:pt x="999" y="22971"/>
                  </a:lnTo>
                  <a:lnTo>
                    <a:pt x="830" y="23347"/>
                  </a:lnTo>
                  <a:cubicBezTo>
                    <a:pt x="854" y="23431"/>
                    <a:pt x="957" y="23589"/>
                    <a:pt x="1024" y="23698"/>
                  </a:cubicBezTo>
                  <a:cubicBezTo>
                    <a:pt x="1199" y="23964"/>
                    <a:pt x="1454" y="24370"/>
                    <a:pt x="1357" y="24788"/>
                  </a:cubicBezTo>
                  <a:cubicBezTo>
                    <a:pt x="1569" y="25339"/>
                    <a:pt x="1714" y="25672"/>
                    <a:pt x="1944" y="26083"/>
                  </a:cubicBezTo>
                  <a:cubicBezTo>
                    <a:pt x="1992" y="26150"/>
                    <a:pt x="2029" y="26223"/>
                    <a:pt x="2077" y="26301"/>
                  </a:cubicBezTo>
                  <a:cubicBezTo>
                    <a:pt x="2422" y="26913"/>
                    <a:pt x="3076" y="28051"/>
                    <a:pt x="3585" y="28051"/>
                  </a:cubicBezTo>
                  <a:cubicBezTo>
                    <a:pt x="3611" y="28051"/>
                    <a:pt x="3639" y="28046"/>
                    <a:pt x="3678" y="28046"/>
                  </a:cubicBezTo>
                  <a:cubicBezTo>
                    <a:pt x="3711" y="28046"/>
                    <a:pt x="3750" y="28049"/>
                    <a:pt x="3803" y="28063"/>
                  </a:cubicBezTo>
                  <a:cubicBezTo>
                    <a:pt x="5165" y="27458"/>
                    <a:pt x="6364" y="26434"/>
                    <a:pt x="7090" y="25272"/>
                  </a:cubicBezTo>
                  <a:cubicBezTo>
                    <a:pt x="7344" y="24866"/>
                    <a:pt x="7532" y="24467"/>
                    <a:pt x="7653" y="24061"/>
                  </a:cubicBezTo>
                  <a:lnTo>
                    <a:pt x="7665" y="24007"/>
                  </a:lnTo>
                  <a:lnTo>
                    <a:pt x="7690" y="23958"/>
                  </a:lnTo>
                  <a:cubicBezTo>
                    <a:pt x="7786" y="23764"/>
                    <a:pt x="7901" y="23589"/>
                    <a:pt x="7998" y="23431"/>
                  </a:cubicBezTo>
                  <a:cubicBezTo>
                    <a:pt x="8016" y="23395"/>
                    <a:pt x="8041" y="23365"/>
                    <a:pt x="8059" y="23323"/>
                  </a:cubicBezTo>
                  <a:lnTo>
                    <a:pt x="6666" y="23310"/>
                  </a:lnTo>
                  <a:lnTo>
                    <a:pt x="7805" y="22529"/>
                  </a:lnTo>
                  <a:cubicBezTo>
                    <a:pt x="7744" y="22354"/>
                    <a:pt x="7683" y="22112"/>
                    <a:pt x="7677" y="21773"/>
                  </a:cubicBezTo>
                  <a:cubicBezTo>
                    <a:pt x="7363" y="21518"/>
                    <a:pt x="6987" y="21107"/>
                    <a:pt x="7042" y="20616"/>
                  </a:cubicBezTo>
                  <a:cubicBezTo>
                    <a:pt x="7060" y="20410"/>
                    <a:pt x="7169" y="20144"/>
                    <a:pt x="7502" y="19932"/>
                  </a:cubicBezTo>
                  <a:cubicBezTo>
                    <a:pt x="7453" y="19823"/>
                    <a:pt x="7357" y="19629"/>
                    <a:pt x="7181" y="19357"/>
                  </a:cubicBezTo>
                  <a:lnTo>
                    <a:pt x="6103" y="17643"/>
                  </a:lnTo>
                  <a:lnTo>
                    <a:pt x="6800" y="18019"/>
                  </a:lnTo>
                  <a:cubicBezTo>
                    <a:pt x="6806" y="18007"/>
                    <a:pt x="6806" y="17995"/>
                    <a:pt x="6812" y="17983"/>
                  </a:cubicBezTo>
                  <a:cubicBezTo>
                    <a:pt x="6836" y="17934"/>
                    <a:pt x="6860" y="17892"/>
                    <a:pt x="6890" y="17843"/>
                  </a:cubicBezTo>
                  <a:cubicBezTo>
                    <a:pt x="6842" y="17650"/>
                    <a:pt x="6818" y="17504"/>
                    <a:pt x="6800" y="17401"/>
                  </a:cubicBezTo>
                  <a:cubicBezTo>
                    <a:pt x="6545" y="17238"/>
                    <a:pt x="6394" y="17038"/>
                    <a:pt x="6358" y="16796"/>
                  </a:cubicBezTo>
                  <a:cubicBezTo>
                    <a:pt x="6285" y="16330"/>
                    <a:pt x="6624" y="15979"/>
                    <a:pt x="6860" y="15767"/>
                  </a:cubicBezTo>
                  <a:cubicBezTo>
                    <a:pt x="7078" y="15222"/>
                    <a:pt x="7018" y="15119"/>
                    <a:pt x="6902" y="15052"/>
                  </a:cubicBezTo>
                  <a:lnTo>
                    <a:pt x="6818" y="14998"/>
                  </a:lnTo>
                  <a:lnTo>
                    <a:pt x="6757" y="14925"/>
                  </a:lnTo>
                  <a:cubicBezTo>
                    <a:pt x="6273" y="14283"/>
                    <a:pt x="6467" y="13072"/>
                    <a:pt x="6557" y="12891"/>
                  </a:cubicBezTo>
                  <a:cubicBezTo>
                    <a:pt x="6618" y="12739"/>
                    <a:pt x="6660" y="12630"/>
                    <a:pt x="6691" y="12558"/>
                  </a:cubicBezTo>
                  <a:cubicBezTo>
                    <a:pt x="6624" y="12431"/>
                    <a:pt x="6515" y="12225"/>
                    <a:pt x="6382" y="11886"/>
                  </a:cubicBezTo>
                  <a:cubicBezTo>
                    <a:pt x="6079" y="11371"/>
                    <a:pt x="6243" y="10899"/>
                    <a:pt x="6333" y="10645"/>
                  </a:cubicBezTo>
                  <a:cubicBezTo>
                    <a:pt x="6333" y="10632"/>
                    <a:pt x="6345" y="10620"/>
                    <a:pt x="6345" y="10614"/>
                  </a:cubicBezTo>
                  <a:lnTo>
                    <a:pt x="6303" y="10596"/>
                  </a:lnTo>
                  <a:lnTo>
                    <a:pt x="6230" y="10505"/>
                  </a:lnTo>
                  <a:cubicBezTo>
                    <a:pt x="6176" y="10445"/>
                    <a:pt x="6140" y="10390"/>
                    <a:pt x="6091" y="10342"/>
                  </a:cubicBezTo>
                  <a:cubicBezTo>
                    <a:pt x="5861" y="10051"/>
                    <a:pt x="5619" y="9749"/>
                    <a:pt x="5698" y="9361"/>
                  </a:cubicBezTo>
                  <a:cubicBezTo>
                    <a:pt x="5752" y="9131"/>
                    <a:pt x="5903" y="8968"/>
                    <a:pt x="6043" y="8871"/>
                  </a:cubicBezTo>
                  <a:lnTo>
                    <a:pt x="5843" y="8501"/>
                  </a:lnTo>
                  <a:cubicBezTo>
                    <a:pt x="5698" y="8229"/>
                    <a:pt x="5571" y="8011"/>
                    <a:pt x="5474" y="7835"/>
                  </a:cubicBezTo>
                  <a:cubicBezTo>
                    <a:pt x="5231" y="7412"/>
                    <a:pt x="5092" y="7175"/>
                    <a:pt x="5268" y="6873"/>
                  </a:cubicBezTo>
                  <a:cubicBezTo>
                    <a:pt x="5286" y="6842"/>
                    <a:pt x="5298" y="6818"/>
                    <a:pt x="5322" y="6800"/>
                  </a:cubicBezTo>
                  <a:cubicBezTo>
                    <a:pt x="5238" y="6637"/>
                    <a:pt x="5231" y="6443"/>
                    <a:pt x="5304" y="6231"/>
                  </a:cubicBezTo>
                  <a:lnTo>
                    <a:pt x="5316" y="6201"/>
                  </a:lnTo>
                  <a:lnTo>
                    <a:pt x="5328" y="6170"/>
                  </a:lnTo>
                  <a:cubicBezTo>
                    <a:pt x="5353" y="6140"/>
                    <a:pt x="5365" y="6104"/>
                    <a:pt x="5383" y="6074"/>
                  </a:cubicBezTo>
                  <a:cubicBezTo>
                    <a:pt x="5322" y="5995"/>
                    <a:pt x="5244" y="5910"/>
                    <a:pt x="5165" y="5801"/>
                  </a:cubicBezTo>
                  <a:lnTo>
                    <a:pt x="5050" y="5656"/>
                  </a:lnTo>
                  <a:lnTo>
                    <a:pt x="5056" y="5474"/>
                  </a:lnTo>
                  <a:cubicBezTo>
                    <a:pt x="5056" y="5347"/>
                    <a:pt x="5032" y="5208"/>
                    <a:pt x="4995" y="5056"/>
                  </a:cubicBezTo>
                  <a:cubicBezTo>
                    <a:pt x="4935" y="4760"/>
                    <a:pt x="4850" y="4396"/>
                    <a:pt x="4971" y="3924"/>
                  </a:cubicBezTo>
                  <a:lnTo>
                    <a:pt x="5001" y="3791"/>
                  </a:lnTo>
                  <a:lnTo>
                    <a:pt x="5092" y="3694"/>
                  </a:lnTo>
                  <a:cubicBezTo>
                    <a:pt x="5171" y="3609"/>
                    <a:pt x="5171" y="3603"/>
                    <a:pt x="5086" y="3228"/>
                  </a:cubicBezTo>
                  <a:cubicBezTo>
                    <a:pt x="5056" y="3077"/>
                    <a:pt x="5014" y="2895"/>
                    <a:pt x="4983" y="2683"/>
                  </a:cubicBezTo>
                  <a:lnTo>
                    <a:pt x="4959" y="2550"/>
                  </a:lnTo>
                  <a:lnTo>
                    <a:pt x="5001" y="2429"/>
                  </a:lnTo>
                  <a:cubicBezTo>
                    <a:pt x="5074" y="2241"/>
                    <a:pt x="5044" y="2150"/>
                    <a:pt x="4983" y="1944"/>
                  </a:cubicBezTo>
                  <a:cubicBezTo>
                    <a:pt x="4929" y="1763"/>
                    <a:pt x="4850" y="1533"/>
                    <a:pt x="4868" y="1218"/>
                  </a:cubicBezTo>
                  <a:cubicBezTo>
                    <a:pt x="4832" y="1036"/>
                    <a:pt x="4783" y="867"/>
                    <a:pt x="4723" y="697"/>
                  </a:cubicBezTo>
                  <a:cubicBezTo>
                    <a:pt x="4656" y="503"/>
                    <a:pt x="4572" y="328"/>
                    <a:pt x="4469" y="152"/>
                  </a:cubicBezTo>
                  <a:lnTo>
                    <a:pt x="4408" y="55"/>
                  </a:lnTo>
                  <a:lnTo>
                    <a:pt x="4396" y="7"/>
                  </a:lnTo>
                  <a:cubicBezTo>
                    <a:pt x="4390" y="7"/>
                    <a:pt x="4378" y="1"/>
                    <a:pt x="4366" y="1"/>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4"/>
          <p:cNvGrpSpPr/>
          <p:nvPr/>
        </p:nvGrpSpPr>
        <p:grpSpPr>
          <a:xfrm flipH="1">
            <a:off x="8187749" y="1546777"/>
            <a:ext cx="1170951" cy="3659288"/>
            <a:chOff x="-28822" y="621287"/>
            <a:chExt cx="1484095" cy="4637881"/>
          </a:xfrm>
        </p:grpSpPr>
        <p:grpSp>
          <p:nvGrpSpPr>
            <p:cNvPr id="156" name="Google Shape;156;p14"/>
            <p:cNvGrpSpPr/>
            <p:nvPr/>
          </p:nvGrpSpPr>
          <p:grpSpPr>
            <a:xfrm>
              <a:off x="-28822" y="621287"/>
              <a:ext cx="1484095" cy="4637881"/>
              <a:chOff x="96303" y="343149"/>
              <a:chExt cx="1484095" cy="4637881"/>
            </a:xfrm>
          </p:grpSpPr>
          <p:sp>
            <p:nvSpPr>
              <p:cNvPr id="157" name="Google Shape;157;p14"/>
              <p:cNvSpPr/>
              <p:nvPr/>
            </p:nvSpPr>
            <p:spPr>
              <a:xfrm>
                <a:off x="757575" y="4186027"/>
                <a:ext cx="184358" cy="795003"/>
              </a:xfrm>
              <a:custGeom>
                <a:rect b="b" l="l" r="r" t="t"/>
                <a:pathLst>
                  <a:path extrusionOk="0" h="5511" w="1278">
                    <a:moveTo>
                      <a:pt x="1054" y="1"/>
                    </a:moveTo>
                    <a:cubicBezTo>
                      <a:pt x="987" y="1"/>
                      <a:pt x="908" y="7"/>
                      <a:pt x="842" y="7"/>
                    </a:cubicBezTo>
                    <a:cubicBezTo>
                      <a:pt x="636" y="13"/>
                      <a:pt x="424" y="31"/>
                      <a:pt x="218" y="31"/>
                    </a:cubicBezTo>
                    <a:cubicBezTo>
                      <a:pt x="200" y="1406"/>
                      <a:pt x="127" y="2780"/>
                      <a:pt x="67" y="4148"/>
                    </a:cubicBezTo>
                    <a:lnTo>
                      <a:pt x="0" y="5510"/>
                    </a:lnTo>
                    <a:lnTo>
                      <a:pt x="36" y="5510"/>
                    </a:lnTo>
                    <a:cubicBezTo>
                      <a:pt x="454" y="5504"/>
                      <a:pt x="866" y="5492"/>
                      <a:pt x="1278" y="5486"/>
                    </a:cubicBezTo>
                    <a:lnTo>
                      <a:pt x="1169" y="4354"/>
                    </a:lnTo>
                    <a:cubicBezTo>
                      <a:pt x="1120" y="3961"/>
                      <a:pt x="1078" y="3543"/>
                      <a:pt x="1108" y="3131"/>
                    </a:cubicBezTo>
                    <a:cubicBezTo>
                      <a:pt x="1120" y="2937"/>
                      <a:pt x="1144" y="2750"/>
                      <a:pt x="1126" y="2550"/>
                    </a:cubicBezTo>
                    <a:cubicBezTo>
                      <a:pt x="1114" y="2356"/>
                      <a:pt x="1048" y="2156"/>
                      <a:pt x="1017" y="1963"/>
                    </a:cubicBezTo>
                    <a:cubicBezTo>
                      <a:pt x="969" y="1660"/>
                      <a:pt x="1005" y="1357"/>
                      <a:pt x="1029" y="1054"/>
                    </a:cubicBezTo>
                    <a:cubicBezTo>
                      <a:pt x="1054" y="703"/>
                      <a:pt x="1054" y="346"/>
                      <a:pt x="105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96303" y="343149"/>
                <a:ext cx="1484095" cy="4207991"/>
              </a:xfrm>
              <a:custGeom>
                <a:rect b="b" l="l" r="r" t="t"/>
                <a:pathLst>
                  <a:path extrusionOk="0" h="29170" w="10288">
                    <a:moveTo>
                      <a:pt x="8405" y="17622"/>
                    </a:moveTo>
                    <a:lnTo>
                      <a:pt x="8405" y="17622"/>
                    </a:lnTo>
                    <a:cubicBezTo>
                      <a:pt x="8438" y="17705"/>
                      <a:pt x="8480" y="17832"/>
                      <a:pt x="8491" y="17832"/>
                    </a:cubicBezTo>
                    <a:cubicBezTo>
                      <a:pt x="8498" y="17832"/>
                      <a:pt x="8492" y="17783"/>
                      <a:pt x="8465" y="17643"/>
                    </a:cubicBezTo>
                    <a:cubicBezTo>
                      <a:pt x="8444" y="17636"/>
                      <a:pt x="8424" y="17629"/>
                      <a:pt x="8405" y="17622"/>
                    </a:cubicBezTo>
                    <a:close/>
                    <a:moveTo>
                      <a:pt x="5383" y="1"/>
                    </a:moveTo>
                    <a:cubicBezTo>
                      <a:pt x="4960" y="182"/>
                      <a:pt x="4911" y="394"/>
                      <a:pt x="4766" y="618"/>
                    </a:cubicBezTo>
                    <a:cubicBezTo>
                      <a:pt x="4475" y="1084"/>
                      <a:pt x="4439" y="1036"/>
                      <a:pt x="4294" y="1980"/>
                    </a:cubicBezTo>
                    <a:cubicBezTo>
                      <a:pt x="4003" y="2374"/>
                      <a:pt x="3961" y="2907"/>
                      <a:pt x="3912" y="3367"/>
                    </a:cubicBezTo>
                    <a:cubicBezTo>
                      <a:pt x="4402" y="3434"/>
                      <a:pt x="3567" y="4118"/>
                      <a:pt x="3591" y="4765"/>
                    </a:cubicBezTo>
                    <a:cubicBezTo>
                      <a:pt x="3125" y="4784"/>
                      <a:pt x="3385" y="5310"/>
                      <a:pt x="3325" y="6176"/>
                    </a:cubicBezTo>
                    <a:cubicBezTo>
                      <a:pt x="2538" y="6352"/>
                      <a:pt x="3555" y="7175"/>
                      <a:pt x="3095" y="7593"/>
                    </a:cubicBezTo>
                    <a:cubicBezTo>
                      <a:pt x="3904" y="8061"/>
                      <a:pt x="3258" y="9004"/>
                      <a:pt x="2881" y="9004"/>
                    </a:cubicBezTo>
                    <a:cubicBezTo>
                      <a:pt x="2878" y="9004"/>
                      <a:pt x="2874" y="9004"/>
                      <a:pt x="2871" y="9004"/>
                    </a:cubicBezTo>
                    <a:cubicBezTo>
                      <a:pt x="2229" y="9379"/>
                      <a:pt x="2429" y="10535"/>
                      <a:pt x="2622" y="10687"/>
                    </a:cubicBezTo>
                    <a:cubicBezTo>
                      <a:pt x="2314" y="11425"/>
                      <a:pt x="3161" y="11988"/>
                      <a:pt x="2374" y="12364"/>
                    </a:cubicBezTo>
                    <a:cubicBezTo>
                      <a:pt x="1975" y="12957"/>
                      <a:pt x="2356" y="13902"/>
                      <a:pt x="2126" y="14047"/>
                    </a:cubicBezTo>
                    <a:cubicBezTo>
                      <a:pt x="1690" y="14864"/>
                      <a:pt x="1841" y="14555"/>
                      <a:pt x="1872" y="15724"/>
                    </a:cubicBezTo>
                    <a:cubicBezTo>
                      <a:pt x="2277" y="16329"/>
                      <a:pt x="1775" y="16559"/>
                      <a:pt x="1624" y="17407"/>
                    </a:cubicBezTo>
                    <a:cubicBezTo>
                      <a:pt x="1" y="18146"/>
                      <a:pt x="1260" y="17867"/>
                      <a:pt x="1400" y="18993"/>
                    </a:cubicBezTo>
                    <a:cubicBezTo>
                      <a:pt x="1079" y="19944"/>
                      <a:pt x="1151" y="20174"/>
                      <a:pt x="1248" y="20592"/>
                    </a:cubicBezTo>
                    <a:cubicBezTo>
                      <a:pt x="332" y="21280"/>
                      <a:pt x="536" y="22208"/>
                      <a:pt x="1090" y="22208"/>
                    </a:cubicBezTo>
                    <a:cubicBezTo>
                      <a:pt x="1140" y="22208"/>
                      <a:pt x="1193" y="22200"/>
                      <a:pt x="1248" y="22184"/>
                    </a:cubicBezTo>
                    <a:lnTo>
                      <a:pt x="1248" y="22184"/>
                    </a:lnTo>
                    <a:cubicBezTo>
                      <a:pt x="1200" y="22947"/>
                      <a:pt x="727" y="23292"/>
                      <a:pt x="1472" y="23758"/>
                    </a:cubicBezTo>
                    <a:cubicBezTo>
                      <a:pt x="1248" y="24255"/>
                      <a:pt x="2241" y="24933"/>
                      <a:pt x="1926" y="25369"/>
                    </a:cubicBezTo>
                    <a:cubicBezTo>
                      <a:pt x="2187" y="26041"/>
                      <a:pt x="2344" y="26440"/>
                      <a:pt x="2629" y="26937"/>
                    </a:cubicBezTo>
                    <a:cubicBezTo>
                      <a:pt x="3129" y="27798"/>
                      <a:pt x="3834" y="29170"/>
                      <a:pt x="4721" y="29170"/>
                    </a:cubicBezTo>
                    <a:cubicBezTo>
                      <a:pt x="4843" y="29170"/>
                      <a:pt x="4969" y="29143"/>
                      <a:pt x="5099" y="29086"/>
                    </a:cubicBezTo>
                    <a:cubicBezTo>
                      <a:pt x="6528" y="28450"/>
                      <a:pt x="7829" y="27367"/>
                      <a:pt x="8635" y="26089"/>
                    </a:cubicBezTo>
                    <a:cubicBezTo>
                      <a:pt x="8895" y="25665"/>
                      <a:pt x="9101" y="25217"/>
                      <a:pt x="9246" y="24757"/>
                    </a:cubicBezTo>
                    <a:cubicBezTo>
                      <a:pt x="9670" y="23958"/>
                      <a:pt x="10287" y="23352"/>
                      <a:pt x="9440" y="23346"/>
                    </a:cubicBezTo>
                    <a:cubicBezTo>
                      <a:pt x="9712" y="23159"/>
                      <a:pt x="9246" y="23165"/>
                      <a:pt x="9288" y="22099"/>
                    </a:cubicBezTo>
                    <a:lnTo>
                      <a:pt x="9288" y="22099"/>
                    </a:lnTo>
                    <a:cubicBezTo>
                      <a:pt x="9360" y="22135"/>
                      <a:pt x="9394" y="22151"/>
                      <a:pt x="9399" y="22151"/>
                    </a:cubicBezTo>
                    <a:cubicBezTo>
                      <a:pt x="9438" y="22151"/>
                      <a:pt x="7998" y="21295"/>
                      <a:pt x="9004" y="20864"/>
                    </a:cubicBezTo>
                    <a:cubicBezTo>
                      <a:pt x="9282" y="20598"/>
                      <a:pt x="9058" y="20168"/>
                      <a:pt x="8713" y="19629"/>
                    </a:cubicBezTo>
                    <a:lnTo>
                      <a:pt x="8713" y="19629"/>
                    </a:lnTo>
                    <a:cubicBezTo>
                      <a:pt x="8771" y="19661"/>
                      <a:pt x="8807" y="19675"/>
                      <a:pt x="8825" y="19675"/>
                    </a:cubicBezTo>
                    <a:cubicBezTo>
                      <a:pt x="8975" y="19675"/>
                      <a:pt x="7963" y="18723"/>
                      <a:pt x="8562" y="18642"/>
                    </a:cubicBezTo>
                    <a:cubicBezTo>
                      <a:pt x="8429" y="18008"/>
                      <a:pt x="8376" y="17716"/>
                      <a:pt x="8365" y="17606"/>
                    </a:cubicBezTo>
                    <a:lnTo>
                      <a:pt x="8365" y="17606"/>
                    </a:lnTo>
                    <a:cubicBezTo>
                      <a:pt x="8378" y="17612"/>
                      <a:pt x="8392" y="17617"/>
                      <a:pt x="8405" y="17622"/>
                    </a:cubicBezTo>
                    <a:lnTo>
                      <a:pt x="8405" y="17622"/>
                    </a:lnTo>
                    <a:cubicBezTo>
                      <a:pt x="8389" y="17581"/>
                      <a:pt x="8375" y="17551"/>
                      <a:pt x="8368" y="17551"/>
                    </a:cubicBezTo>
                    <a:cubicBezTo>
                      <a:pt x="8363" y="17551"/>
                      <a:pt x="8361" y="17567"/>
                      <a:pt x="8365" y="17606"/>
                    </a:cubicBezTo>
                    <a:lnTo>
                      <a:pt x="8365" y="17606"/>
                    </a:lnTo>
                    <a:cubicBezTo>
                      <a:pt x="7740" y="17357"/>
                      <a:pt x="7942" y="17031"/>
                      <a:pt x="8392" y="16644"/>
                    </a:cubicBezTo>
                    <a:cubicBezTo>
                      <a:pt x="8538" y="16293"/>
                      <a:pt x="8895" y="15542"/>
                      <a:pt x="8271" y="15161"/>
                    </a:cubicBezTo>
                    <a:cubicBezTo>
                      <a:pt x="7924" y="14719"/>
                      <a:pt x="8098" y="13681"/>
                      <a:pt x="8119" y="13681"/>
                    </a:cubicBezTo>
                    <a:cubicBezTo>
                      <a:pt x="8119" y="13681"/>
                      <a:pt x="8120" y="13682"/>
                      <a:pt x="8120" y="13684"/>
                    </a:cubicBezTo>
                    <a:cubicBezTo>
                      <a:pt x="8453" y="12769"/>
                      <a:pt x="8417" y="13411"/>
                      <a:pt x="7944" y="12206"/>
                    </a:cubicBezTo>
                    <a:cubicBezTo>
                      <a:pt x="7527" y="11540"/>
                      <a:pt x="8411" y="11062"/>
                      <a:pt x="7751" y="10729"/>
                    </a:cubicBezTo>
                    <a:cubicBezTo>
                      <a:pt x="7363" y="10239"/>
                      <a:pt x="7091" y="10027"/>
                      <a:pt x="7599" y="9772"/>
                    </a:cubicBezTo>
                    <a:lnTo>
                      <a:pt x="7599" y="9772"/>
                    </a:lnTo>
                    <a:cubicBezTo>
                      <a:pt x="7648" y="9787"/>
                      <a:pt x="7691" y="9794"/>
                      <a:pt x="7728" y="9794"/>
                    </a:cubicBezTo>
                    <a:cubicBezTo>
                      <a:pt x="8181" y="9794"/>
                      <a:pt x="7750" y="8760"/>
                      <a:pt x="7499" y="8760"/>
                    </a:cubicBezTo>
                    <a:cubicBezTo>
                      <a:pt x="7469" y="8760"/>
                      <a:pt x="7441" y="8776"/>
                      <a:pt x="7418" y="8810"/>
                    </a:cubicBezTo>
                    <a:cubicBezTo>
                      <a:pt x="7013" y="8052"/>
                      <a:pt x="6740" y="7686"/>
                      <a:pt x="6847" y="7686"/>
                    </a:cubicBezTo>
                    <a:cubicBezTo>
                      <a:pt x="6890" y="7686"/>
                      <a:pt x="6996" y="7746"/>
                      <a:pt x="7181" y="7865"/>
                    </a:cubicBezTo>
                    <a:cubicBezTo>
                      <a:pt x="7569" y="6751"/>
                      <a:pt x="6739" y="7454"/>
                      <a:pt x="6909" y="6957"/>
                    </a:cubicBezTo>
                    <a:cubicBezTo>
                      <a:pt x="7248" y="6249"/>
                      <a:pt x="7266" y="6812"/>
                      <a:pt x="6679" y="6037"/>
                    </a:cubicBezTo>
                    <a:cubicBezTo>
                      <a:pt x="6691" y="5540"/>
                      <a:pt x="6425" y="5201"/>
                      <a:pt x="6576" y="4608"/>
                    </a:cubicBezTo>
                    <a:cubicBezTo>
                      <a:pt x="6939" y="4221"/>
                      <a:pt x="6709" y="3918"/>
                      <a:pt x="6594" y="3161"/>
                    </a:cubicBezTo>
                    <a:cubicBezTo>
                      <a:pt x="6812" y="2550"/>
                      <a:pt x="6431" y="2313"/>
                      <a:pt x="6491" y="1756"/>
                    </a:cubicBezTo>
                    <a:cubicBezTo>
                      <a:pt x="6443" y="1526"/>
                      <a:pt x="6388" y="1302"/>
                      <a:pt x="6310" y="1084"/>
                    </a:cubicBezTo>
                    <a:cubicBezTo>
                      <a:pt x="6237" y="860"/>
                      <a:pt x="6134" y="642"/>
                      <a:pt x="6007" y="437"/>
                    </a:cubicBezTo>
                    <a:cubicBezTo>
                      <a:pt x="5971" y="98"/>
                      <a:pt x="5589" y="43"/>
                      <a:pt x="5383"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216901" y="396380"/>
                <a:ext cx="1162551" cy="4048442"/>
              </a:xfrm>
              <a:custGeom>
                <a:rect b="b" l="l" r="r" t="t"/>
                <a:pathLst>
                  <a:path extrusionOk="0" h="28064" w="8059">
                    <a:moveTo>
                      <a:pt x="4366" y="1"/>
                    </a:moveTo>
                    <a:cubicBezTo>
                      <a:pt x="4293" y="55"/>
                      <a:pt x="4263" y="110"/>
                      <a:pt x="4202" y="213"/>
                    </a:cubicBezTo>
                    <a:cubicBezTo>
                      <a:pt x="4178" y="249"/>
                      <a:pt x="4148" y="298"/>
                      <a:pt x="4124" y="334"/>
                    </a:cubicBezTo>
                    <a:cubicBezTo>
                      <a:pt x="4087" y="395"/>
                      <a:pt x="4051" y="449"/>
                      <a:pt x="4021" y="503"/>
                    </a:cubicBezTo>
                    <a:cubicBezTo>
                      <a:pt x="3863" y="758"/>
                      <a:pt x="3839" y="788"/>
                      <a:pt x="3730" y="1502"/>
                    </a:cubicBezTo>
                    <a:lnTo>
                      <a:pt x="3712" y="1630"/>
                    </a:lnTo>
                    <a:lnTo>
                      <a:pt x="3627" y="1733"/>
                    </a:lnTo>
                    <a:cubicBezTo>
                      <a:pt x="3476" y="1938"/>
                      <a:pt x="3415" y="2241"/>
                      <a:pt x="3379" y="2550"/>
                    </a:cubicBezTo>
                    <a:cubicBezTo>
                      <a:pt x="3397" y="2580"/>
                      <a:pt x="3415" y="2610"/>
                      <a:pt x="3427" y="2641"/>
                    </a:cubicBezTo>
                    <a:cubicBezTo>
                      <a:pt x="3597" y="2986"/>
                      <a:pt x="3415" y="3319"/>
                      <a:pt x="3258" y="3603"/>
                    </a:cubicBezTo>
                    <a:cubicBezTo>
                      <a:pt x="3149" y="3785"/>
                      <a:pt x="3016" y="4027"/>
                      <a:pt x="3022" y="4179"/>
                    </a:cubicBezTo>
                    <a:lnTo>
                      <a:pt x="3034" y="4699"/>
                    </a:lnTo>
                    <a:lnTo>
                      <a:pt x="2731" y="4717"/>
                    </a:lnTo>
                    <a:cubicBezTo>
                      <a:pt x="2731" y="4754"/>
                      <a:pt x="2743" y="4802"/>
                      <a:pt x="2743" y="4838"/>
                    </a:cubicBezTo>
                    <a:cubicBezTo>
                      <a:pt x="2755" y="5056"/>
                      <a:pt x="2773" y="5323"/>
                      <a:pt x="2749" y="5638"/>
                    </a:cubicBezTo>
                    <a:lnTo>
                      <a:pt x="2719" y="6031"/>
                    </a:lnTo>
                    <a:lnTo>
                      <a:pt x="2489" y="6086"/>
                    </a:lnTo>
                    <a:cubicBezTo>
                      <a:pt x="2489" y="6104"/>
                      <a:pt x="2501" y="6110"/>
                      <a:pt x="2501" y="6116"/>
                    </a:cubicBezTo>
                    <a:cubicBezTo>
                      <a:pt x="2561" y="6291"/>
                      <a:pt x="2658" y="6588"/>
                      <a:pt x="2622" y="6879"/>
                    </a:cubicBezTo>
                    <a:cubicBezTo>
                      <a:pt x="2876" y="7181"/>
                      <a:pt x="2961" y="7575"/>
                      <a:pt x="2852" y="7981"/>
                    </a:cubicBezTo>
                    <a:cubicBezTo>
                      <a:pt x="2743" y="8404"/>
                      <a:pt x="2398" y="8840"/>
                      <a:pt x="1974" y="8949"/>
                    </a:cubicBezTo>
                    <a:cubicBezTo>
                      <a:pt x="1811" y="9131"/>
                      <a:pt x="1841" y="9585"/>
                      <a:pt x="1902" y="9755"/>
                    </a:cubicBezTo>
                    <a:lnTo>
                      <a:pt x="2156" y="9960"/>
                    </a:lnTo>
                    <a:lnTo>
                      <a:pt x="1998" y="10330"/>
                    </a:lnTo>
                    <a:cubicBezTo>
                      <a:pt x="1938" y="10475"/>
                      <a:pt x="1968" y="10614"/>
                      <a:pt x="2035" y="10844"/>
                    </a:cubicBezTo>
                    <a:cubicBezTo>
                      <a:pt x="2119" y="11135"/>
                      <a:pt x="2301" y="11777"/>
                      <a:pt x="1641" y="12195"/>
                    </a:cubicBezTo>
                    <a:cubicBezTo>
                      <a:pt x="1569" y="12388"/>
                      <a:pt x="1581" y="12679"/>
                      <a:pt x="1599" y="12921"/>
                    </a:cubicBezTo>
                    <a:cubicBezTo>
                      <a:pt x="1623" y="13218"/>
                      <a:pt x="1641" y="13569"/>
                      <a:pt x="1423" y="13811"/>
                    </a:cubicBezTo>
                    <a:cubicBezTo>
                      <a:pt x="1320" y="14011"/>
                      <a:pt x="1242" y="14144"/>
                      <a:pt x="1229" y="14205"/>
                    </a:cubicBezTo>
                    <a:cubicBezTo>
                      <a:pt x="1217" y="14235"/>
                      <a:pt x="1217" y="14314"/>
                      <a:pt x="1236" y="14459"/>
                    </a:cubicBezTo>
                    <a:cubicBezTo>
                      <a:pt x="1242" y="14592"/>
                      <a:pt x="1260" y="14768"/>
                      <a:pt x="1266" y="15010"/>
                    </a:cubicBezTo>
                    <a:cubicBezTo>
                      <a:pt x="1569" y="15561"/>
                      <a:pt x="1369" y="15985"/>
                      <a:pt x="1217" y="16324"/>
                    </a:cubicBezTo>
                    <a:cubicBezTo>
                      <a:pt x="1139" y="16505"/>
                      <a:pt x="1054" y="16687"/>
                      <a:pt x="1005" y="16941"/>
                    </a:cubicBezTo>
                    <a:lnTo>
                      <a:pt x="957" y="17214"/>
                    </a:lnTo>
                    <a:lnTo>
                      <a:pt x="703" y="17323"/>
                    </a:lnTo>
                    <a:cubicBezTo>
                      <a:pt x="582" y="17383"/>
                      <a:pt x="485" y="17432"/>
                      <a:pt x="412" y="17468"/>
                    </a:cubicBezTo>
                    <a:cubicBezTo>
                      <a:pt x="570" y="17668"/>
                      <a:pt x="733" y="17952"/>
                      <a:pt x="788" y="18370"/>
                    </a:cubicBezTo>
                    <a:lnTo>
                      <a:pt x="806" y="18491"/>
                    </a:lnTo>
                    <a:lnTo>
                      <a:pt x="763" y="18606"/>
                    </a:lnTo>
                    <a:cubicBezTo>
                      <a:pt x="503" y="19381"/>
                      <a:pt x="539" y="19532"/>
                      <a:pt x="624" y="19878"/>
                    </a:cubicBezTo>
                    <a:lnTo>
                      <a:pt x="715" y="20241"/>
                    </a:lnTo>
                    <a:lnTo>
                      <a:pt x="430" y="20453"/>
                    </a:lnTo>
                    <a:cubicBezTo>
                      <a:pt x="79" y="20713"/>
                      <a:pt x="0" y="20979"/>
                      <a:pt x="7" y="21094"/>
                    </a:cubicBezTo>
                    <a:lnTo>
                      <a:pt x="685" y="20889"/>
                    </a:lnTo>
                    <a:lnTo>
                      <a:pt x="636" y="21645"/>
                    </a:lnTo>
                    <a:cubicBezTo>
                      <a:pt x="612" y="21930"/>
                      <a:pt x="551" y="22160"/>
                      <a:pt x="503" y="22348"/>
                    </a:cubicBezTo>
                    <a:cubicBezTo>
                      <a:pt x="479" y="22433"/>
                      <a:pt x="442" y="22554"/>
                      <a:pt x="442" y="22596"/>
                    </a:cubicBezTo>
                    <a:cubicBezTo>
                      <a:pt x="455" y="22614"/>
                      <a:pt x="491" y="22663"/>
                      <a:pt x="606" y="22729"/>
                    </a:cubicBezTo>
                    <a:lnTo>
                      <a:pt x="999" y="22971"/>
                    </a:lnTo>
                    <a:lnTo>
                      <a:pt x="830" y="23347"/>
                    </a:lnTo>
                    <a:cubicBezTo>
                      <a:pt x="854" y="23431"/>
                      <a:pt x="957" y="23589"/>
                      <a:pt x="1024" y="23698"/>
                    </a:cubicBezTo>
                    <a:cubicBezTo>
                      <a:pt x="1199" y="23964"/>
                      <a:pt x="1454" y="24370"/>
                      <a:pt x="1357" y="24788"/>
                    </a:cubicBezTo>
                    <a:cubicBezTo>
                      <a:pt x="1569" y="25339"/>
                      <a:pt x="1714" y="25672"/>
                      <a:pt x="1944" y="26083"/>
                    </a:cubicBezTo>
                    <a:cubicBezTo>
                      <a:pt x="1992" y="26150"/>
                      <a:pt x="2029" y="26223"/>
                      <a:pt x="2077" y="26301"/>
                    </a:cubicBezTo>
                    <a:cubicBezTo>
                      <a:pt x="2422" y="26913"/>
                      <a:pt x="3076" y="28051"/>
                      <a:pt x="3585" y="28051"/>
                    </a:cubicBezTo>
                    <a:cubicBezTo>
                      <a:pt x="3611" y="28051"/>
                      <a:pt x="3639" y="28046"/>
                      <a:pt x="3678" y="28046"/>
                    </a:cubicBezTo>
                    <a:cubicBezTo>
                      <a:pt x="3711" y="28046"/>
                      <a:pt x="3750" y="28049"/>
                      <a:pt x="3803" y="28063"/>
                    </a:cubicBezTo>
                    <a:cubicBezTo>
                      <a:pt x="5165" y="27458"/>
                      <a:pt x="6364" y="26434"/>
                      <a:pt x="7090" y="25272"/>
                    </a:cubicBezTo>
                    <a:cubicBezTo>
                      <a:pt x="7344" y="24866"/>
                      <a:pt x="7532" y="24467"/>
                      <a:pt x="7653" y="24061"/>
                    </a:cubicBezTo>
                    <a:lnTo>
                      <a:pt x="7665" y="24007"/>
                    </a:lnTo>
                    <a:lnTo>
                      <a:pt x="7690" y="23958"/>
                    </a:lnTo>
                    <a:cubicBezTo>
                      <a:pt x="7786" y="23764"/>
                      <a:pt x="7901" y="23589"/>
                      <a:pt x="7998" y="23431"/>
                    </a:cubicBezTo>
                    <a:cubicBezTo>
                      <a:pt x="8016" y="23395"/>
                      <a:pt x="8041" y="23365"/>
                      <a:pt x="8059" y="23323"/>
                    </a:cubicBezTo>
                    <a:lnTo>
                      <a:pt x="6666" y="23310"/>
                    </a:lnTo>
                    <a:lnTo>
                      <a:pt x="7805" y="22529"/>
                    </a:lnTo>
                    <a:cubicBezTo>
                      <a:pt x="7744" y="22354"/>
                      <a:pt x="7683" y="22112"/>
                      <a:pt x="7677" y="21773"/>
                    </a:cubicBezTo>
                    <a:cubicBezTo>
                      <a:pt x="7363" y="21518"/>
                      <a:pt x="6987" y="21107"/>
                      <a:pt x="7042" y="20616"/>
                    </a:cubicBezTo>
                    <a:cubicBezTo>
                      <a:pt x="7060" y="20410"/>
                      <a:pt x="7169" y="20144"/>
                      <a:pt x="7502" y="19932"/>
                    </a:cubicBezTo>
                    <a:cubicBezTo>
                      <a:pt x="7453" y="19823"/>
                      <a:pt x="7357" y="19629"/>
                      <a:pt x="7181" y="19357"/>
                    </a:cubicBezTo>
                    <a:lnTo>
                      <a:pt x="6103" y="17643"/>
                    </a:lnTo>
                    <a:lnTo>
                      <a:pt x="6800" y="18019"/>
                    </a:lnTo>
                    <a:cubicBezTo>
                      <a:pt x="6806" y="18007"/>
                      <a:pt x="6806" y="17995"/>
                      <a:pt x="6812" y="17983"/>
                    </a:cubicBezTo>
                    <a:cubicBezTo>
                      <a:pt x="6836" y="17934"/>
                      <a:pt x="6860" y="17892"/>
                      <a:pt x="6890" y="17843"/>
                    </a:cubicBezTo>
                    <a:cubicBezTo>
                      <a:pt x="6842" y="17650"/>
                      <a:pt x="6818" y="17504"/>
                      <a:pt x="6800" y="17401"/>
                    </a:cubicBezTo>
                    <a:cubicBezTo>
                      <a:pt x="6545" y="17238"/>
                      <a:pt x="6394" y="17038"/>
                      <a:pt x="6358" y="16796"/>
                    </a:cubicBezTo>
                    <a:cubicBezTo>
                      <a:pt x="6285" y="16330"/>
                      <a:pt x="6624" y="15979"/>
                      <a:pt x="6860" y="15767"/>
                    </a:cubicBezTo>
                    <a:cubicBezTo>
                      <a:pt x="7078" y="15222"/>
                      <a:pt x="7018" y="15119"/>
                      <a:pt x="6902" y="15052"/>
                    </a:cubicBezTo>
                    <a:lnTo>
                      <a:pt x="6818" y="14998"/>
                    </a:lnTo>
                    <a:lnTo>
                      <a:pt x="6757" y="14925"/>
                    </a:lnTo>
                    <a:cubicBezTo>
                      <a:pt x="6273" y="14283"/>
                      <a:pt x="6467" y="13072"/>
                      <a:pt x="6557" y="12891"/>
                    </a:cubicBezTo>
                    <a:cubicBezTo>
                      <a:pt x="6618" y="12739"/>
                      <a:pt x="6660" y="12630"/>
                      <a:pt x="6691" y="12558"/>
                    </a:cubicBezTo>
                    <a:cubicBezTo>
                      <a:pt x="6624" y="12431"/>
                      <a:pt x="6515" y="12225"/>
                      <a:pt x="6382" y="11886"/>
                    </a:cubicBezTo>
                    <a:cubicBezTo>
                      <a:pt x="6079" y="11371"/>
                      <a:pt x="6243" y="10899"/>
                      <a:pt x="6333" y="10645"/>
                    </a:cubicBezTo>
                    <a:cubicBezTo>
                      <a:pt x="6333" y="10632"/>
                      <a:pt x="6345" y="10620"/>
                      <a:pt x="6345" y="10614"/>
                    </a:cubicBezTo>
                    <a:lnTo>
                      <a:pt x="6303" y="10596"/>
                    </a:lnTo>
                    <a:lnTo>
                      <a:pt x="6230" y="10505"/>
                    </a:lnTo>
                    <a:cubicBezTo>
                      <a:pt x="6176" y="10445"/>
                      <a:pt x="6140" y="10390"/>
                      <a:pt x="6091" y="10342"/>
                    </a:cubicBezTo>
                    <a:cubicBezTo>
                      <a:pt x="5861" y="10051"/>
                      <a:pt x="5619" y="9749"/>
                      <a:pt x="5698" y="9361"/>
                    </a:cubicBezTo>
                    <a:cubicBezTo>
                      <a:pt x="5752" y="9131"/>
                      <a:pt x="5903" y="8968"/>
                      <a:pt x="6043" y="8871"/>
                    </a:cubicBezTo>
                    <a:lnTo>
                      <a:pt x="5843" y="8501"/>
                    </a:lnTo>
                    <a:cubicBezTo>
                      <a:pt x="5698" y="8229"/>
                      <a:pt x="5571" y="8011"/>
                      <a:pt x="5474" y="7835"/>
                    </a:cubicBezTo>
                    <a:cubicBezTo>
                      <a:pt x="5231" y="7412"/>
                      <a:pt x="5092" y="7175"/>
                      <a:pt x="5268" y="6873"/>
                    </a:cubicBezTo>
                    <a:cubicBezTo>
                      <a:pt x="5286" y="6842"/>
                      <a:pt x="5298" y="6818"/>
                      <a:pt x="5322" y="6800"/>
                    </a:cubicBezTo>
                    <a:cubicBezTo>
                      <a:pt x="5238" y="6637"/>
                      <a:pt x="5231" y="6443"/>
                      <a:pt x="5304" y="6231"/>
                    </a:cubicBezTo>
                    <a:lnTo>
                      <a:pt x="5316" y="6201"/>
                    </a:lnTo>
                    <a:lnTo>
                      <a:pt x="5328" y="6170"/>
                    </a:lnTo>
                    <a:cubicBezTo>
                      <a:pt x="5353" y="6140"/>
                      <a:pt x="5365" y="6104"/>
                      <a:pt x="5383" y="6074"/>
                    </a:cubicBezTo>
                    <a:cubicBezTo>
                      <a:pt x="5322" y="5995"/>
                      <a:pt x="5244" y="5910"/>
                      <a:pt x="5165" y="5801"/>
                    </a:cubicBezTo>
                    <a:lnTo>
                      <a:pt x="5050" y="5656"/>
                    </a:lnTo>
                    <a:lnTo>
                      <a:pt x="5056" y="5474"/>
                    </a:lnTo>
                    <a:cubicBezTo>
                      <a:pt x="5056" y="5347"/>
                      <a:pt x="5032" y="5208"/>
                      <a:pt x="4995" y="5056"/>
                    </a:cubicBezTo>
                    <a:cubicBezTo>
                      <a:pt x="4935" y="4760"/>
                      <a:pt x="4850" y="4396"/>
                      <a:pt x="4971" y="3924"/>
                    </a:cubicBezTo>
                    <a:lnTo>
                      <a:pt x="5001" y="3791"/>
                    </a:lnTo>
                    <a:lnTo>
                      <a:pt x="5092" y="3694"/>
                    </a:lnTo>
                    <a:cubicBezTo>
                      <a:pt x="5171" y="3609"/>
                      <a:pt x="5171" y="3603"/>
                      <a:pt x="5086" y="3228"/>
                    </a:cubicBezTo>
                    <a:cubicBezTo>
                      <a:pt x="5056" y="3077"/>
                      <a:pt x="5014" y="2895"/>
                      <a:pt x="4983" y="2683"/>
                    </a:cubicBezTo>
                    <a:lnTo>
                      <a:pt x="4959" y="2550"/>
                    </a:lnTo>
                    <a:lnTo>
                      <a:pt x="5001" y="2429"/>
                    </a:lnTo>
                    <a:cubicBezTo>
                      <a:pt x="5074" y="2241"/>
                      <a:pt x="5044" y="2150"/>
                      <a:pt x="4983" y="1944"/>
                    </a:cubicBezTo>
                    <a:cubicBezTo>
                      <a:pt x="4929" y="1763"/>
                      <a:pt x="4850" y="1533"/>
                      <a:pt x="4868" y="1218"/>
                    </a:cubicBezTo>
                    <a:cubicBezTo>
                      <a:pt x="4832" y="1036"/>
                      <a:pt x="4783" y="867"/>
                      <a:pt x="4723" y="697"/>
                    </a:cubicBezTo>
                    <a:cubicBezTo>
                      <a:pt x="4656" y="503"/>
                      <a:pt x="4572" y="328"/>
                      <a:pt x="4469" y="152"/>
                    </a:cubicBezTo>
                    <a:lnTo>
                      <a:pt x="4408" y="55"/>
                    </a:lnTo>
                    <a:lnTo>
                      <a:pt x="4396" y="7"/>
                    </a:lnTo>
                    <a:cubicBezTo>
                      <a:pt x="4390" y="7"/>
                      <a:pt x="4378" y="1"/>
                      <a:pt x="4366"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4"/>
            <p:cNvSpPr/>
            <p:nvPr/>
          </p:nvSpPr>
          <p:spPr>
            <a:xfrm>
              <a:off x="328200" y="1698888"/>
              <a:ext cx="516807" cy="2630850"/>
            </a:xfrm>
            <a:custGeom>
              <a:rect b="b" l="l" r="r" t="t"/>
              <a:pathLst>
                <a:path extrusionOk="0" h="80528" w="15819">
                  <a:moveTo>
                    <a:pt x="8789" y="0"/>
                  </a:moveTo>
                  <a:cubicBezTo>
                    <a:pt x="8743" y="343"/>
                    <a:pt x="8675" y="731"/>
                    <a:pt x="8629" y="1096"/>
                  </a:cubicBezTo>
                  <a:cubicBezTo>
                    <a:pt x="8492" y="1872"/>
                    <a:pt x="8218" y="2602"/>
                    <a:pt x="7921" y="3287"/>
                  </a:cubicBezTo>
                  <a:lnTo>
                    <a:pt x="7921" y="4109"/>
                  </a:lnTo>
                  <a:cubicBezTo>
                    <a:pt x="8538" y="6072"/>
                    <a:pt x="8538" y="8377"/>
                    <a:pt x="7830" y="10682"/>
                  </a:cubicBezTo>
                  <a:cubicBezTo>
                    <a:pt x="7259" y="12531"/>
                    <a:pt x="6232" y="14380"/>
                    <a:pt x="4886" y="15704"/>
                  </a:cubicBezTo>
                  <a:cubicBezTo>
                    <a:pt x="5091" y="16800"/>
                    <a:pt x="5022" y="17986"/>
                    <a:pt x="4749" y="19128"/>
                  </a:cubicBezTo>
                  <a:lnTo>
                    <a:pt x="4749" y="19151"/>
                  </a:lnTo>
                  <a:cubicBezTo>
                    <a:pt x="5411" y="23213"/>
                    <a:pt x="4406" y="25884"/>
                    <a:pt x="3151" y="27550"/>
                  </a:cubicBezTo>
                  <a:lnTo>
                    <a:pt x="3151" y="27915"/>
                  </a:lnTo>
                  <a:cubicBezTo>
                    <a:pt x="3151" y="29125"/>
                    <a:pt x="3196" y="31796"/>
                    <a:pt x="1918" y="33964"/>
                  </a:cubicBezTo>
                  <a:cubicBezTo>
                    <a:pt x="1918" y="34261"/>
                    <a:pt x="1941" y="34626"/>
                    <a:pt x="1941" y="35083"/>
                  </a:cubicBezTo>
                  <a:cubicBezTo>
                    <a:pt x="3014" y="38620"/>
                    <a:pt x="1987" y="41519"/>
                    <a:pt x="1530" y="42866"/>
                  </a:cubicBezTo>
                  <a:cubicBezTo>
                    <a:pt x="1302" y="43459"/>
                    <a:pt x="1211" y="43779"/>
                    <a:pt x="1142" y="44190"/>
                  </a:cubicBezTo>
                  <a:cubicBezTo>
                    <a:pt x="1051" y="45126"/>
                    <a:pt x="754" y="46016"/>
                    <a:pt x="366" y="46746"/>
                  </a:cubicBezTo>
                  <a:cubicBezTo>
                    <a:pt x="480" y="47226"/>
                    <a:pt x="549" y="47751"/>
                    <a:pt x="617" y="48298"/>
                  </a:cubicBezTo>
                  <a:cubicBezTo>
                    <a:pt x="731" y="49234"/>
                    <a:pt x="663" y="50193"/>
                    <a:pt x="480" y="51083"/>
                  </a:cubicBezTo>
                  <a:cubicBezTo>
                    <a:pt x="184" y="52338"/>
                    <a:pt x="115" y="52886"/>
                    <a:pt x="115" y="53046"/>
                  </a:cubicBezTo>
                  <a:cubicBezTo>
                    <a:pt x="161" y="53160"/>
                    <a:pt x="206" y="53366"/>
                    <a:pt x="229" y="53503"/>
                  </a:cubicBezTo>
                  <a:cubicBezTo>
                    <a:pt x="229" y="53571"/>
                    <a:pt x="275" y="53594"/>
                    <a:pt x="275" y="53617"/>
                  </a:cubicBezTo>
                  <a:cubicBezTo>
                    <a:pt x="617" y="55169"/>
                    <a:pt x="503" y="56767"/>
                    <a:pt x="1" y="58090"/>
                  </a:cubicBezTo>
                  <a:cubicBezTo>
                    <a:pt x="503" y="59095"/>
                    <a:pt x="754" y="60282"/>
                    <a:pt x="777" y="61469"/>
                  </a:cubicBezTo>
                  <a:cubicBezTo>
                    <a:pt x="800" y="62199"/>
                    <a:pt x="777" y="62861"/>
                    <a:pt x="731" y="63431"/>
                  </a:cubicBezTo>
                  <a:cubicBezTo>
                    <a:pt x="1325" y="64413"/>
                    <a:pt x="1690" y="65577"/>
                    <a:pt x="1827" y="66741"/>
                  </a:cubicBezTo>
                  <a:cubicBezTo>
                    <a:pt x="2398" y="67723"/>
                    <a:pt x="3676" y="69914"/>
                    <a:pt x="3904" y="72516"/>
                  </a:cubicBezTo>
                  <a:cubicBezTo>
                    <a:pt x="4429" y="73863"/>
                    <a:pt x="4863" y="74776"/>
                    <a:pt x="5456" y="75826"/>
                  </a:cubicBezTo>
                  <a:cubicBezTo>
                    <a:pt x="5639" y="76077"/>
                    <a:pt x="5776" y="76396"/>
                    <a:pt x="5958" y="76670"/>
                  </a:cubicBezTo>
                  <a:cubicBezTo>
                    <a:pt x="6415" y="77515"/>
                    <a:pt x="7465" y="79386"/>
                    <a:pt x="8287" y="80528"/>
                  </a:cubicBezTo>
                  <a:cubicBezTo>
                    <a:pt x="10911" y="78565"/>
                    <a:pt x="13103" y="75620"/>
                    <a:pt x="14449" y="72516"/>
                  </a:cubicBezTo>
                  <a:cubicBezTo>
                    <a:pt x="14906" y="71329"/>
                    <a:pt x="15225" y="70142"/>
                    <a:pt x="15385" y="68978"/>
                  </a:cubicBezTo>
                  <a:cubicBezTo>
                    <a:pt x="15454" y="68613"/>
                    <a:pt x="15522" y="68225"/>
                    <a:pt x="15636" y="67860"/>
                  </a:cubicBezTo>
                  <a:lnTo>
                    <a:pt x="15819" y="67335"/>
                  </a:lnTo>
                  <a:cubicBezTo>
                    <a:pt x="15613" y="66718"/>
                    <a:pt x="15476" y="66056"/>
                    <a:pt x="15454" y="65440"/>
                  </a:cubicBezTo>
                  <a:cubicBezTo>
                    <a:pt x="15271" y="64915"/>
                    <a:pt x="15111" y="64322"/>
                    <a:pt x="14997" y="63660"/>
                  </a:cubicBezTo>
                  <a:cubicBezTo>
                    <a:pt x="13742" y="62062"/>
                    <a:pt x="12509" y="59779"/>
                    <a:pt x="12600" y="56858"/>
                  </a:cubicBezTo>
                  <a:cubicBezTo>
                    <a:pt x="12623" y="56242"/>
                    <a:pt x="12715" y="55260"/>
                    <a:pt x="13103" y="54164"/>
                  </a:cubicBezTo>
                  <a:cubicBezTo>
                    <a:pt x="12966" y="53822"/>
                    <a:pt x="12852" y="53457"/>
                    <a:pt x="12760" y="53092"/>
                  </a:cubicBezTo>
                  <a:cubicBezTo>
                    <a:pt x="11961" y="51562"/>
                    <a:pt x="11163" y="49462"/>
                    <a:pt x="11505" y="46997"/>
                  </a:cubicBezTo>
                  <a:cubicBezTo>
                    <a:pt x="10706" y="45742"/>
                    <a:pt x="10364" y="44464"/>
                    <a:pt x="10249" y="43574"/>
                  </a:cubicBezTo>
                  <a:cubicBezTo>
                    <a:pt x="9884" y="40949"/>
                    <a:pt x="10683" y="38894"/>
                    <a:pt x="11573" y="37434"/>
                  </a:cubicBezTo>
                  <a:cubicBezTo>
                    <a:pt x="9998" y="33941"/>
                    <a:pt x="10478" y="29285"/>
                    <a:pt x="11117" y="27025"/>
                  </a:cubicBezTo>
                  <a:cubicBezTo>
                    <a:pt x="11026" y="26751"/>
                    <a:pt x="10934" y="26455"/>
                    <a:pt x="10843" y="26135"/>
                  </a:cubicBezTo>
                  <a:cubicBezTo>
                    <a:pt x="10090" y="24035"/>
                    <a:pt x="10135" y="22072"/>
                    <a:pt x="10386" y="20566"/>
                  </a:cubicBezTo>
                  <a:cubicBezTo>
                    <a:pt x="9633" y="19128"/>
                    <a:pt x="8652" y="16868"/>
                    <a:pt x="9405" y="13878"/>
                  </a:cubicBezTo>
                  <a:cubicBezTo>
                    <a:pt x="9473" y="13467"/>
                    <a:pt x="9633" y="13011"/>
                    <a:pt x="9816" y="12554"/>
                  </a:cubicBezTo>
                  <a:cubicBezTo>
                    <a:pt x="9633" y="12029"/>
                    <a:pt x="9451" y="11573"/>
                    <a:pt x="9314" y="11162"/>
                  </a:cubicBezTo>
                  <a:cubicBezTo>
                    <a:pt x="8789" y="9678"/>
                    <a:pt x="7944" y="7350"/>
                    <a:pt x="8880" y="4657"/>
                  </a:cubicBezTo>
                  <a:cubicBezTo>
                    <a:pt x="8903" y="4223"/>
                    <a:pt x="8971" y="3744"/>
                    <a:pt x="9063" y="3264"/>
                  </a:cubicBezTo>
                  <a:cubicBezTo>
                    <a:pt x="8743" y="2283"/>
                    <a:pt x="8652" y="1210"/>
                    <a:pt x="8789" y="91"/>
                  </a:cubicBezTo>
                  <a:lnTo>
                    <a:pt x="8789" y="0"/>
                  </a:ln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4"/>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Methodology &amp; Introduction</a:t>
            </a:r>
            <a:endParaRPr/>
          </a:p>
        </p:txBody>
      </p:sp>
      <p:sp>
        <p:nvSpPr>
          <p:cNvPr id="162" name="Google Shape;162;p14"/>
          <p:cNvSpPr txBox="1"/>
          <p:nvPr>
            <p:ph idx="1" type="body"/>
          </p:nvPr>
        </p:nvSpPr>
        <p:spPr>
          <a:xfrm>
            <a:off x="910500" y="1093875"/>
            <a:ext cx="3624000" cy="345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2000"/>
              <a:t>Tools and resources used:</a:t>
            </a:r>
            <a:endParaRPr sz="2000"/>
          </a:p>
          <a:p>
            <a:pPr indent="-355600" lvl="0" marL="457200" rtl="0" algn="just">
              <a:spcBef>
                <a:spcPts val="0"/>
              </a:spcBef>
              <a:spcAft>
                <a:spcPts val="0"/>
              </a:spcAft>
              <a:buSzPts val="2000"/>
              <a:buChar char="-"/>
            </a:pPr>
            <a:r>
              <a:rPr lang="en-GB" sz="2000"/>
              <a:t>Dataspell.</a:t>
            </a:r>
            <a:endParaRPr sz="2000"/>
          </a:p>
          <a:p>
            <a:pPr indent="-355600" lvl="0" marL="457200" rtl="0" algn="just">
              <a:spcBef>
                <a:spcPts val="0"/>
              </a:spcBef>
              <a:spcAft>
                <a:spcPts val="0"/>
              </a:spcAft>
              <a:buSzPts val="2000"/>
              <a:buChar char="-"/>
            </a:pPr>
            <a:r>
              <a:rPr lang="en-GB" sz="2000"/>
              <a:t>Our world in data archives.</a:t>
            </a:r>
            <a:endParaRPr sz="2000"/>
          </a:p>
          <a:p>
            <a:pPr indent="-355600" lvl="0" marL="457200" rtl="0" algn="just">
              <a:spcBef>
                <a:spcPts val="0"/>
              </a:spcBef>
              <a:spcAft>
                <a:spcPts val="0"/>
              </a:spcAft>
              <a:buSzPts val="2000"/>
              <a:buChar char="-"/>
            </a:pPr>
            <a:r>
              <a:rPr lang="en-GB" sz="2000"/>
              <a:t>Maddison Project Database.</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rPr lang="en-GB" sz="2000"/>
              <a:t>Coding:</a:t>
            </a:r>
            <a:endParaRPr sz="2000"/>
          </a:p>
          <a:p>
            <a:pPr indent="-355600" lvl="0" marL="457200" rtl="0" algn="just">
              <a:spcBef>
                <a:spcPts val="0"/>
              </a:spcBef>
              <a:spcAft>
                <a:spcPts val="0"/>
              </a:spcAft>
              <a:buSzPts val="2000"/>
              <a:buChar char="-"/>
            </a:pPr>
            <a:r>
              <a:rPr lang="en-GB" sz="2000"/>
              <a:t>Time series analysis using the Auto-ARIMA package.</a:t>
            </a:r>
            <a:endParaRPr sz="2000"/>
          </a:p>
          <a:p>
            <a:pPr indent="-355600" lvl="0" marL="457200" rtl="0" algn="just">
              <a:spcBef>
                <a:spcPts val="0"/>
              </a:spcBef>
              <a:spcAft>
                <a:spcPts val="0"/>
              </a:spcAft>
              <a:buSzPts val="2000"/>
              <a:buChar char="-"/>
            </a:pPr>
            <a:r>
              <a:rPr lang="en-GB" sz="2000"/>
              <a:t>MatPlotLib for visualisations.</a:t>
            </a:r>
            <a:endParaRPr sz="2000"/>
          </a:p>
        </p:txBody>
      </p:sp>
      <p:sp>
        <p:nvSpPr>
          <p:cNvPr id="163" name="Google Shape;163;p14"/>
          <p:cNvSpPr txBox="1"/>
          <p:nvPr>
            <p:ph idx="1" type="body"/>
          </p:nvPr>
        </p:nvSpPr>
        <p:spPr>
          <a:xfrm>
            <a:off x="4534538" y="1093875"/>
            <a:ext cx="3441600" cy="345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2000"/>
              <a:t>This project will discuss the growing problem of pollution, energy consumption, and the consequences of ignoring the warning signs of those farsighted enough to see the clouds gathering over 126 years ago.</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Pollution levels - The Data </a:t>
            </a:r>
            <a:endParaRPr/>
          </a:p>
        </p:txBody>
      </p:sp>
      <p:grpSp>
        <p:nvGrpSpPr>
          <p:cNvPr id="169" name="Google Shape;169;p15"/>
          <p:cNvGrpSpPr/>
          <p:nvPr/>
        </p:nvGrpSpPr>
        <p:grpSpPr>
          <a:xfrm>
            <a:off x="3371092" y="2904145"/>
            <a:ext cx="2274811" cy="2100347"/>
            <a:chOff x="-2206101" y="528588"/>
            <a:chExt cx="5769239" cy="4809587"/>
          </a:xfrm>
        </p:grpSpPr>
        <p:grpSp>
          <p:nvGrpSpPr>
            <p:cNvPr id="170" name="Google Shape;170;p15"/>
            <p:cNvGrpSpPr/>
            <p:nvPr/>
          </p:nvGrpSpPr>
          <p:grpSpPr>
            <a:xfrm>
              <a:off x="-2206101" y="528588"/>
              <a:ext cx="5769239" cy="4246924"/>
              <a:chOff x="113525" y="1273388"/>
              <a:chExt cx="3527508" cy="2596713"/>
            </a:xfrm>
          </p:grpSpPr>
          <p:sp>
            <p:nvSpPr>
              <p:cNvPr id="171" name="Google Shape;171;p15"/>
              <p:cNvSpPr/>
              <p:nvPr/>
            </p:nvSpPr>
            <p:spPr>
              <a:xfrm>
                <a:off x="513366" y="1811797"/>
                <a:ext cx="2778832" cy="1968137"/>
              </a:xfrm>
              <a:custGeom>
                <a:rect b="b" l="l" r="r" t="t"/>
                <a:pathLst>
                  <a:path extrusionOk="0" h="12158" w="17166">
                    <a:moveTo>
                      <a:pt x="7845" y="0"/>
                    </a:moveTo>
                    <a:cubicBezTo>
                      <a:pt x="7674" y="0"/>
                      <a:pt x="7507" y="53"/>
                      <a:pt x="7381" y="170"/>
                    </a:cubicBezTo>
                    <a:cubicBezTo>
                      <a:pt x="7048" y="479"/>
                      <a:pt x="7121" y="1054"/>
                      <a:pt x="6818" y="1393"/>
                    </a:cubicBezTo>
                    <a:cubicBezTo>
                      <a:pt x="6425" y="1853"/>
                      <a:pt x="5571" y="1696"/>
                      <a:pt x="5238" y="2198"/>
                    </a:cubicBezTo>
                    <a:cubicBezTo>
                      <a:pt x="5093" y="2410"/>
                      <a:pt x="5038" y="2725"/>
                      <a:pt x="4796" y="2779"/>
                    </a:cubicBezTo>
                    <a:cubicBezTo>
                      <a:pt x="4775" y="2784"/>
                      <a:pt x="4755" y="2786"/>
                      <a:pt x="4734" y="2786"/>
                    </a:cubicBezTo>
                    <a:cubicBezTo>
                      <a:pt x="4646" y="2786"/>
                      <a:pt x="4559" y="2749"/>
                      <a:pt x="4475" y="2725"/>
                    </a:cubicBezTo>
                    <a:cubicBezTo>
                      <a:pt x="4281" y="2663"/>
                      <a:pt x="4078" y="2633"/>
                      <a:pt x="3876" y="2633"/>
                    </a:cubicBezTo>
                    <a:cubicBezTo>
                      <a:pt x="3243" y="2633"/>
                      <a:pt x="2607" y="2921"/>
                      <a:pt x="2217" y="3421"/>
                    </a:cubicBezTo>
                    <a:cubicBezTo>
                      <a:pt x="2084" y="3597"/>
                      <a:pt x="1975" y="3851"/>
                      <a:pt x="2102" y="4033"/>
                    </a:cubicBezTo>
                    <a:cubicBezTo>
                      <a:pt x="2162" y="4117"/>
                      <a:pt x="2265" y="4184"/>
                      <a:pt x="2265" y="4287"/>
                    </a:cubicBezTo>
                    <a:cubicBezTo>
                      <a:pt x="2265" y="4359"/>
                      <a:pt x="2193" y="4420"/>
                      <a:pt x="2132" y="4468"/>
                    </a:cubicBezTo>
                    <a:cubicBezTo>
                      <a:pt x="1944" y="4626"/>
                      <a:pt x="1751" y="4783"/>
                      <a:pt x="1557" y="4941"/>
                    </a:cubicBezTo>
                    <a:cubicBezTo>
                      <a:pt x="1188" y="5050"/>
                      <a:pt x="824" y="5225"/>
                      <a:pt x="552" y="5486"/>
                    </a:cubicBezTo>
                    <a:cubicBezTo>
                      <a:pt x="213" y="5813"/>
                      <a:pt x="1" y="6291"/>
                      <a:pt x="68" y="6757"/>
                    </a:cubicBezTo>
                    <a:cubicBezTo>
                      <a:pt x="116" y="7084"/>
                      <a:pt x="286" y="7375"/>
                      <a:pt x="455" y="7659"/>
                    </a:cubicBezTo>
                    <a:cubicBezTo>
                      <a:pt x="667" y="8016"/>
                      <a:pt x="915" y="8404"/>
                      <a:pt x="1315" y="8513"/>
                    </a:cubicBezTo>
                    <a:cubicBezTo>
                      <a:pt x="1357" y="8525"/>
                      <a:pt x="1387" y="8531"/>
                      <a:pt x="1424" y="8537"/>
                    </a:cubicBezTo>
                    <a:cubicBezTo>
                      <a:pt x="2162" y="8682"/>
                      <a:pt x="1484" y="9742"/>
                      <a:pt x="2162" y="10117"/>
                    </a:cubicBezTo>
                    <a:cubicBezTo>
                      <a:pt x="2241" y="9742"/>
                      <a:pt x="2162" y="9439"/>
                      <a:pt x="2465" y="9136"/>
                    </a:cubicBezTo>
                    <a:cubicBezTo>
                      <a:pt x="2544" y="9209"/>
                      <a:pt x="2695" y="9288"/>
                      <a:pt x="2647" y="9409"/>
                    </a:cubicBezTo>
                    <a:cubicBezTo>
                      <a:pt x="2665" y="9451"/>
                      <a:pt x="2677" y="9500"/>
                      <a:pt x="2689" y="9542"/>
                    </a:cubicBezTo>
                    <a:cubicBezTo>
                      <a:pt x="2859" y="10178"/>
                      <a:pt x="2816" y="10886"/>
                      <a:pt x="3295" y="11255"/>
                    </a:cubicBezTo>
                    <a:cubicBezTo>
                      <a:pt x="3331" y="11286"/>
                      <a:pt x="3361" y="11292"/>
                      <a:pt x="3373" y="11292"/>
                    </a:cubicBezTo>
                    <a:cubicBezTo>
                      <a:pt x="3597" y="11177"/>
                      <a:pt x="3367" y="10953"/>
                      <a:pt x="3446" y="10953"/>
                    </a:cubicBezTo>
                    <a:cubicBezTo>
                      <a:pt x="3467" y="10947"/>
                      <a:pt x="3486" y="10945"/>
                      <a:pt x="3503" y="10945"/>
                    </a:cubicBezTo>
                    <a:cubicBezTo>
                      <a:pt x="3739" y="10945"/>
                      <a:pt x="3686" y="11407"/>
                      <a:pt x="3900" y="11407"/>
                    </a:cubicBezTo>
                    <a:cubicBezTo>
                      <a:pt x="3948" y="11407"/>
                      <a:pt x="3997" y="11395"/>
                      <a:pt x="4027" y="11383"/>
                    </a:cubicBezTo>
                    <a:cubicBezTo>
                      <a:pt x="4275" y="11177"/>
                      <a:pt x="4051" y="10650"/>
                      <a:pt x="4275" y="10650"/>
                    </a:cubicBezTo>
                    <a:cubicBezTo>
                      <a:pt x="4729" y="10723"/>
                      <a:pt x="4275" y="11558"/>
                      <a:pt x="4729" y="11934"/>
                    </a:cubicBezTo>
                    <a:cubicBezTo>
                      <a:pt x="4929" y="11407"/>
                      <a:pt x="4838" y="10765"/>
                      <a:pt x="5123" y="10238"/>
                    </a:cubicBezTo>
                    <a:cubicBezTo>
                      <a:pt x="5147" y="10202"/>
                      <a:pt x="5171" y="10166"/>
                      <a:pt x="5202" y="10135"/>
                    </a:cubicBezTo>
                    <a:cubicBezTo>
                      <a:pt x="5940" y="10420"/>
                      <a:pt x="5262" y="11328"/>
                      <a:pt x="5868" y="11782"/>
                    </a:cubicBezTo>
                    <a:cubicBezTo>
                      <a:pt x="6019" y="11328"/>
                      <a:pt x="5940" y="10801"/>
                      <a:pt x="6267" y="10444"/>
                    </a:cubicBezTo>
                    <a:cubicBezTo>
                      <a:pt x="6304" y="10426"/>
                      <a:pt x="6334" y="10414"/>
                      <a:pt x="6364" y="10396"/>
                    </a:cubicBezTo>
                    <a:cubicBezTo>
                      <a:pt x="6425" y="10365"/>
                      <a:pt x="6479" y="10329"/>
                      <a:pt x="6534" y="10287"/>
                    </a:cubicBezTo>
                    <a:cubicBezTo>
                      <a:pt x="6721" y="10105"/>
                      <a:pt x="6818" y="9851"/>
                      <a:pt x="6957" y="9627"/>
                    </a:cubicBezTo>
                    <a:cubicBezTo>
                      <a:pt x="7115" y="9366"/>
                      <a:pt x="7369" y="9142"/>
                      <a:pt x="7654" y="9033"/>
                    </a:cubicBezTo>
                    <a:cubicBezTo>
                      <a:pt x="7690" y="9021"/>
                      <a:pt x="7720" y="9015"/>
                      <a:pt x="7757" y="9003"/>
                    </a:cubicBezTo>
                    <a:cubicBezTo>
                      <a:pt x="8520" y="9512"/>
                      <a:pt x="7993" y="10571"/>
                      <a:pt x="8520" y="11177"/>
                    </a:cubicBezTo>
                    <a:cubicBezTo>
                      <a:pt x="8520" y="10723"/>
                      <a:pt x="8671" y="10347"/>
                      <a:pt x="8598" y="9893"/>
                    </a:cubicBezTo>
                    <a:cubicBezTo>
                      <a:pt x="8750" y="9893"/>
                      <a:pt x="8901" y="9966"/>
                      <a:pt x="8925" y="10135"/>
                    </a:cubicBezTo>
                    <a:cubicBezTo>
                      <a:pt x="8937" y="10172"/>
                      <a:pt x="8962" y="10208"/>
                      <a:pt x="8986" y="10238"/>
                    </a:cubicBezTo>
                    <a:cubicBezTo>
                      <a:pt x="8998" y="10269"/>
                      <a:pt x="9022" y="10299"/>
                      <a:pt x="9034" y="10323"/>
                    </a:cubicBezTo>
                    <a:cubicBezTo>
                      <a:pt x="9052" y="10353"/>
                      <a:pt x="9077" y="10378"/>
                      <a:pt x="9095" y="10402"/>
                    </a:cubicBezTo>
                    <a:cubicBezTo>
                      <a:pt x="9591" y="10795"/>
                      <a:pt x="9210" y="11552"/>
                      <a:pt x="9743" y="11927"/>
                    </a:cubicBezTo>
                    <a:cubicBezTo>
                      <a:pt x="9864" y="11510"/>
                      <a:pt x="9882" y="11098"/>
                      <a:pt x="10082" y="10723"/>
                    </a:cubicBezTo>
                    <a:cubicBezTo>
                      <a:pt x="10094" y="10692"/>
                      <a:pt x="10118" y="10656"/>
                      <a:pt x="10142" y="10626"/>
                    </a:cubicBezTo>
                    <a:cubicBezTo>
                      <a:pt x="10197" y="10565"/>
                      <a:pt x="10269" y="10493"/>
                      <a:pt x="10269" y="10493"/>
                    </a:cubicBezTo>
                    <a:cubicBezTo>
                      <a:pt x="10572" y="10717"/>
                      <a:pt x="10499" y="11249"/>
                      <a:pt x="10802" y="11322"/>
                    </a:cubicBezTo>
                    <a:cubicBezTo>
                      <a:pt x="10823" y="11327"/>
                      <a:pt x="10841" y="11330"/>
                      <a:pt x="10858" y="11330"/>
                    </a:cubicBezTo>
                    <a:cubicBezTo>
                      <a:pt x="11086" y="11330"/>
                      <a:pt x="10964" y="10858"/>
                      <a:pt x="11105" y="10717"/>
                    </a:cubicBezTo>
                    <a:cubicBezTo>
                      <a:pt x="11177" y="10717"/>
                      <a:pt x="11256" y="10717"/>
                      <a:pt x="11335" y="10795"/>
                    </a:cubicBezTo>
                    <a:lnTo>
                      <a:pt x="11420" y="10874"/>
                    </a:lnTo>
                    <a:cubicBezTo>
                      <a:pt x="11862" y="11171"/>
                      <a:pt x="11632" y="11927"/>
                      <a:pt x="12164" y="12158"/>
                    </a:cubicBezTo>
                    <a:cubicBezTo>
                      <a:pt x="12316" y="11855"/>
                      <a:pt x="12237" y="11552"/>
                      <a:pt x="12576" y="11352"/>
                    </a:cubicBezTo>
                    <a:cubicBezTo>
                      <a:pt x="12624" y="11352"/>
                      <a:pt x="12661" y="11352"/>
                      <a:pt x="12709" y="11370"/>
                    </a:cubicBezTo>
                    <a:cubicBezTo>
                      <a:pt x="13005" y="11395"/>
                      <a:pt x="13064" y="11982"/>
                      <a:pt x="13231" y="11982"/>
                    </a:cubicBezTo>
                    <a:cubicBezTo>
                      <a:pt x="13273" y="11982"/>
                      <a:pt x="13321" y="11945"/>
                      <a:pt x="13381" y="11855"/>
                    </a:cubicBezTo>
                    <a:cubicBezTo>
                      <a:pt x="13605" y="11625"/>
                      <a:pt x="13605" y="11171"/>
                      <a:pt x="13896" y="10874"/>
                    </a:cubicBezTo>
                    <a:cubicBezTo>
                      <a:pt x="13926" y="10844"/>
                      <a:pt x="13956" y="10826"/>
                      <a:pt x="13981" y="10795"/>
                    </a:cubicBezTo>
                    <a:cubicBezTo>
                      <a:pt x="14059" y="10711"/>
                      <a:pt x="14138" y="10620"/>
                      <a:pt x="14199" y="10523"/>
                    </a:cubicBezTo>
                    <a:cubicBezTo>
                      <a:pt x="14223" y="10493"/>
                      <a:pt x="14235" y="10450"/>
                      <a:pt x="14259" y="10420"/>
                    </a:cubicBezTo>
                    <a:cubicBezTo>
                      <a:pt x="14271" y="10390"/>
                      <a:pt x="14295" y="10353"/>
                      <a:pt x="14314" y="10323"/>
                    </a:cubicBezTo>
                    <a:cubicBezTo>
                      <a:pt x="14362" y="10269"/>
                      <a:pt x="14441" y="10045"/>
                      <a:pt x="14513" y="10045"/>
                    </a:cubicBezTo>
                    <a:cubicBezTo>
                      <a:pt x="14665" y="10045"/>
                      <a:pt x="14592" y="10420"/>
                      <a:pt x="14816" y="10420"/>
                    </a:cubicBezTo>
                    <a:cubicBezTo>
                      <a:pt x="14816" y="9893"/>
                      <a:pt x="14743" y="9360"/>
                      <a:pt x="14768" y="8834"/>
                    </a:cubicBezTo>
                    <a:lnTo>
                      <a:pt x="14768" y="8755"/>
                    </a:lnTo>
                    <a:cubicBezTo>
                      <a:pt x="14937" y="7586"/>
                      <a:pt x="14865" y="6503"/>
                      <a:pt x="15979" y="5679"/>
                    </a:cubicBezTo>
                    <a:cubicBezTo>
                      <a:pt x="16209" y="5480"/>
                      <a:pt x="17165" y="4874"/>
                      <a:pt x="17141" y="4535"/>
                    </a:cubicBezTo>
                    <a:cubicBezTo>
                      <a:pt x="17105" y="4087"/>
                      <a:pt x="15900" y="3258"/>
                      <a:pt x="15567" y="2961"/>
                    </a:cubicBezTo>
                    <a:cubicBezTo>
                      <a:pt x="15228" y="2664"/>
                      <a:pt x="14816" y="2477"/>
                      <a:pt x="14410" y="2295"/>
                    </a:cubicBezTo>
                    <a:cubicBezTo>
                      <a:pt x="14138" y="2174"/>
                      <a:pt x="13847" y="2059"/>
                      <a:pt x="13551" y="2035"/>
                    </a:cubicBezTo>
                    <a:cubicBezTo>
                      <a:pt x="13528" y="2033"/>
                      <a:pt x="13506" y="2033"/>
                      <a:pt x="13483" y="2033"/>
                    </a:cubicBezTo>
                    <a:cubicBezTo>
                      <a:pt x="12874" y="2033"/>
                      <a:pt x="12277" y="2425"/>
                      <a:pt x="11689" y="2425"/>
                    </a:cubicBezTo>
                    <a:cubicBezTo>
                      <a:pt x="11587" y="2425"/>
                      <a:pt x="11485" y="2414"/>
                      <a:pt x="11383" y="2386"/>
                    </a:cubicBezTo>
                    <a:cubicBezTo>
                      <a:pt x="10705" y="2198"/>
                      <a:pt x="10306" y="1369"/>
                      <a:pt x="9609" y="1350"/>
                    </a:cubicBezTo>
                    <a:cubicBezTo>
                      <a:pt x="9586" y="1349"/>
                      <a:pt x="9562" y="1349"/>
                      <a:pt x="9538" y="1349"/>
                    </a:cubicBezTo>
                    <a:cubicBezTo>
                      <a:pt x="9478" y="1349"/>
                      <a:pt x="9416" y="1352"/>
                      <a:pt x="9356" y="1352"/>
                    </a:cubicBezTo>
                    <a:cubicBezTo>
                      <a:pt x="9232" y="1352"/>
                      <a:pt x="9114" y="1339"/>
                      <a:pt x="9028" y="1260"/>
                    </a:cubicBezTo>
                    <a:cubicBezTo>
                      <a:pt x="8943" y="1181"/>
                      <a:pt x="8913" y="1066"/>
                      <a:pt x="8883" y="963"/>
                    </a:cubicBezTo>
                    <a:cubicBezTo>
                      <a:pt x="8786" y="636"/>
                      <a:pt x="8604" y="327"/>
                      <a:pt x="8326" y="140"/>
                    </a:cubicBezTo>
                    <a:cubicBezTo>
                      <a:pt x="8183" y="50"/>
                      <a:pt x="8012" y="0"/>
                      <a:pt x="784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1678731" y="1908762"/>
                <a:ext cx="373619" cy="1961338"/>
              </a:xfrm>
              <a:custGeom>
                <a:rect b="b" l="l" r="r" t="t"/>
                <a:pathLst>
                  <a:path extrusionOk="0" h="12116" w="2308">
                    <a:moveTo>
                      <a:pt x="43" y="1"/>
                    </a:moveTo>
                    <a:lnTo>
                      <a:pt x="43" y="1"/>
                    </a:lnTo>
                    <a:cubicBezTo>
                      <a:pt x="467" y="776"/>
                      <a:pt x="291" y="1726"/>
                      <a:pt x="618" y="2544"/>
                    </a:cubicBezTo>
                    <a:cubicBezTo>
                      <a:pt x="733" y="2840"/>
                      <a:pt x="915" y="3113"/>
                      <a:pt x="975" y="3421"/>
                    </a:cubicBezTo>
                    <a:cubicBezTo>
                      <a:pt x="1036" y="3700"/>
                      <a:pt x="988" y="4003"/>
                      <a:pt x="1103" y="4275"/>
                    </a:cubicBezTo>
                    <a:cubicBezTo>
                      <a:pt x="1139" y="4372"/>
                      <a:pt x="1199" y="4475"/>
                      <a:pt x="1224" y="4578"/>
                    </a:cubicBezTo>
                    <a:cubicBezTo>
                      <a:pt x="1254" y="4711"/>
                      <a:pt x="1218" y="4850"/>
                      <a:pt x="1181" y="4977"/>
                    </a:cubicBezTo>
                    <a:cubicBezTo>
                      <a:pt x="975" y="5637"/>
                      <a:pt x="606" y="6273"/>
                      <a:pt x="582" y="6951"/>
                    </a:cubicBezTo>
                    <a:cubicBezTo>
                      <a:pt x="576" y="7205"/>
                      <a:pt x="594" y="7502"/>
                      <a:pt x="376" y="7660"/>
                    </a:cubicBezTo>
                    <a:cubicBezTo>
                      <a:pt x="309" y="7714"/>
                      <a:pt x="225" y="7732"/>
                      <a:pt x="158" y="7787"/>
                    </a:cubicBezTo>
                    <a:cubicBezTo>
                      <a:pt x="7" y="7908"/>
                      <a:pt x="1" y="8108"/>
                      <a:pt x="1" y="8289"/>
                    </a:cubicBezTo>
                    <a:cubicBezTo>
                      <a:pt x="1" y="9542"/>
                      <a:pt x="1" y="10790"/>
                      <a:pt x="7" y="12049"/>
                    </a:cubicBezTo>
                    <a:lnTo>
                      <a:pt x="2307" y="12116"/>
                    </a:lnTo>
                    <a:cubicBezTo>
                      <a:pt x="2059" y="11559"/>
                      <a:pt x="1769" y="11020"/>
                      <a:pt x="1442" y="10499"/>
                    </a:cubicBezTo>
                    <a:cubicBezTo>
                      <a:pt x="1351" y="10354"/>
                      <a:pt x="1254" y="10202"/>
                      <a:pt x="1230" y="10033"/>
                    </a:cubicBezTo>
                    <a:cubicBezTo>
                      <a:pt x="1212" y="9900"/>
                      <a:pt x="1242" y="9754"/>
                      <a:pt x="1272" y="9621"/>
                    </a:cubicBezTo>
                    <a:lnTo>
                      <a:pt x="1454" y="8804"/>
                    </a:lnTo>
                    <a:cubicBezTo>
                      <a:pt x="1496" y="8592"/>
                      <a:pt x="1551" y="8380"/>
                      <a:pt x="1678" y="8198"/>
                    </a:cubicBezTo>
                    <a:cubicBezTo>
                      <a:pt x="1686" y="8188"/>
                      <a:pt x="1687" y="8183"/>
                      <a:pt x="1682" y="8183"/>
                    </a:cubicBezTo>
                    <a:cubicBezTo>
                      <a:pt x="1645" y="8183"/>
                      <a:pt x="1284" y="8443"/>
                      <a:pt x="1187" y="8443"/>
                    </a:cubicBezTo>
                    <a:cubicBezTo>
                      <a:pt x="1172" y="8443"/>
                      <a:pt x="1163" y="8437"/>
                      <a:pt x="1163" y="8422"/>
                    </a:cubicBezTo>
                    <a:cubicBezTo>
                      <a:pt x="1163" y="8035"/>
                      <a:pt x="1430" y="7369"/>
                      <a:pt x="1417" y="7242"/>
                    </a:cubicBezTo>
                    <a:cubicBezTo>
                      <a:pt x="1399" y="6969"/>
                      <a:pt x="1526" y="6110"/>
                      <a:pt x="1629" y="5813"/>
                    </a:cubicBezTo>
                    <a:cubicBezTo>
                      <a:pt x="1702" y="5625"/>
                      <a:pt x="1865" y="5462"/>
                      <a:pt x="1871" y="5268"/>
                    </a:cubicBezTo>
                    <a:cubicBezTo>
                      <a:pt x="1871" y="5080"/>
                      <a:pt x="1732" y="4917"/>
                      <a:pt x="1623" y="4753"/>
                    </a:cubicBezTo>
                    <a:cubicBezTo>
                      <a:pt x="1430" y="4445"/>
                      <a:pt x="1375" y="4057"/>
                      <a:pt x="1490" y="3706"/>
                    </a:cubicBezTo>
                    <a:cubicBezTo>
                      <a:pt x="1520" y="3609"/>
                      <a:pt x="1563" y="3512"/>
                      <a:pt x="1581" y="3403"/>
                    </a:cubicBezTo>
                    <a:cubicBezTo>
                      <a:pt x="1599" y="3179"/>
                      <a:pt x="1460" y="2961"/>
                      <a:pt x="1351" y="2749"/>
                    </a:cubicBezTo>
                    <a:cubicBezTo>
                      <a:pt x="1042" y="2144"/>
                      <a:pt x="994" y="1430"/>
                      <a:pt x="1236" y="794"/>
                    </a:cubicBezTo>
                    <a:lnTo>
                      <a:pt x="43"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1841419" y="2130375"/>
                <a:ext cx="339300" cy="1214424"/>
              </a:xfrm>
              <a:custGeom>
                <a:rect b="b" l="l" r="r" t="t"/>
                <a:pathLst>
                  <a:path extrusionOk="0" h="7502" w="2096">
                    <a:moveTo>
                      <a:pt x="1902" y="0"/>
                    </a:moveTo>
                    <a:lnTo>
                      <a:pt x="1841" y="12"/>
                    </a:lnTo>
                    <a:cubicBezTo>
                      <a:pt x="1993" y="630"/>
                      <a:pt x="1962" y="1296"/>
                      <a:pt x="1756" y="1883"/>
                    </a:cubicBezTo>
                    <a:cubicBezTo>
                      <a:pt x="1702" y="2028"/>
                      <a:pt x="1635" y="2180"/>
                      <a:pt x="1611" y="2361"/>
                    </a:cubicBezTo>
                    <a:cubicBezTo>
                      <a:pt x="1593" y="2452"/>
                      <a:pt x="1605" y="2537"/>
                      <a:pt x="1605" y="2615"/>
                    </a:cubicBezTo>
                    <a:cubicBezTo>
                      <a:pt x="1611" y="2694"/>
                      <a:pt x="1611" y="2767"/>
                      <a:pt x="1605" y="2846"/>
                    </a:cubicBezTo>
                    <a:cubicBezTo>
                      <a:pt x="1587" y="2997"/>
                      <a:pt x="1557" y="3154"/>
                      <a:pt x="1526" y="3312"/>
                    </a:cubicBezTo>
                    <a:lnTo>
                      <a:pt x="1436" y="3790"/>
                    </a:lnTo>
                    <a:cubicBezTo>
                      <a:pt x="1308" y="4420"/>
                      <a:pt x="1163" y="5037"/>
                      <a:pt x="933" y="5625"/>
                    </a:cubicBezTo>
                    <a:cubicBezTo>
                      <a:pt x="703" y="6206"/>
                      <a:pt x="358" y="6726"/>
                      <a:pt x="1" y="7265"/>
                    </a:cubicBezTo>
                    <a:lnTo>
                      <a:pt x="388" y="7501"/>
                    </a:lnTo>
                    <a:cubicBezTo>
                      <a:pt x="721" y="6944"/>
                      <a:pt x="1060" y="6369"/>
                      <a:pt x="1272" y="5746"/>
                    </a:cubicBezTo>
                    <a:cubicBezTo>
                      <a:pt x="1490" y="5116"/>
                      <a:pt x="1605" y="4474"/>
                      <a:pt x="1696" y="3826"/>
                    </a:cubicBezTo>
                    <a:lnTo>
                      <a:pt x="1763" y="3354"/>
                    </a:lnTo>
                    <a:cubicBezTo>
                      <a:pt x="1787" y="3191"/>
                      <a:pt x="1811" y="3033"/>
                      <a:pt x="1817" y="2858"/>
                    </a:cubicBezTo>
                    <a:cubicBezTo>
                      <a:pt x="1823" y="2779"/>
                      <a:pt x="1817" y="2694"/>
                      <a:pt x="1811" y="2609"/>
                    </a:cubicBezTo>
                    <a:cubicBezTo>
                      <a:pt x="1799" y="2525"/>
                      <a:pt x="1793" y="2452"/>
                      <a:pt x="1799" y="2385"/>
                    </a:cubicBezTo>
                    <a:cubicBezTo>
                      <a:pt x="1811" y="2246"/>
                      <a:pt x="1872" y="2095"/>
                      <a:pt x="1914" y="1937"/>
                    </a:cubicBezTo>
                    <a:cubicBezTo>
                      <a:pt x="2096" y="1302"/>
                      <a:pt x="2089" y="618"/>
                      <a:pt x="1902"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1876708" y="2664413"/>
                <a:ext cx="473499" cy="657880"/>
              </a:xfrm>
              <a:custGeom>
                <a:rect b="b" l="l" r="r" t="t"/>
                <a:pathLst>
                  <a:path extrusionOk="0" h="4064" w="2925">
                    <a:moveTo>
                      <a:pt x="2852" y="1"/>
                    </a:moveTo>
                    <a:cubicBezTo>
                      <a:pt x="2852" y="98"/>
                      <a:pt x="2816" y="194"/>
                      <a:pt x="2755" y="273"/>
                    </a:cubicBezTo>
                    <a:cubicBezTo>
                      <a:pt x="2701" y="346"/>
                      <a:pt x="2622" y="418"/>
                      <a:pt x="2537" y="467"/>
                    </a:cubicBezTo>
                    <a:cubicBezTo>
                      <a:pt x="2362" y="582"/>
                      <a:pt x="2174" y="642"/>
                      <a:pt x="1968" y="709"/>
                    </a:cubicBezTo>
                    <a:cubicBezTo>
                      <a:pt x="1762" y="782"/>
                      <a:pt x="1563" y="848"/>
                      <a:pt x="1369" y="994"/>
                    </a:cubicBezTo>
                    <a:cubicBezTo>
                      <a:pt x="1278" y="1060"/>
                      <a:pt x="1199" y="1157"/>
                      <a:pt x="1139" y="1254"/>
                    </a:cubicBezTo>
                    <a:cubicBezTo>
                      <a:pt x="1078" y="1357"/>
                      <a:pt x="1030" y="1472"/>
                      <a:pt x="1000" y="1575"/>
                    </a:cubicBezTo>
                    <a:cubicBezTo>
                      <a:pt x="969" y="1684"/>
                      <a:pt x="945" y="1787"/>
                      <a:pt x="927" y="1896"/>
                    </a:cubicBezTo>
                    <a:cubicBezTo>
                      <a:pt x="903" y="1993"/>
                      <a:pt x="879" y="2089"/>
                      <a:pt x="848" y="2186"/>
                    </a:cubicBezTo>
                    <a:cubicBezTo>
                      <a:pt x="794" y="2386"/>
                      <a:pt x="727" y="2574"/>
                      <a:pt x="642" y="2755"/>
                    </a:cubicBezTo>
                    <a:cubicBezTo>
                      <a:pt x="479" y="3119"/>
                      <a:pt x="261" y="3470"/>
                      <a:pt x="1" y="3773"/>
                    </a:cubicBezTo>
                    <a:lnTo>
                      <a:pt x="370" y="4063"/>
                    </a:lnTo>
                    <a:cubicBezTo>
                      <a:pt x="630" y="3700"/>
                      <a:pt x="842" y="3312"/>
                      <a:pt x="988" y="2901"/>
                    </a:cubicBezTo>
                    <a:cubicBezTo>
                      <a:pt x="1060" y="2695"/>
                      <a:pt x="1115" y="2483"/>
                      <a:pt x="1157" y="2271"/>
                    </a:cubicBezTo>
                    <a:cubicBezTo>
                      <a:pt x="1205" y="2059"/>
                      <a:pt x="1218" y="1841"/>
                      <a:pt x="1260" y="1647"/>
                    </a:cubicBezTo>
                    <a:cubicBezTo>
                      <a:pt x="1296" y="1454"/>
                      <a:pt x="1369" y="1278"/>
                      <a:pt x="1508" y="1157"/>
                    </a:cubicBezTo>
                    <a:cubicBezTo>
                      <a:pt x="1654" y="1030"/>
                      <a:pt x="1841" y="945"/>
                      <a:pt x="2029" y="860"/>
                    </a:cubicBezTo>
                    <a:cubicBezTo>
                      <a:pt x="2217" y="782"/>
                      <a:pt x="2422" y="697"/>
                      <a:pt x="2598" y="558"/>
                    </a:cubicBezTo>
                    <a:cubicBezTo>
                      <a:pt x="2683" y="491"/>
                      <a:pt x="2761" y="418"/>
                      <a:pt x="2822" y="315"/>
                    </a:cubicBezTo>
                    <a:cubicBezTo>
                      <a:pt x="2883" y="225"/>
                      <a:pt x="2925" y="116"/>
                      <a:pt x="291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1807101" y="2893796"/>
                <a:ext cx="894063" cy="583254"/>
              </a:xfrm>
              <a:custGeom>
                <a:rect b="b" l="l" r="r" t="t"/>
                <a:pathLst>
                  <a:path extrusionOk="0" h="3603" w="5523">
                    <a:moveTo>
                      <a:pt x="5468" y="0"/>
                    </a:moveTo>
                    <a:cubicBezTo>
                      <a:pt x="5177" y="539"/>
                      <a:pt x="4875" y="1072"/>
                      <a:pt x="4457" y="1508"/>
                    </a:cubicBezTo>
                    <a:cubicBezTo>
                      <a:pt x="4251" y="1720"/>
                      <a:pt x="4015" y="1908"/>
                      <a:pt x="3761" y="2053"/>
                    </a:cubicBezTo>
                    <a:cubicBezTo>
                      <a:pt x="3633" y="2125"/>
                      <a:pt x="3494" y="2186"/>
                      <a:pt x="3361" y="2234"/>
                    </a:cubicBezTo>
                    <a:cubicBezTo>
                      <a:pt x="3294" y="2253"/>
                      <a:pt x="3234" y="2271"/>
                      <a:pt x="3167" y="2271"/>
                    </a:cubicBezTo>
                    <a:cubicBezTo>
                      <a:pt x="3107" y="2271"/>
                      <a:pt x="3046" y="2265"/>
                      <a:pt x="2980" y="2240"/>
                    </a:cubicBezTo>
                    <a:cubicBezTo>
                      <a:pt x="2913" y="2216"/>
                      <a:pt x="2840" y="2192"/>
                      <a:pt x="2762" y="2174"/>
                    </a:cubicBezTo>
                    <a:cubicBezTo>
                      <a:pt x="2677" y="2150"/>
                      <a:pt x="2604" y="2125"/>
                      <a:pt x="2525" y="2113"/>
                    </a:cubicBezTo>
                    <a:cubicBezTo>
                      <a:pt x="2374" y="2083"/>
                      <a:pt x="2217" y="2059"/>
                      <a:pt x="2059" y="2041"/>
                    </a:cubicBezTo>
                    <a:cubicBezTo>
                      <a:pt x="1938" y="2029"/>
                      <a:pt x="1818" y="2024"/>
                      <a:pt x="1698" y="2024"/>
                    </a:cubicBezTo>
                    <a:cubicBezTo>
                      <a:pt x="1500" y="2024"/>
                      <a:pt x="1302" y="2039"/>
                      <a:pt x="1103" y="2065"/>
                    </a:cubicBezTo>
                    <a:cubicBezTo>
                      <a:pt x="1030" y="2071"/>
                      <a:pt x="945" y="2089"/>
                      <a:pt x="867" y="2101"/>
                    </a:cubicBezTo>
                    <a:cubicBezTo>
                      <a:pt x="788" y="2119"/>
                      <a:pt x="709" y="2132"/>
                      <a:pt x="612" y="2174"/>
                    </a:cubicBezTo>
                    <a:cubicBezTo>
                      <a:pt x="570" y="2192"/>
                      <a:pt x="515" y="2216"/>
                      <a:pt x="467" y="2253"/>
                    </a:cubicBezTo>
                    <a:cubicBezTo>
                      <a:pt x="425" y="2295"/>
                      <a:pt x="382" y="2331"/>
                      <a:pt x="358" y="2374"/>
                    </a:cubicBezTo>
                    <a:cubicBezTo>
                      <a:pt x="285" y="2458"/>
                      <a:pt x="249" y="2543"/>
                      <a:pt x="219" y="2616"/>
                    </a:cubicBezTo>
                    <a:cubicBezTo>
                      <a:pt x="92" y="2919"/>
                      <a:pt x="7" y="3246"/>
                      <a:pt x="1" y="3585"/>
                    </a:cubicBezTo>
                    <a:lnTo>
                      <a:pt x="455" y="3603"/>
                    </a:lnTo>
                    <a:cubicBezTo>
                      <a:pt x="443" y="3330"/>
                      <a:pt x="497" y="3046"/>
                      <a:pt x="594" y="2785"/>
                    </a:cubicBezTo>
                    <a:cubicBezTo>
                      <a:pt x="618" y="2713"/>
                      <a:pt x="649" y="2652"/>
                      <a:pt x="673" y="2616"/>
                    </a:cubicBezTo>
                    <a:cubicBezTo>
                      <a:pt x="703" y="2573"/>
                      <a:pt x="715" y="2555"/>
                      <a:pt x="764" y="2531"/>
                    </a:cubicBezTo>
                    <a:cubicBezTo>
                      <a:pt x="812" y="2513"/>
                      <a:pt x="879" y="2489"/>
                      <a:pt x="951" y="2471"/>
                    </a:cubicBezTo>
                    <a:cubicBezTo>
                      <a:pt x="1024" y="2458"/>
                      <a:pt x="1097" y="2440"/>
                      <a:pt x="1163" y="2428"/>
                    </a:cubicBezTo>
                    <a:cubicBezTo>
                      <a:pt x="1391" y="2381"/>
                      <a:pt x="1622" y="2356"/>
                      <a:pt x="1851" y="2356"/>
                    </a:cubicBezTo>
                    <a:cubicBezTo>
                      <a:pt x="1914" y="2356"/>
                      <a:pt x="1978" y="2358"/>
                      <a:pt x="2041" y="2362"/>
                    </a:cubicBezTo>
                    <a:cubicBezTo>
                      <a:pt x="2186" y="2368"/>
                      <a:pt x="2338" y="2386"/>
                      <a:pt x="2483" y="2404"/>
                    </a:cubicBezTo>
                    <a:cubicBezTo>
                      <a:pt x="2556" y="2416"/>
                      <a:pt x="2628" y="2428"/>
                      <a:pt x="2701" y="2440"/>
                    </a:cubicBezTo>
                    <a:cubicBezTo>
                      <a:pt x="2768" y="2458"/>
                      <a:pt x="2834" y="2477"/>
                      <a:pt x="2919" y="2495"/>
                    </a:cubicBezTo>
                    <a:cubicBezTo>
                      <a:pt x="2984" y="2510"/>
                      <a:pt x="3057" y="2521"/>
                      <a:pt x="3135" y="2521"/>
                    </a:cubicBezTo>
                    <a:cubicBezTo>
                      <a:pt x="3151" y="2521"/>
                      <a:pt x="3168" y="2520"/>
                      <a:pt x="3185" y="2519"/>
                    </a:cubicBezTo>
                    <a:cubicBezTo>
                      <a:pt x="3282" y="2513"/>
                      <a:pt x="3367" y="2483"/>
                      <a:pt x="3440" y="2452"/>
                    </a:cubicBezTo>
                    <a:cubicBezTo>
                      <a:pt x="3591" y="2392"/>
                      <a:pt x="3730" y="2313"/>
                      <a:pt x="3864" y="2234"/>
                    </a:cubicBezTo>
                    <a:cubicBezTo>
                      <a:pt x="4136" y="2059"/>
                      <a:pt x="4372" y="1847"/>
                      <a:pt x="4578" y="1611"/>
                    </a:cubicBezTo>
                    <a:cubicBezTo>
                      <a:pt x="4984" y="1145"/>
                      <a:pt x="5256" y="582"/>
                      <a:pt x="5522" y="31"/>
                    </a:cubicBezTo>
                    <a:lnTo>
                      <a:pt x="546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1768897" y="2674288"/>
                <a:ext cx="681353" cy="887102"/>
              </a:xfrm>
              <a:custGeom>
                <a:rect b="b" l="l" r="r" t="t"/>
                <a:pathLst>
                  <a:path extrusionOk="0" h="5480" w="4209">
                    <a:moveTo>
                      <a:pt x="4148" y="0"/>
                    </a:moveTo>
                    <a:lnTo>
                      <a:pt x="3972" y="2034"/>
                    </a:lnTo>
                    <a:lnTo>
                      <a:pt x="3930" y="2543"/>
                    </a:lnTo>
                    <a:cubicBezTo>
                      <a:pt x="3912" y="2719"/>
                      <a:pt x="3900" y="2876"/>
                      <a:pt x="3839" y="3015"/>
                    </a:cubicBezTo>
                    <a:cubicBezTo>
                      <a:pt x="3785" y="3148"/>
                      <a:pt x="3682" y="3245"/>
                      <a:pt x="3543" y="3318"/>
                    </a:cubicBezTo>
                    <a:cubicBezTo>
                      <a:pt x="3409" y="3385"/>
                      <a:pt x="3258" y="3415"/>
                      <a:pt x="3094" y="3421"/>
                    </a:cubicBezTo>
                    <a:cubicBezTo>
                      <a:pt x="3058" y="3424"/>
                      <a:pt x="3022" y="3425"/>
                      <a:pt x="2985" y="3425"/>
                    </a:cubicBezTo>
                    <a:cubicBezTo>
                      <a:pt x="2704" y="3425"/>
                      <a:pt x="2411" y="3351"/>
                      <a:pt x="2096" y="3324"/>
                    </a:cubicBezTo>
                    <a:cubicBezTo>
                      <a:pt x="2037" y="3318"/>
                      <a:pt x="1978" y="3316"/>
                      <a:pt x="1919" y="3316"/>
                    </a:cubicBezTo>
                    <a:cubicBezTo>
                      <a:pt x="1794" y="3316"/>
                      <a:pt x="1668" y="3328"/>
                      <a:pt x="1545" y="3348"/>
                    </a:cubicBezTo>
                    <a:cubicBezTo>
                      <a:pt x="1363" y="3385"/>
                      <a:pt x="1181" y="3445"/>
                      <a:pt x="1018" y="3530"/>
                    </a:cubicBezTo>
                    <a:cubicBezTo>
                      <a:pt x="848" y="3609"/>
                      <a:pt x="691" y="3724"/>
                      <a:pt x="552" y="3851"/>
                    </a:cubicBezTo>
                    <a:cubicBezTo>
                      <a:pt x="418" y="3990"/>
                      <a:pt x="297" y="4147"/>
                      <a:pt x="213" y="4323"/>
                    </a:cubicBezTo>
                    <a:cubicBezTo>
                      <a:pt x="49" y="4668"/>
                      <a:pt x="1" y="5092"/>
                      <a:pt x="140" y="5479"/>
                    </a:cubicBezTo>
                    <a:lnTo>
                      <a:pt x="564" y="5304"/>
                    </a:lnTo>
                    <a:cubicBezTo>
                      <a:pt x="455" y="5050"/>
                      <a:pt x="473" y="4741"/>
                      <a:pt x="582" y="4474"/>
                    </a:cubicBezTo>
                    <a:cubicBezTo>
                      <a:pt x="697" y="4208"/>
                      <a:pt x="915" y="3984"/>
                      <a:pt x="1181" y="3833"/>
                    </a:cubicBezTo>
                    <a:cubicBezTo>
                      <a:pt x="1321" y="3754"/>
                      <a:pt x="1460" y="3699"/>
                      <a:pt x="1611" y="3663"/>
                    </a:cubicBezTo>
                    <a:cubicBezTo>
                      <a:pt x="1731" y="3634"/>
                      <a:pt x="1851" y="3617"/>
                      <a:pt x="1976" y="3617"/>
                    </a:cubicBezTo>
                    <a:cubicBezTo>
                      <a:pt x="2010" y="3617"/>
                      <a:pt x="2043" y="3618"/>
                      <a:pt x="2077" y="3621"/>
                    </a:cubicBezTo>
                    <a:cubicBezTo>
                      <a:pt x="2334" y="3626"/>
                      <a:pt x="2607" y="3681"/>
                      <a:pt x="2895" y="3681"/>
                    </a:cubicBezTo>
                    <a:cubicBezTo>
                      <a:pt x="2967" y="3681"/>
                      <a:pt x="3039" y="3678"/>
                      <a:pt x="3113" y="3669"/>
                    </a:cubicBezTo>
                    <a:cubicBezTo>
                      <a:pt x="3294" y="3657"/>
                      <a:pt x="3482" y="3609"/>
                      <a:pt x="3651" y="3518"/>
                    </a:cubicBezTo>
                    <a:cubicBezTo>
                      <a:pt x="3730" y="3475"/>
                      <a:pt x="3809" y="3415"/>
                      <a:pt x="3876" y="3336"/>
                    </a:cubicBezTo>
                    <a:cubicBezTo>
                      <a:pt x="3942" y="3264"/>
                      <a:pt x="3997" y="3179"/>
                      <a:pt x="4027" y="3088"/>
                    </a:cubicBezTo>
                    <a:cubicBezTo>
                      <a:pt x="4093" y="2906"/>
                      <a:pt x="4106" y="2719"/>
                      <a:pt x="4112" y="2549"/>
                    </a:cubicBezTo>
                    <a:lnTo>
                      <a:pt x="4136" y="2047"/>
                    </a:lnTo>
                    <a:lnTo>
                      <a:pt x="420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833885" y="2725280"/>
                <a:ext cx="928382" cy="1010617"/>
              </a:xfrm>
              <a:custGeom>
                <a:rect b="b" l="l" r="r" t="t"/>
                <a:pathLst>
                  <a:path extrusionOk="0" h="6243" w="5735">
                    <a:moveTo>
                      <a:pt x="55" y="0"/>
                    </a:moveTo>
                    <a:lnTo>
                      <a:pt x="1" y="42"/>
                    </a:lnTo>
                    <a:cubicBezTo>
                      <a:pt x="443" y="684"/>
                      <a:pt x="739" y="1405"/>
                      <a:pt x="1000" y="2137"/>
                    </a:cubicBezTo>
                    <a:cubicBezTo>
                      <a:pt x="1072" y="2319"/>
                      <a:pt x="1133" y="2507"/>
                      <a:pt x="1230" y="2688"/>
                    </a:cubicBezTo>
                    <a:cubicBezTo>
                      <a:pt x="1321" y="2870"/>
                      <a:pt x="1448" y="3045"/>
                      <a:pt x="1605" y="3179"/>
                    </a:cubicBezTo>
                    <a:cubicBezTo>
                      <a:pt x="1769" y="3318"/>
                      <a:pt x="1956" y="3427"/>
                      <a:pt x="2174" y="3463"/>
                    </a:cubicBezTo>
                    <a:cubicBezTo>
                      <a:pt x="2238" y="3477"/>
                      <a:pt x="2306" y="3483"/>
                      <a:pt x="2370" y="3483"/>
                    </a:cubicBezTo>
                    <a:cubicBezTo>
                      <a:pt x="2415" y="3483"/>
                      <a:pt x="2458" y="3480"/>
                      <a:pt x="2495" y="3475"/>
                    </a:cubicBezTo>
                    <a:cubicBezTo>
                      <a:pt x="2517" y="3474"/>
                      <a:pt x="2537" y="3473"/>
                      <a:pt x="2556" y="3473"/>
                    </a:cubicBezTo>
                    <a:cubicBezTo>
                      <a:pt x="2623" y="3473"/>
                      <a:pt x="2676" y="3482"/>
                      <a:pt x="2737" y="3506"/>
                    </a:cubicBezTo>
                    <a:cubicBezTo>
                      <a:pt x="2810" y="3536"/>
                      <a:pt x="2895" y="3584"/>
                      <a:pt x="2986" y="3627"/>
                    </a:cubicBezTo>
                    <a:cubicBezTo>
                      <a:pt x="3076" y="3675"/>
                      <a:pt x="3179" y="3711"/>
                      <a:pt x="3282" y="3742"/>
                    </a:cubicBezTo>
                    <a:cubicBezTo>
                      <a:pt x="3482" y="3796"/>
                      <a:pt x="3688" y="3826"/>
                      <a:pt x="3888" y="3839"/>
                    </a:cubicBezTo>
                    <a:cubicBezTo>
                      <a:pt x="4081" y="3863"/>
                      <a:pt x="4287" y="3869"/>
                      <a:pt x="4469" y="3887"/>
                    </a:cubicBezTo>
                    <a:cubicBezTo>
                      <a:pt x="4560" y="3899"/>
                      <a:pt x="4645" y="3911"/>
                      <a:pt x="4711" y="3941"/>
                    </a:cubicBezTo>
                    <a:cubicBezTo>
                      <a:pt x="4784" y="3972"/>
                      <a:pt x="4838" y="4008"/>
                      <a:pt x="4887" y="4063"/>
                    </a:cubicBezTo>
                    <a:cubicBezTo>
                      <a:pt x="5074" y="4274"/>
                      <a:pt x="5074" y="4686"/>
                      <a:pt x="5129" y="5074"/>
                    </a:cubicBezTo>
                    <a:lnTo>
                      <a:pt x="5262" y="6242"/>
                    </a:lnTo>
                    <a:lnTo>
                      <a:pt x="5734" y="6175"/>
                    </a:lnTo>
                    <a:lnTo>
                      <a:pt x="5541" y="5019"/>
                    </a:lnTo>
                    <a:lnTo>
                      <a:pt x="5498" y="4735"/>
                    </a:lnTo>
                    <a:lnTo>
                      <a:pt x="5474" y="4589"/>
                    </a:lnTo>
                    <a:cubicBezTo>
                      <a:pt x="5468" y="4541"/>
                      <a:pt x="5450" y="4492"/>
                      <a:pt x="5444" y="4438"/>
                    </a:cubicBezTo>
                    <a:cubicBezTo>
                      <a:pt x="5432" y="4329"/>
                      <a:pt x="5401" y="4226"/>
                      <a:pt x="5353" y="4117"/>
                    </a:cubicBezTo>
                    <a:cubicBezTo>
                      <a:pt x="5310" y="4014"/>
                      <a:pt x="5250" y="3905"/>
                      <a:pt x="5159" y="3814"/>
                    </a:cubicBezTo>
                    <a:cubicBezTo>
                      <a:pt x="5068" y="3723"/>
                      <a:pt x="4953" y="3657"/>
                      <a:pt x="4838" y="3621"/>
                    </a:cubicBezTo>
                    <a:cubicBezTo>
                      <a:pt x="4717" y="3584"/>
                      <a:pt x="4614" y="3566"/>
                      <a:pt x="4505" y="3560"/>
                    </a:cubicBezTo>
                    <a:cubicBezTo>
                      <a:pt x="4299" y="3542"/>
                      <a:pt x="4106" y="3542"/>
                      <a:pt x="3918" y="3536"/>
                    </a:cubicBezTo>
                    <a:cubicBezTo>
                      <a:pt x="3724" y="3530"/>
                      <a:pt x="3537" y="3512"/>
                      <a:pt x="3361" y="3469"/>
                    </a:cubicBezTo>
                    <a:cubicBezTo>
                      <a:pt x="3270" y="3451"/>
                      <a:pt x="3191" y="3421"/>
                      <a:pt x="3107" y="3384"/>
                    </a:cubicBezTo>
                    <a:cubicBezTo>
                      <a:pt x="3022" y="3348"/>
                      <a:pt x="2931" y="3300"/>
                      <a:pt x="2828" y="3263"/>
                    </a:cubicBezTo>
                    <a:cubicBezTo>
                      <a:pt x="2774" y="3239"/>
                      <a:pt x="2713" y="3233"/>
                      <a:pt x="2653" y="3227"/>
                    </a:cubicBezTo>
                    <a:cubicBezTo>
                      <a:pt x="2622" y="3224"/>
                      <a:pt x="2594" y="3222"/>
                      <a:pt x="2566" y="3222"/>
                    </a:cubicBezTo>
                    <a:cubicBezTo>
                      <a:pt x="2538" y="3222"/>
                      <a:pt x="2510" y="3224"/>
                      <a:pt x="2483" y="3227"/>
                    </a:cubicBezTo>
                    <a:cubicBezTo>
                      <a:pt x="2427" y="3231"/>
                      <a:pt x="2375" y="3234"/>
                      <a:pt x="2326" y="3234"/>
                    </a:cubicBezTo>
                    <a:cubicBezTo>
                      <a:pt x="2290" y="3234"/>
                      <a:pt x="2256" y="3232"/>
                      <a:pt x="2223" y="3227"/>
                    </a:cubicBezTo>
                    <a:cubicBezTo>
                      <a:pt x="2053" y="3203"/>
                      <a:pt x="1890" y="3130"/>
                      <a:pt x="1744" y="3015"/>
                    </a:cubicBezTo>
                    <a:cubicBezTo>
                      <a:pt x="1599" y="2906"/>
                      <a:pt x="1484" y="2755"/>
                      <a:pt x="1393" y="2597"/>
                    </a:cubicBezTo>
                    <a:cubicBezTo>
                      <a:pt x="1302" y="2434"/>
                      <a:pt x="1230" y="2258"/>
                      <a:pt x="1151" y="2077"/>
                    </a:cubicBezTo>
                    <a:cubicBezTo>
                      <a:pt x="848" y="1356"/>
                      <a:pt x="528" y="630"/>
                      <a:pt x="5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1406289" y="2626210"/>
                <a:ext cx="348042" cy="1071322"/>
              </a:xfrm>
              <a:custGeom>
                <a:rect b="b" l="l" r="r" t="t"/>
                <a:pathLst>
                  <a:path extrusionOk="0" h="6618" w="2150">
                    <a:moveTo>
                      <a:pt x="31" y="1"/>
                    </a:moveTo>
                    <a:lnTo>
                      <a:pt x="31" y="1"/>
                    </a:lnTo>
                    <a:cubicBezTo>
                      <a:pt x="1" y="315"/>
                      <a:pt x="31" y="636"/>
                      <a:pt x="122" y="939"/>
                    </a:cubicBezTo>
                    <a:cubicBezTo>
                      <a:pt x="170" y="1090"/>
                      <a:pt x="231" y="1236"/>
                      <a:pt x="297" y="1381"/>
                    </a:cubicBezTo>
                    <a:cubicBezTo>
                      <a:pt x="358" y="1520"/>
                      <a:pt x="424" y="1659"/>
                      <a:pt x="449" y="1805"/>
                    </a:cubicBezTo>
                    <a:cubicBezTo>
                      <a:pt x="479" y="1944"/>
                      <a:pt x="473" y="2089"/>
                      <a:pt x="449" y="2241"/>
                    </a:cubicBezTo>
                    <a:lnTo>
                      <a:pt x="382" y="2701"/>
                    </a:lnTo>
                    <a:lnTo>
                      <a:pt x="243" y="3627"/>
                    </a:lnTo>
                    <a:lnTo>
                      <a:pt x="231" y="3742"/>
                    </a:lnTo>
                    <a:cubicBezTo>
                      <a:pt x="219" y="3785"/>
                      <a:pt x="212" y="3827"/>
                      <a:pt x="212" y="3869"/>
                    </a:cubicBezTo>
                    <a:cubicBezTo>
                      <a:pt x="206" y="3924"/>
                      <a:pt x="212" y="3978"/>
                      <a:pt x="231" y="4039"/>
                    </a:cubicBezTo>
                    <a:cubicBezTo>
                      <a:pt x="249" y="4099"/>
                      <a:pt x="279" y="4160"/>
                      <a:pt x="327" y="4196"/>
                    </a:cubicBezTo>
                    <a:cubicBezTo>
                      <a:pt x="412" y="4281"/>
                      <a:pt x="503" y="4311"/>
                      <a:pt x="582" y="4342"/>
                    </a:cubicBezTo>
                    <a:cubicBezTo>
                      <a:pt x="660" y="4372"/>
                      <a:pt x="745" y="4384"/>
                      <a:pt x="806" y="4408"/>
                    </a:cubicBezTo>
                    <a:cubicBezTo>
                      <a:pt x="1066" y="4493"/>
                      <a:pt x="1290" y="4681"/>
                      <a:pt x="1441" y="4905"/>
                    </a:cubicBezTo>
                    <a:cubicBezTo>
                      <a:pt x="1599" y="5135"/>
                      <a:pt x="1672" y="5407"/>
                      <a:pt x="1696" y="5692"/>
                    </a:cubicBezTo>
                    <a:cubicBezTo>
                      <a:pt x="1720" y="5982"/>
                      <a:pt x="1696" y="6279"/>
                      <a:pt x="1666" y="6588"/>
                    </a:cubicBezTo>
                    <a:lnTo>
                      <a:pt x="2120" y="6618"/>
                    </a:lnTo>
                    <a:cubicBezTo>
                      <a:pt x="2138" y="6309"/>
                      <a:pt x="2150" y="5982"/>
                      <a:pt x="2107" y="5649"/>
                    </a:cubicBezTo>
                    <a:cubicBezTo>
                      <a:pt x="2083" y="5480"/>
                      <a:pt x="2047" y="5316"/>
                      <a:pt x="1986" y="5153"/>
                    </a:cubicBezTo>
                    <a:cubicBezTo>
                      <a:pt x="1926" y="4989"/>
                      <a:pt x="1841" y="4838"/>
                      <a:pt x="1732" y="4699"/>
                    </a:cubicBezTo>
                    <a:cubicBezTo>
                      <a:pt x="1532" y="4420"/>
                      <a:pt x="1242" y="4202"/>
                      <a:pt x="903" y="4111"/>
                    </a:cubicBezTo>
                    <a:cubicBezTo>
                      <a:pt x="818" y="4087"/>
                      <a:pt x="739" y="4075"/>
                      <a:pt x="673" y="4057"/>
                    </a:cubicBezTo>
                    <a:cubicBezTo>
                      <a:pt x="606" y="4039"/>
                      <a:pt x="551" y="4015"/>
                      <a:pt x="521" y="3990"/>
                    </a:cubicBezTo>
                    <a:cubicBezTo>
                      <a:pt x="491" y="3960"/>
                      <a:pt x="485" y="3942"/>
                      <a:pt x="485" y="3887"/>
                    </a:cubicBezTo>
                    <a:cubicBezTo>
                      <a:pt x="485" y="3857"/>
                      <a:pt x="491" y="3815"/>
                      <a:pt x="491" y="3778"/>
                    </a:cubicBezTo>
                    <a:lnTo>
                      <a:pt x="503" y="3663"/>
                    </a:lnTo>
                    <a:lnTo>
                      <a:pt x="582" y="2737"/>
                    </a:lnTo>
                    <a:lnTo>
                      <a:pt x="630" y="2265"/>
                    </a:lnTo>
                    <a:cubicBezTo>
                      <a:pt x="642" y="2107"/>
                      <a:pt x="642" y="1938"/>
                      <a:pt x="606" y="1774"/>
                    </a:cubicBezTo>
                    <a:cubicBezTo>
                      <a:pt x="564" y="1605"/>
                      <a:pt x="485" y="1460"/>
                      <a:pt x="418" y="1326"/>
                    </a:cubicBezTo>
                    <a:cubicBezTo>
                      <a:pt x="340" y="1193"/>
                      <a:pt x="279" y="1054"/>
                      <a:pt x="231" y="909"/>
                    </a:cubicBezTo>
                    <a:cubicBezTo>
                      <a:pt x="128" y="624"/>
                      <a:pt x="79" y="321"/>
                      <a:pt x="91" y="13"/>
                    </a:cubicBezTo>
                    <a:lnTo>
                      <a:pt x="3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142987" y="2389867"/>
                <a:ext cx="925306" cy="991191"/>
              </a:xfrm>
              <a:custGeom>
                <a:rect b="b" l="l" r="r" t="t"/>
                <a:pathLst>
                  <a:path extrusionOk="0" h="6123" w="5716">
                    <a:moveTo>
                      <a:pt x="3516" y="0"/>
                    </a:moveTo>
                    <a:cubicBezTo>
                      <a:pt x="3357" y="0"/>
                      <a:pt x="3189" y="55"/>
                      <a:pt x="3046" y="123"/>
                    </a:cubicBezTo>
                    <a:cubicBezTo>
                      <a:pt x="2719" y="274"/>
                      <a:pt x="2440" y="492"/>
                      <a:pt x="2119" y="655"/>
                    </a:cubicBezTo>
                    <a:cubicBezTo>
                      <a:pt x="1886" y="772"/>
                      <a:pt x="1613" y="859"/>
                      <a:pt x="1346" y="859"/>
                    </a:cubicBezTo>
                    <a:cubicBezTo>
                      <a:pt x="1253" y="859"/>
                      <a:pt x="1161" y="848"/>
                      <a:pt x="1072" y="825"/>
                    </a:cubicBezTo>
                    <a:cubicBezTo>
                      <a:pt x="903" y="788"/>
                      <a:pt x="751" y="704"/>
                      <a:pt x="588" y="704"/>
                    </a:cubicBezTo>
                    <a:cubicBezTo>
                      <a:pt x="243" y="704"/>
                      <a:pt x="19" y="1037"/>
                      <a:pt x="13" y="1339"/>
                    </a:cubicBezTo>
                    <a:cubicBezTo>
                      <a:pt x="0" y="1642"/>
                      <a:pt x="134" y="1933"/>
                      <a:pt x="170" y="2229"/>
                    </a:cubicBezTo>
                    <a:cubicBezTo>
                      <a:pt x="212" y="2581"/>
                      <a:pt x="121" y="2944"/>
                      <a:pt x="103" y="3307"/>
                    </a:cubicBezTo>
                    <a:cubicBezTo>
                      <a:pt x="91" y="3422"/>
                      <a:pt x="91" y="3549"/>
                      <a:pt x="152" y="3652"/>
                    </a:cubicBezTo>
                    <a:cubicBezTo>
                      <a:pt x="200" y="3725"/>
                      <a:pt x="273" y="3785"/>
                      <a:pt x="358" y="3828"/>
                    </a:cubicBezTo>
                    <a:cubicBezTo>
                      <a:pt x="382" y="3846"/>
                      <a:pt x="406" y="3852"/>
                      <a:pt x="418" y="3870"/>
                    </a:cubicBezTo>
                    <a:cubicBezTo>
                      <a:pt x="1072" y="4185"/>
                      <a:pt x="636" y="4996"/>
                      <a:pt x="1205" y="5184"/>
                    </a:cubicBezTo>
                    <a:cubicBezTo>
                      <a:pt x="1213" y="5188"/>
                      <a:pt x="1220" y="5189"/>
                      <a:pt x="1226" y="5189"/>
                    </a:cubicBezTo>
                    <a:cubicBezTo>
                      <a:pt x="1302" y="5189"/>
                      <a:pt x="1235" y="4922"/>
                      <a:pt x="1387" y="4821"/>
                    </a:cubicBezTo>
                    <a:cubicBezTo>
                      <a:pt x="1417" y="4809"/>
                      <a:pt x="1447" y="4790"/>
                      <a:pt x="1502" y="4790"/>
                    </a:cubicBezTo>
                    <a:cubicBezTo>
                      <a:pt x="2204" y="5057"/>
                      <a:pt x="1562" y="5874"/>
                      <a:pt x="2204" y="6122"/>
                    </a:cubicBezTo>
                    <a:cubicBezTo>
                      <a:pt x="2380" y="5874"/>
                      <a:pt x="2271" y="5541"/>
                      <a:pt x="2434" y="5323"/>
                    </a:cubicBezTo>
                    <a:cubicBezTo>
                      <a:pt x="2452" y="5293"/>
                      <a:pt x="2477" y="5269"/>
                      <a:pt x="2507" y="5245"/>
                    </a:cubicBezTo>
                    <a:cubicBezTo>
                      <a:pt x="2971" y="5303"/>
                      <a:pt x="2857" y="5938"/>
                      <a:pt x="3033" y="5938"/>
                    </a:cubicBezTo>
                    <a:cubicBezTo>
                      <a:pt x="3041" y="5938"/>
                      <a:pt x="3049" y="5937"/>
                      <a:pt x="3058" y="5935"/>
                    </a:cubicBezTo>
                    <a:cubicBezTo>
                      <a:pt x="3482" y="5686"/>
                      <a:pt x="3270" y="4990"/>
                      <a:pt x="3542" y="4566"/>
                    </a:cubicBezTo>
                    <a:cubicBezTo>
                      <a:pt x="3542" y="4542"/>
                      <a:pt x="3554" y="4530"/>
                      <a:pt x="3560" y="4506"/>
                    </a:cubicBezTo>
                    <a:cubicBezTo>
                      <a:pt x="3566" y="4476"/>
                      <a:pt x="3585" y="4451"/>
                      <a:pt x="3597" y="4421"/>
                    </a:cubicBezTo>
                    <a:cubicBezTo>
                      <a:pt x="3627" y="4361"/>
                      <a:pt x="3706" y="4300"/>
                      <a:pt x="3706" y="4300"/>
                    </a:cubicBezTo>
                    <a:cubicBezTo>
                      <a:pt x="4057" y="4488"/>
                      <a:pt x="3845" y="4869"/>
                      <a:pt x="4057" y="5117"/>
                    </a:cubicBezTo>
                    <a:cubicBezTo>
                      <a:pt x="4101" y="5174"/>
                      <a:pt x="4138" y="5197"/>
                      <a:pt x="4170" y="5197"/>
                    </a:cubicBezTo>
                    <a:cubicBezTo>
                      <a:pt x="4244" y="5197"/>
                      <a:pt x="4293" y="5079"/>
                      <a:pt x="4347" y="4990"/>
                    </a:cubicBezTo>
                    <a:cubicBezTo>
                      <a:pt x="4384" y="4827"/>
                      <a:pt x="4384" y="4657"/>
                      <a:pt x="4414" y="4506"/>
                    </a:cubicBezTo>
                    <a:cubicBezTo>
                      <a:pt x="4420" y="4476"/>
                      <a:pt x="4432" y="4445"/>
                      <a:pt x="4444" y="4415"/>
                    </a:cubicBezTo>
                    <a:cubicBezTo>
                      <a:pt x="4414" y="4361"/>
                      <a:pt x="4493" y="4239"/>
                      <a:pt x="4559" y="4239"/>
                    </a:cubicBezTo>
                    <a:cubicBezTo>
                      <a:pt x="5122" y="4488"/>
                      <a:pt x="4559" y="5184"/>
                      <a:pt x="5122" y="5432"/>
                    </a:cubicBezTo>
                    <a:cubicBezTo>
                      <a:pt x="5195" y="4869"/>
                      <a:pt x="5195" y="4239"/>
                      <a:pt x="5564" y="3749"/>
                    </a:cubicBezTo>
                    <a:cubicBezTo>
                      <a:pt x="5577" y="3725"/>
                      <a:pt x="5595" y="3695"/>
                      <a:pt x="5601" y="3664"/>
                    </a:cubicBezTo>
                    <a:cubicBezTo>
                      <a:pt x="5686" y="3477"/>
                      <a:pt x="5716" y="3265"/>
                      <a:pt x="5710" y="3053"/>
                    </a:cubicBezTo>
                    <a:cubicBezTo>
                      <a:pt x="5692" y="2780"/>
                      <a:pt x="5625" y="2484"/>
                      <a:pt x="5595" y="2187"/>
                    </a:cubicBezTo>
                    <a:cubicBezTo>
                      <a:pt x="5564" y="1896"/>
                      <a:pt x="5570" y="1594"/>
                      <a:pt x="5474" y="1309"/>
                    </a:cubicBezTo>
                    <a:cubicBezTo>
                      <a:pt x="5371" y="1025"/>
                      <a:pt x="5159" y="776"/>
                      <a:pt x="4953" y="534"/>
                    </a:cubicBezTo>
                    <a:cubicBezTo>
                      <a:pt x="4892" y="455"/>
                      <a:pt x="4826" y="383"/>
                      <a:pt x="4723" y="353"/>
                    </a:cubicBezTo>
                    <a:cubicBezTo>
                      <a:pt x="4676" y="336"/>
                      <a:pt x="4627" y="331"/>
                      <a:pt x="4577" y="331"/>
                    </a:cubicBezTo>
                    <a:cubicBezTo>
                      <a:pt x="4494" y="331"/>
                      <a:pt x="4407" y="345"/>
                      <a:pt x="4321" y="345"/>
                    </a:cubicBezTo>
                    <a:cubicBezTo>
                      <a:pt x="4283" y="345"/>
                      <a:pt x="4245" y="342"/>
                      <a:pt x="4208" y="334"/>
                    </a:cubicBezTo>
                    <a:cubicBezTo>
                      <a:pt x="4027" y="298"/>
                      <a:pt x="3924" y="123"/>
                      <a:pt x="3754" y="50"/>
                    </a:cubicBezTo>
                    <a:cubicBezTo>
                      <a:pt x="3680" y="15"/>
                      <a:pt x="3599" y="0"/>
                      <a:pt x="3516"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164517" y="2414472"/>
                <a:ext cx="877390" cy="636350"/>
              </a:xfrm>
              <a:custGeom>
                <a:rect b="b" l="l" r="r" t="t"/>
                <a:pathLst>
                  <a:path extrusionOk="0" h="3931" w="5420">
                    <a:moveTo>
                      <a:pt x="3346" y="1"/>
                    </a:moveTo>
                    <a:cubicBezTo>
                      <a:pt x="3190" y="1"/>
                      <a:pt x="3028" y="40"/>
                      <a:pt x="2889" y="86"/>
                    </a:cubicBezTo>
                    <a:cubicBezTo>
                      <a:pt x="2586" y="182"/>
                      <a:pt x="2313" y="322"/>
                      <a:pt x="2011" y="425"/>
                    </a:cubicBezTo>
                    <a:cubicBezTo>
                      <a:pt x="1787" y="505"/>
                      <a:pt x="1530" y="563"/>
                      <a:pt x="1277" y="563"/>
                    </a:cubicBezTo>
                    <a:cubicBezTo>
                      <a:pt x="1187" y="563"/>
                      <a:pt x="1099" y="555"/>
                      <a:pt x="1012" y="540"/>
                    </a:cubicBezTo>
                    <a:cubicBezTo>
                      <a:pt x="860" y="515"/>
                      <a:pt x="709" y="461"/>
                      <a:pt x="552" y="461"/>
                    </a:cubicBezTo>
                    <a:cubicBezTo>
                      <a:pt x="225" y="461"/>
                      <a:pt x="13" y="673"/>
                      <a:pt x="7" y="873"/>
                    </a:cubicBezTo>
                    <a:cubicBezTo>
                      <a:pt x="1" y="1060"/>
                      <a:pt x="122" y="1248"/>
                      <a:pt x="158" y="1442"/>
                    </a:cubicBezTo>
                    <a:cubicBezTo>
                      <a:pt x="200" y="1666"/>
                      <a:pt x="110" y="1902"/>
                      <a:pt x="91" y="2126"/>
                    </a:cubicBezTo>
                    <a:cubicBezTo>
                      <a:pt x="79" y="2205"/>
                      <a:pt x="79" y="2277"/>
                      <a:pt x="140" y="2350"/>
                    </a:cubicBezTo>
                    <a:cubicBezTo>
                      <a:pt x="188" y="2392"/>
                      <a:pt x="255" y="2429"/>
                      <a:pt x="340" y="2459"/>
                    </a:cubicBezTo>
                    <a:cubicBezTo>
                      <a:pt x="364" y="2471"/>
                      <a:pt x="376" y="2477"/>
                      <a:pt x="400" y="2483"/>
                    </a:cubicBezTo>
                    <a:cubicBezTo>
                      <a:pt x="1012" y="2689"/>
                      <a:pt x="612" y="3204"/>
                      <a:pt x="1151" y="3325"/>
                    </a:cubicBezTo>
                    <a:cubicBezTo>
                      <a:pt x="1158" y="3327"/>
                      <a:pt x="1164" y="3328"/>
                      <a:pt x="1169" y="3328"/>
                    </a:cubicBezTo>
                    <a:cubicBezTo>
                      <a:pt x="1237" y="3328"/>
                      <a:pt x="1174" y="3151"/>
                      <a:pt x="1320" y="3095"/>
                    </a:cubicBezTo>
                    <a:cubicBezTo>
                      <a:pt x="1351" y="3089"/>
                      <a:pt x="1381" y="3082"/>
                      <a:pt x="1429" y="3076"/>
                    </a:cubicBezTo>
                    <a:cubicBezTo>
                      <a:pt x="2095" y="3240"/>
                      <a:pt x="1490" y="3761"/>
                      <a:pt x="2095" y="3930"/>
                    </a:cubicBezTo>
                    <a:cubicBezTo>
                      <a:pt x="2253" y="3773"/>
                      <a:pt x="2162" y="3561"/>
                      <a:pt x="2307" y="3422"/>
                    </a:cubicBezTo>
                    <a:cubicBezTo>
                      <a:pt x="2319" y="3403"/>
                      <a:pt x="2344" y="3391"/>
                      <a:pt x="2374" y="3373"/>
                    </a:cubicBezTo>
                    <a:cubicBezTo>
                      <a:pt x="2816" y="3414"/>
                      <a:pt x="2711" y="3817"/>
                      <a:pt x="2873" y="3817"/>
                    </a:cubicBezTo>
                    <a:cubicBezTo>
                      <a:pt x="2880" y="3817"/>
                      <a:pt x="2887" y="3816"/>
                      <a:pt x="2895" y="3815"/>
                    </a:cubicBezTo>
                    <a:cubicBezTo>
                      <a:pt x="3300" y="3658"/>
                      <a:pt x="3100" y="3210"/>
                      <a:pt x="3361" y="2943"/>
                    </a:cubicBezTo>
                    <a:cubicBezTo>
                      <a:pt x="3361" y="2931"/>
                      <a:pt x="3367" y="2919"/>
                      <a:pt x="3373" y="2907"/>
                    </a:cubicBezTo>
                    <a:cubicBezTo>
                      <a:pt x="3379" y="2889"/>
                      <a:pt x="3397" y="2871"/>
                      <a:pt x="3409" y="2852"/>
                    </a:cubicBezTo>
                    <a:cubicBezTo>
                      <a:pt x="3440" y="2816"/>
                      <a:pt x="3512" y="2780"/>
                      <a:pt x="3512" y="2780"/>
                    </a:cubicBezTo>
                    <a:cubicBezTo>
                      <a:pt x="3851" y="2901"/>
                      <a:pt x="3645" y="3143"/>
                      <a:pt x="3851" y="3300"/>
                    </a:cubicBezTo>
                    <a:cubicBezTo>
                      <a:pt x="3892" y="3337"/>
                      <a:pt x="3926" y="3352"/>
                      <a:pt x="3957" y="3352"/>
                    </a:cubicBezTo>
                    <a:cubicBezTo>
                      <a:pt x="4028" y="3352"/>
                      <a:pt x="4077" y="3275"/>
                      <a:pt x="4124" y="3216"/>
                    </a:cubicBezTo>
                    <a:cubicBezTo>
                      <a:pt x="4154" y="3119"/>
                      <a:pt x="4154" y="3004"/>
                      <a:pt x="4190" y="2907"/>
                    </a:cubicBezTo>
                    <a:cubicBezTo>
                      <a:pt x="4196" y="2883"/>
                      <a:pt x="4208" y="2871"/>
                      <a:pt x="4214" y="2846"/>
                    </a:cubicBezTo>
                    <a:cubicBezTo>
                      <a:pt x="4190" y="2816"/>
                      <a:pt x="4257" y="2731"/>
                      <a:pt x="4317" y="2731"/>
                    </a:cubicBezTo>
                    <a:cubicBezTo>
                      <a:pt x="4856" y="2889"/>
                      <a:pt x="4317" y="3337"/>
                      <a:pt x="4856" y="3494"/>
                    </a:cubicBezTo>
                    <a:cubicBezTo>
                      <a:pt x="4923" y="3131"/>
                      <a:pt x="4923" y="2731"/>
                      <a:pt x="5274" y="2423"/>
                    </a:cubicBezTo>
                    <a:cubicBezTo>
                      <a:pt x="5286" y="2404"/>
                      <a:pt x="5298" y="2392"/>
                      <a:pt x="5310" y="2368"/>
                    </a:cubicBezTo>
                    <a:cubicBezTo>
                      <a:pt x="5389" y="2247"/>
                      <a:pt x="5419" y="2114"/>
                      <a:pt x="5407" y="1981"/>
                    </a:cubicBezTo>
                    <a:cubicBezTo>
                      <a:pt x="5407" y="1775"/>
                      <a:pt x="5347" y="1593"/>
                      <a:pt x="5316" y="1399"/>
                    </a:cubicBezTo>
                    <a:cubicBezTo>
                      <a:pt x="5286" y="1212"/>
                      <a:pt x="5298" y="1024"/>
                      <a:pt x="5195" y="842"/>
                    </a:cubicBezTo>
                    <a:cubicBezTo>
                      <a:pt x="5098" y="661"/>
                      <a:pt x="4893" y="503"/>
                      <a:pt x="4699" y="340"/>
                    </a:cubicBezTo>
                    <a:cubicBezTo>
                      <a:pt x="4638" y="297"/>
                      <a:pt x="4572" y="243"/>
                      <a:pt x="4481" y="219"/>
                    </a:cubicBezTo>
                    <a:cubicBezTo>
                      <a:pt x="4441" y="209"/>
                      <a:pt x="4399" y="206"/>
                      <a:pt x="4356" y="206"/>
                    </a:cubicBezTo>
                    <a:cubicBezTo>
                      <a:pt x="4269" y="206"/>
                      <a:pt x="4178" y="219"/>
                      <a:pt x="4090" y="219"/>
                    </a:cubicBezTo>
                    <a:cubicBezTo>
                      <a:pt x="4058" y="219"/>
                      <a:pt x="4027" y="217"/>
                      <a:pt x="3997" y="213"/>
                    </a:cubicBezTo>
                    <a:cubicBezTo>
                      <a:pt x="3821" y="182"/>
                      <a:pt x="3724" y="79"/>
                      <a:pt x="3561" y="31"/>
                    </a:cubicBezTo>
                    <a:cubicBezTo>
                      <a:pt x="3492" y="10"/>
                      <a:pt x="3420" y="1"/>
                      <a:pt x="3346"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113525" y="2293549"/>
                <a:ext cx="987144" cy="1194351"/>
              </a:xfrm>
              <a:custGeom>
                <a:rect b="b" l="l" r="r" t="t"/>
                <a:pathLst>
                  <a:path extrusionOk="0" h="7378" w="6098">
                    <a:moveTo>
                      <a:pt x="3751" y="0"/>
                    </a:moveTo>
                    <a:cubicBezTo>
                      <a:pt x="3579" y="0"/>
                      <a:pt x="3397" y="68"/>
                      <a:pt x="3240" y="148"/>
                    </a:cubicBezTo>
                    <a:cubicBezTo>
                      <a:pt x="2895" y="342"/>
                      <a:pt x="2598" y="596"/>
                      <a:pt x="2259" y="784"/>
                    </a:cubicBezTo>
                    <a:cubicBezTo>
                      <a:pt x="2008" y="932"/>
                      <a:pt x="1717" y="1037"/>
                      <a:pt x="1432" y="1037"/>
                    </a:cubicBezTo>
                    <a:cubicBezTo>
                      <a:pt x="1333" y="1037"/>
                      <a:pt x="1235" y="1024"/>
                      <a:pt x="1139" y="996"/>
                    </a:cubicBezTo>
                    <a:cubicBezTo>
                      <a:pt x="963" y="942"/>
                      <a:pt x="800" y="845"/>
                      <a:pt x="624" y="845"/>
                    </a:cubicBezTo>
                    <a:cubicBezTo>
                      <a:pt x="261" y="845"/>
                      <a:pt x="19" y="1244"/>
                      <a:pt x="13" y="1614"/>
                    </a:cubicBezTo>
                    <a:cubicBezTo>
                      <a:pt x="1" y="1977"/>
                      <a:pt x="140" y="2322"/>
                      <a:pt x="182" y="2679"/>
                    </a:cubicBezTo>
                    <a:cubicBezTo>
                      <a:pt x="231" y="3109"/>
                      <a:pt x="134" y="3539"/>
                      <a:pt x="110" y="3981"/>
                    </a:cubicBezTo>
                    <a:cubicBezTo>
                      <a:pt x="104" y="4126"/>
                      <a:pt x="104" y="4265"/>
                      <a:pt x="170" y="4386"/>
                    </a:cubicBezTo>
                    <a:cubicBezTo>
                      <a:pt x="225" y="4477"/>
                      <a:pt x="297" y="4550"/>
                      <a:pt x="388" y="4610"/>
                    </a:cubicBezTo>
                    <a:lnTo>
                      <a:pt x="455" y="4653"/>
                    </a:lnTo>
                    <a:cubicBezTo>
                      <a:pt x="1145" y="5034"/>
                      <a:pt x="691" y="6015"/>
                      <a:pt x="1296" y="6245"/>
                    </a:cubicBezTo>
                    <a:cubicBezTo>
                      <a:pt x="1305" y="6250"/>
                      <a:pt x="1312" y="6252"/>
                      <a:pt x="1319" y="6252"/>
                    </a:cubicBezTo>
                    <a:cubicBezTo>
                      <a:pt x="1399" y="6252"/>
                      <a:pt x="1328" y="5921"/>
                      <a:pt x="1496" y="5809"/>
                    </a:cubicBezTo>
                    <a:cubicBezTo>
                      <a:pt x="1526" y="5791"/>
                      <a:pt x="1563" y="5779"/>
                      <a:pt x="1605" y="5773"/>
                    </a:cubicBezTo>
                    <a:cubicBezTo>
                      <a:pt x="2356" y="6094"/>
                      <a:pt x="1678" y="7075"/>
                      <a:pt x="2356" y="7377"/>
                    </a:cubicBezTo>
                    <a:cubicBezTo>
                      <a:pt x="2538" y="7075"/>
                      <a:pt x="2435" y="6675"/>
                      <a:pt x="2598" y="6415"/>
                    </a:cubicBezTo>
                    <a:cubicBezTo>
                      <a:pt x="2622" y="6384"/>
                      <a:pt x="2647" y="6354"/>
                      <a:pt x="2677" y="6324"/>
                    </a:cubicBezTo>
                    <a:cubicBezTo>
                      <a:pt x="3170" y="6393"/>
                      <a:pt x="3052" y="7158"/>
                      <a:pt x="3238" y="7158"/>
                    </a:cubicBezTo>
                    <a:cubicBezTo>
                      <a:pt x="3246" y="7158"/>
                      <a:pt x="3255" y="7156"/>
                      <a:pt x="3264" y="7153"/>
                    </a:cubicBezTo>
                    <a:cubicBezTo>
                      <a:pt x="3718" y="6851"/>
                      <a:pt x="3494" y="6015"/>
                      <a:pt x="3779" y="5500"/>
                    </a:cubicBezTo>
                    <a:cubicBezTo>
                      <a:pt x="3785" y="5476"/>
                      <a:pt x="3785" y="5458"/>
                      <a:pt x="3797" y="5428"/>
                    </a:cubicBezTo>
                    <a:cubicBezTo>
                      <a:pt x="3803" y="5385"/>
                      <a:pt x="3815" y="5355"/>
                      <a:pt x="3833" y="5325"/>
                    </a:cubicBezTo>
                    <a:cubicBezTo>
                      <a:pt x="3870" y="5258"/>
                      <a:pt x="3948" y="5186"/>
                      <a:pt x="3948" y="5186"/>
                    </a:cubicBezTo>
                    <a:cubicBezTo>
                      <a:pt x="4324" y="5410"/>
                      <a:pt x="4100" y="5864"/>
                      <a:pt x="4324" y="6166"/>
                    </a:cubicBezTo>
                    <a:cubicBezTo>
                      <a:pt x="4370" y="6236"/>
                      <a:pt x="4409" y="6264"/>
                      <a:pt x="4443" y="6264"/>
                    </a:cubicBezTo>
                    <a:cubicBezTo>
                      <a:pt x="4522" y="6264"/>
                      <a:pt x="4576" y="6120"/>
                      <a:pt x="4626" y="6015"/>
                    </a:cubicBezTo>
                    <a:cubicBezTo>
                      <a:pt x="4663" y="5827"/>
                      <a:pt x="4663" y="5616"/>
                      <a:pt x="4705" y="5434"/>
                    </a:cubicBezTo>
                    <a:cubicBezTo>
                      <a:pt x="4711" y="5398"/>
                      <a:pt x="4717" y="5355"/>
                      <a:pt x="4735" y="5319"/>
                    </a:cubicBezTo>
                    <a:cubicBezTo>
                      <a:pt x="4705" y="5258"/>
                      <a:pt x="4778" y="5107"/>
                      <a:pt x="4856" y="5107"/>
                    </a:cubicBezTo>
                    <a:cubicBezTo>
                      <a:pt x="5462" y="5410"/>
                      <a:pt x="4856" y="6245"/>
                      <a:pt x="5462" y="6548"/>
                    </a:cubicBezTo>
                    <a:cubicBezTo>
                      <a:pt x="5535" y="5864"/>
                      <a:pt x="5535" y="5107"/>
                      <a:pt x="5928" y="4520"/>
                    </a:cubicBezTo>
                    <a:cubicBezTo>
                      <a:pt x="5946" y="4489"/>
                      <a:pt x="5958" y="4459"/>
                      <a:pt x="5976" y="4417"/>
                    </a:cubicBezTo>
                    <a:cubicBezTo>
                      <a:pt x="6067" y="4193"/>
                      <a:pt x="6098" y="3932"/>
                      <a:pt x="6085" y="3684"/>
                    </a:cubicBezTo>
                    <a:cubicBezTo>
                      <a:pt x="6055" y="3339"/>
                      <a:pt x="5989" y="2982"/>
                      <a:pt x="5958" y="2631"/>
                    </a:cubicBezTo>
                    <a:cubicBezTo>
                      <a:pt x="5928" y="2280"/>
                      <a:pt x="5934" y="1916"/>
                      <a:pt x="5831" y="1571"/>
                    </a:cubicBezTo>
                    <a:cubicBezTo>
                      <a:pt x="5716" y="1226"/>
                      <a:pt x="5498" y="923"/>
                      <a:pt x="5268" y="633"/>
                    </a:cubicBezTo>
                    <a:cubicBezTo>
                      <a:pt x="5202" y="542"/>
                      <a:pt x="5129" y="451"/>
                      <a:pt x="5026" y="415"/>
                    </a:cubicBezTo>
                    <a:cubicBezTo>
                      <a:pt x="4980" y="397"/>
                      <a:pt x="4931" y="391"/>
                      <a:pt x="4882" y="391"/>
                    </a:cubicBezTo>
                    <a:cubicBezTo>
                      <a:pt x="4784" y="391"/>
                      <a:pt x="4683" y="414"/>
                      <a:pt x="4585" y="414"/>
                    </a:cubicBezTo>
                    <a:cubicBezTo>
                      <a:pt x="4550" y="414"/>
                      <a:pt x="4515" y="411"/>
                      <a:pt x="4481" y="403"/>
                    </a:cubicBezTo>
                    <a:cubicBezTo>
                      <a:pt x="4287" y="348"/>
                      <a:pt x="4172" y="148"/>
                      <a:pt x="3997" y="58"/>
                    </a:cubicBezTo>
                    <a:cubicBezTo>
                      <a:pt x="3920" y="17"/>
                      <a:pt x="3837" y="0"/>
                      <a:pt x="3751"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113525" y="2293549"/>
                <a:ext cx="987144" cy="1194351"/>
              </a:xfrm>
              <a:custGeom>
                <a:rect b="b" l="l" r="r" t="t"/>
                <a:pathLst>
                  <a:path extrusionOk="0" h="7378" w="6098">
                    <a:moveTo>
                      <a:pt x="3751" y="0"/>
                    </a:moveTo>
                    <a:cubicBezTo>
                      <a:pt x="3579" y="0"/>
                      <a:pt x="3397" y="68"/>
                      <a:pt x="3240" y="148"/>
                    </a:cubicBezTo>
                    <a:cubicBezTo>
                      <a:pt x="2895" y="342"/>
                      <a:pt x="2598" y="596"/>
                      <a:pt x="2259" y="784"/>
                    </a:cubicBezTo>
                    <a:cubicBezTo>
                      <a:pt x="2008" y="932"/>
                      <a:pt x="1717" y="1037"/>
                      <a:pt x="1432" y="1037"/>
                    </a:cubicBezTo>
                    <a:cubicBezTo>
                      <a:pt x="1333" y="1037"/>
                      <a:pt x="1235" y="1024"/>
                      <a:pt x="1139" y="996"/>
                    </a:cubicBezTo>
                    <a:cubicBezTo>
                      <a:pt x="963" y="942"/>
                      <a:pt x="800" y="845"/>
                      <a:pt x="624" y="845"/>
                    </a:cubicBezTo>
                    <a:cubicBezTo>
                      <a:pt x="261" y="845"/>
                      <a:pt x="19" y="1244"/>
                      <a:pt x="13" y="1614"/>
                    </a:cubicBezTo>
                    <a:cubicBezTo>
                      <a:pt x="1" y="1977"/>
                      <a:pt x="140" y="2322"/>
                      <a:pt x="182" y="2679"/>
                    </a:cubicBezTo>
                    <a:cubicBezTo>
                      <a:pt x="231" y="3109"/>
                      <a:pt x="134" y="3539"/>
                      <a:pt x="110" y="3981"/>
                    </a:cubicBezTo>
                    <a:cubicBezTo>
                      <a:pt x="104" y="4126"/>
                      <a:pt x="104" y="4265"/>
                      <a:pt x="170" y="4386"/>
                    </a:cubicBezTo>
                    <a:cubicBezTo>
                      <a:pt x="225" y="4477"/>
                      <a:pt x="297" y="4550"/>
                      <a:pt x="388" y="4610"/>
                    </a:cubicBezTo>
                    <a:lnTo>
                      <a:pt x="455" y="4653"/>
                    </a:lnTo>
                    <a:cubicBezTo>
                      <a:pt x="1145" y="5034"/>
                      <a:pt x="691" y="6015"/>
                      <a:pt x="1296" y="6245"/>
                    </a:cubicBezTo>
                    <a:cubicBezTo>
                      <a:pt x="1305" y="6250"/>
                      <a:pt x="1312" y="6252"/>
                      <a:pt x="1319" y="6252"/>
                    </a:cubicBezTo>
                    <a:cubicBezTo>
                      <a:pt x="1399" y="6252"/>
                      <a:pt x="1328" y="5921"/>
                      <a:pt x="1496" y="5809"/>
                    </a:cubicBezTo>
                    <a:cubicBezTo>
                      <a:pt x="1526" y="5791"/>
                      <a:pt x="1563" y="5779"/>
                      <a:pt x="1605" y="5773"/>
                    </a:cubicBezTo>
                    <a:cubicBezTo>
                      <a:pt x="2356" y="6094"/>
                      <a:pt x="1678" y="7075"/>
                      <a:pt x="2356" y="7377"/>
                    </a:cubicBezTo>
                    <a:cubicBezTo>
                      <a:pt x="2538" y="7075"/>
                      <a:pt x="2435" y="6675"/>
                      <a:pt x="2598" y="6415"/>
                    </a:cubicBezTo>
                    <a:cubicBezTo>
                      <a:pt x="2622" y="6384"/>
                      <a:pt x="2647" y="6354"/>
                      <a:pt x="2677" y="6324"/>
                    </a:cubicBezTo>
                    <a:cubicBezTo>
                      <a:pt x="3170" y="6393"/>
                      <a:pt x="3052" y="7158"/>
                      <a:pt x="3238" y="7158"/>
                    </a:cubicBezTo>
                    <a:cubicBezTo>
                      <a:pt x="3246" y="7158"/>
                      <a:pt x="3255" y="7156"/>
                      <a:pt x="3264" y="7153"/>
                    </a:cubicBezTo>
                    <a:cubicBezTo>
                      <a:pt x="3718" y="6851"/>
                      <a:pt x="3494" y="6015"/>
                      <a:pt x="3779" y="5500"/>
                    </a:cubicBezTo>
                    <a:cubicBezTo>
                      <a:pt x="3785" y="5476"/>
                      <a:pt x="3785" y="5458"/>
                      <a:pt x="3797" y="5428"/>
                    </a:cubicBezTo>
                    <a:cubicBezTo>
                      <a:pt x="3803" y="5385"/>
                      <a:pt x="3815" y="5355"/>
                      <a:pt x="3833" y="5325"/>
                    </a:cubicBezTo>
                    <a:cubicBezTo>
                      <a:pt x="3870" y="5258"/>
                      <a:pt x="3948" y="5186"/>
                      <a:pt x="3948" y="5186"/>
                    </a:cubicBezTo>
                    <a:cubicBezTo>
                      <a:pt x="4324" y="5410"/>
                      <a:pt x="4100" y="5864"/>
                      <a:pt x="4324" y="6166"/>
                    </a:cubicBezTo>
                    <a:cubicBezTo>
                      <a:pt x="4370" y="6236"/>
                      <a:pt x="4409" y="6264"/>
                      <a:pt x="4443" y="6264"/>
                    </a:cubicBezTo>
                    <a:cubicBezTo>
                      <a:pt x="4522" y="6264"/>
                      <a:pt x="4576" y="6120"/>
                      <a:pt x="4626" y="6015"/>
                    </a:cubicBezTo>
                    <a:cubicBezTo>
                      <a:pt x="4663" y="5827"/>
                      <a:pt x="4663" y="5616"/>
                      <a:pt x="4705" y="5434"/>
                    </a:cubicBezTo>
                    <a:cubicBezTo>
                      <a:pt x="4711" y="5398"/>
                      <a:pt x="4717" y="5355"/>
                      <a:pt x="4735" y="5319"/>
                    </a:cubicBezTo>
                    <a:cubicBezTo>
                      <a:pt x="4705" y="5258"/>
                      <a:pt x="4778" y="5107"/>
                      <a:pt x="4856" y="5107"/>
                    </a:cubicBezTo>
                    <a:cubicBezTo>
                      <a:pt x="5462" y="5410"/>
                      <a:pt x="4856" y="6245"/>
                      <a:pt x="5462" y="6548"/>
                    </a:cubicBezTo>
                    <a:cubicBezTo>
                      <a:pt x="5535" y="5864"/>
                      <a:pt x="5535" y="5107"/>
                      <a:pt x="5928" y="4520"/>
                    </a:cubicBezTo>
                    <a:cubicBezTo>
                      <a:pt x="5946" y="4489"/>
                      <a:pt x="5958" y="4459"/>
                      <a:pt x="5976" y="4417"/>
                    </a:cubicBezTo>
                    <a:cubicBezTo>
                      <a:pt x="6067" y="4193"/>
                      <a:pt x="6098" y="3932"/>
                      <a:pt x="6085" y="3684"/>
                    </a:cubicBezTo>
                    <a:cubicBezTo>
                      <a:pt x="6055" y="3339"/>
                      <a:pt x="5989" y="2982"/>
                      <a:pt x="5958" y="2631"/>
                    </a:cubicBezTo>
                    <a:cubicBezTo>
                      <a:pt x="5928" y="2280"/>
                      <a:pt x="5934" y="1916"/>
                      <a:pt x="5831" y="1571"/>
                    </a:cubicBezTo>
                    <a:cubicBezTo>
                      <a:pt x="5716" y="1226"/>
                      <a:pt x="5498" y="923"/>
                      <a:pt x="5268" y="633"/>
                    </a:cubicBezTo>
                    <a:cubicBezTo>
                      <a:pt x="5202" y="542"/>
                      <a:pt x="5129" y="451"/>
                      <a:pt x="5026" y="415"/>
                    </a:cubicBezTo>
                    <a:cubicBezTo>
                      <a:pt x="4980" y="397"/>
                      <a:pt x="4931" y="391"/>
                      <a:pt x="4882" y="391"/>
                    </a:cubicBezTo>
                    <a:cubicBezTo>
                      <a:pt x="4784" y="391"/>
                      <a:pt x="4683" y="414"/>
                      <a:pt x="4585" y="414"/>
                    </a:cubicBezTo>
                    <a:cubicBezTo>
                      <a:pt x="4550" y="414"/>
                      <a:pt x="4515" y="411"/>
                      <a:pt x="4481" y="403"/>
                    </a:cubicBezTo>
                    <a:cubicBezTo>
                      <a:pt x="4287" y="348"/>
                      <a:pt x="4172" y="148"/>
                      <a:pt x="3997" y="58"/>
                    </a:cubicBezTo>
                    <a:cubicBezTo>
                      <a:pt x="3920" y="17"/>
                      <a:pt x="3837" y="0"/>
                      <a:pt x="3751" y="0"/>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142987" y="2316212"/>
                <a:ext cx="925306" cy="991353"/>
              </a:xfrm>
              <a:custGeom>
                <a:rect b="b" l="l" r="r" t="t"/>
                <a:pathLst>
                  <a:path extrusionOk="0" h="6124" w="5716">
                    <a:moveTo>
                      <a:pt x="3516" y="1"/>
                    </a:moveTo>
                    <a:cubicBezTo>
                      <a:pt x="3357" y="1"/>
                      <a:pt x="3189" y="56"/>
                      <a:pt x="3046" y="123"/>
                    </a:cubicBezTo>
                    <a:cubicBezTo>
                      <a:pt x="2719" y="275"/>
                      <a:pt x="2440" y="493"/>
                      <a:pt x="2119" y="656"/>
                    </a:cubicBezTo>
                    <a:cubicBezTo>
                      <a:pt x="1886" y="773"/>
                      <a:pt x="1613" y="860"/>
                      <a:pt x="1346" y="860"/>
                    </a:cubicBezTo>
                    <a:cubicBezTo>
                      <a:pt x="1253" y="860"/>
                      <a:pt x="1161" y="849"/>
                      <a:pt x="1072" y="826"/>
                    </a:cubicBezTo>
                    <a:cubicBezTo>
                      <a:pt x="903" y="789"/>
                      <a:pt x="751" y="705"/>
                      <a:pt x="588" y="705"/>
                    </a:cubicBezTo>
                    <a:cubicBezTo>
                      <a:pt x="243" y="705"/>
                      <a:pt x="19" y="1038"/>
                      <a:pt x="13" y="1340"/>
                    </a:cubicBezTo>
                    <a:cubicBezTo>
                      <a:pt x="0" y="1643"/>
                      <a:pt x="134" y="1934"/>
                      <a:pt x="170" y="2230"/>
                    </a:cubicBezTo>
                    <a:cubicBezTo>
                      <a:pt x="212" y="2582"/>
                      <a:pt x="121" y="2945"/>
                      <a:pt x="103" y="3308"/>
                    </a:cubicBezTo>
                    <a:cubicBezTo>
                      <a:pt x="91" y="3423"/>
                      <a:pt x="91" y="3550"/>
                      <a:pt x="152" y="3653"/>
                    </a:cubicBezTo>
                    <a:cubicBezTo>
                      <a:pt x="200" y="3726"/>
                      <a:pt x="273" y="3786"/>
                      <a:pt x="358" y="3829"/>
                    </a:cubicBezTo>
                    <a:cubicBezTo>
                      <a:pt x="382" y="3847"/>
                      <a:pt x="406" y="3853"/>
                      <a:pt x="418" y="3871"/>
                    </a:cubicBezTo>
                    <a:cubicBezTo>
                      <a:pt x="1072" y="4186"/>
                      <a:pt x="636" y="4997"/>
                      <a:pt x="1205" y="5185"/>
                    </a:cubicBezTo>
                    <a:cubicBezTo>
                      <a:pt x="1213" y="5188"/>
                      <a:pt x="1220" y="5190"/>
                      <a:pt x="1226" y="5190"/>
                    </a:cubicBezTo>
                    <a:cubicBezTo>
                      <a:pt x="1302" y="5190"/>
                      <a:pt x="1235" y="4923"/>
                      <a:pt x="1387" y="4822"/>
                    </a:cubicBezTo>
                    <a:cubicBezTo>
                      <a:pt x="1417" y="4810"/>
                      <a:pt x="1447" y="4791"/>
                      <a:pt x="1502" y="4791"/>
                    </a:cubicBezTo>
                    <a:cubicBezTo>
                      <a:pt x="2204" y="5058"/>
                      <a:pt x="1562" y="5875"/>
                      <a:pt x="2204" y="6123"/>
                    </a:cubicBezTo>
                    <a:cubicBezTo>
                      <a:pt x="2380" y="5875"/>
                      <a:pt x="2271" y="5542"/>
                      <a:pt x="2434" y="5324"/>
                    </a:cubicBezTo>
                    <a:cubicBezTo>
                      <a:pt x="2452" y="5294"/>
                      <a:pt x="2477" y="5270"/>
                      <a:pt x="2507" y="5245"/>
                    </a:cubicBezTo>
                    <a:cubicBezTo>
                      <a:pt x="2971" y="5303"/>
                      <a:pt x="2857" y="5939"/>
                      <a:pt x="3033" y="5939"/>
                    </a:cubicBezTo>
                    <a:cubicBezTo>
                      <a:pt x="3041" y="5939"/>
                      <a:pt x="3049" y="5938"/>
                      <a:pt x="3058" y="5936"/>
                    </a:cubicBezTo>
                    <a:cubicBezTo>
                      <a:pt x="3482" y="5687"/>
                      <a:pt x="3270" y="4991"/>
                      <a:pt x="3542" y="4567"/>
                    </a:cubicBezTo>
                    <a:cubicBezTo>
                      <a:pt x="3542" y="4543"/>
                      <a:pt x="3554" y="4531"/>
                      <a:pt x="3560" y="4507"/>
                    </a:cubicBezTo>
                    <a:cubicBezTo>
                      <a:pt x="3566" y="4477"/>
                      <a:pt x="3585" y="4452"/>
                      <a:pt x="3597" y="4422"/>
                    </a:cubicBezTo>
                    <a:cubicBezTo>
                      <a:pt x="3627" y="4361"/>
                      <a:pt x="3706" y="4301"/>
                      <a:pt x="3706" y="4301"/>
                    </a:cubicBezTo>
                    <a:cubicBezTo>
                      <a:pt x="4057" y="4489"/>
                      <a:pt x="3845" y="4870"/>
                      <a:pt x="4057" y="5118"/>
                    </a:cubicBezTo>
                    <a:cubicBezTo>
                      <a:pt x="4101" y="5175"/>
                      <a:pt x="4138" y="5198"/>
                      <a:pt x="4170" y="5198"/>
                    </a:cubicBezTo>
                    <a:cubicBezTo>
                      <a:pt x="4244" y="5198"/>
                      <a:pt x="4293" y="5080"/>
                      <a:pt x="4347" y="4991"/>
                    </a:cubicBezTo>
                    <a:cubicBezTo>
                      <a:pt x="4384" y="4828"/>
                      <a:pt x="4384" y="4658"/>
                      <a:pt x="4414" y="4507"/>
                    </a:cubicBezTo>
                    <a:cubicBezTo>
                      <a:pt x="4420" y="4477"/>
                      <a:pt x="4432" y="4446"/>
                      <a:pt x="4444" y="4416"/>
                    </a:cubicBezTo>
                    <a:cubicBezTo>
                      <a:pt x="4414" y="4361"/>
                      <a:pt x="4493" y="4240"/>
                      <a:pt x="4559" y="4240"/>
                    </a:cubicBezTo>
                    <a:cubicBezTo>
                      <a:pt x="5122" y="4489"/>
                      <a:pt x="4559" y="5185"/>
                      <a:pt x="5122" y="5433"/>
                    </a:cubicBezTo>
                    <a:cubicBezTo>
                      <a:pt x="5195" y="4870"/>
                      <a:pt x="5195" y="4240"/>
                      <a:pt x="5564" y="3750"/>
                    </a:cubicBezTo>
                    <a:cubicBezTo>
                      <a:pt x="5577" y="3726"/>
                      <a:pt x="5595" y="3696"/>
                      <a:pt x="5601" y="3665"/>
                    </a:cubicBezTo>
                    <a:cubicBezTo>
                      <a:pt x="5686" y="3478"/>
                      <a:pt x="5716" y="3266"/>
                      <a:pt x="5710" y="3054"/>
                    </a:cubicBezTo>
                    <a:cubicBezTo>
                      <a:pt x="5692" y="2781"/>
                      <a:pt x="5625" y="2485"/>
                      <a:pt x="5595" y="2188"/>
                    </a:cubicBezTo>
                    <a:cubicBezTo>
                      <a:pt x="5564" y="1897"/>
                      <a:pt x="5570" y="1595"/>
                      <a:pt x="5474" y="1310"/>
                    </a:cubicBezTo>
                    <a:cubicBezTo>
                      <a:pt x="5371" y="1026"/>
                      <a:pt x="5159" y="777"/>
                      <a:pt x="4953" y="535"/>
                    </a:cubicBezTo>
                    <a:cubicBezTo>
                      <a:pt x="4892" y="456"/>
                      <a:pt x="4826" y="384"/>
                      <a:pt x="4723" y="353"/>
                    </a:cubicBezTo>
                    <a:cubicBezTo>
                      <a:pt x="4676" y="337"/>
                      <a:pt x="4627" y="332"/>
                      <a:pt x="4577" y="332"/>
                    </a:cubicBezTo>
                    <a:cubicBezTo>
                      <a:pt x="4494" y="332"/>
                      <a:pt x="4407" y="346"/>
                      <a:pt x="4321" y="346"/>
                    </a:cubicBezTo>
                    <a:cubicBezTo>
                      <a:pt x="4283" y="346"/>
                      <a:pt x="4245" y="343"/>
                      <a:pt x="4208" y="335"/>
                    </a:cubicBezTo>
                    <a:cubicBezTo>
                      <a:pt x="4027" y="299"/>
                      <a:pt x="3924" y="123"/>
                      <a:pt x="3754" y="51"/>
                    </a:cubicBezTo>
                    <a:cubicBezTo>
                      <a:pt x="3680" y="16"/>
                      <a:pt x="3599" y="1"/>
                      <a:pt x="3516"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587992" y="1737980"/>
                <a:ext cx="1074236" cy="1483306"/>
              </a:xfrm>
              <a:custGeom>
                <a:rect b="b" l="l" r="r" t="t"/>
                <a:pathLst>
                  <a:path extrusionOk="0" h="9163" w="6636">
                    <a:moveTo>
                      <a:pt x="2864" y="1"/>
                    </a:moveTo>
                    <a:cubicBezTo>
                      <a:pt x="2774" y="1"/>
                      <a:pt x="2686" y="21"/>
                      <a:pt x="2610" y="69"/>
                    </a:cubicBezTo>
                    <a:cubicBezTo>
                      <a:pt x="2416" y="202"/>
                      <a:pt x="2373" y="481"/>
                      <a:pt x="2149" y="577"/>
                    </a:cubicBezTo>
                    <a:cubicBezTo>
                      <a:pt x="2086" y="605"/>
                      <a:pt x="2016" y="612"/>
                      <a:pt x="1945" y="612"/>
                    </a:cubicBezTo>
                    <a:cubicBezTo>
                      <a:pt x="1874" y="612"/>
                      <a:pt x="1801" y="605"/>
                      <a:pt x="1732" y="602"/>
                    </a:cubicBezTo>
                    <a:cubicBezTo>
                      <a:pt x="1699" y="600"/>
                      <a:pt x="1666" y="599"/>
                      <a:pt x="1633" y="599"/>
                    </a:cubicBezTo>
                    <a:cubicBezTo>
                      <a:pt x="880" y="599"/>
                      <a:pt x="158" y="1121"/>
                      <a:pt x="30" y="1782"/>
                    </a:cubicBezTo>
                    <a:cubicBezTo>
                      <a:pt x="0" y="1934"/>
                      <a:pt x="0" y="2085"/>
                      <a:pt x="42" y="2236"/>
                    </a:cubicBezTo>
                    <a:cubicBezTo>
                      <a:pt x="91" y="2382"/>
                      <a:pt x="182" y="2515"/>
                      <a:pt x="254" y="2654"/>
                    </a:cubicBezTo>
                    <a:cubicBezTo>
                      <a:pt x="273" y="2684"/>
                      <a:pt x="285" y="2703"/>
                      <a:pt x="303" y="2733"/>
                    </a:cubicBezTo>
                    <a:cubicBezTo>
                      <a:pt x="551" y="3387"/>
                      <a:pt x="406" y="4271"/>
                      <a:pt x="975" y="4773"/>
                    </a:cubicBezTo>
                    <a:cubicBezTo>
                      <a:pt x="1150" y="4519"/>
                      <a:pt x="951" y="4107"/>
                      <a:pt x="1090" y="3925"/>
                    </a:cubicBezTo>
                    <a:cubicBezTo>
                      <a:pt x="1102" y="3901"/>
                      <a:pt x="1126" y="3877"/>
                      <a:pt x="1157" y="3865"/>
                    </a:cubicBezTo>
                    <a:cubicBezTo>
                      <a:pt x="1164" y="3871"/>
                      <a:pt x="1172" y="3873"/>
                      <a:pt x="1182" y="3873"/>
                    </a:cubicBezTo>
                    <a:cubicBezTo>
                      <a:pt x="1219" y="3873"/>
                      <a:pt x="1265" y="3835"/>
                      <a:pt x="1265" y="3835"/>
                    </a:cubicBezTo>
                    <a:cubicBezTo>
                      <a:pt x="1477" y="4519"/>
                      <a:pt x="1477" y="5276"/>
                      <a:pt x="1907" y="5966"/>
                    </a:cubicBezTo>
                    <a:cubicBezTo>
                      <a:pt x="1968" y="5863"/>
                      <a:pt x="1992" y="5730"/>
                      <a:pt x="1998" y="5597"/>
                    </a:cubicBezTo>
                    <a:cubicBezTo>
                      <a:pt x="1998" y="5566"/>
                      <a:pt x="2004" y="5530"/>
                      <a:pt x="2004" y="5500"/>
                    </a:cubicBezTo>
                    <a:cubicBezTo>
                      <a:pt x="1980" y="5397"/>
                      <a:pt x="1980" y="5276"/>
                      <a:pt x="2125" y="5148"/>
                    </a:cubicBezTo>
                    <a:cubicBezTo>
                      <a:pt x="2185" y="5317"/>
                      <a:pt x="2255" y="5539"/>
                      <a:pt x="2421" y="5539"/>
                    </a:cubicBezTo>
                    <a:cubicBezTo>
                      <a:pt x="2440" y="5539"/>
                      <a:pt x="2461" y="5536"/>
                      <a:pt x="2482" y="5530"/>
                    </a:cubicBezTo>
                    <a:cubicBezTo>
                      <a:pt x="2579" y="5481"/>
                      <a:pt x="2579" y="5300"/>
                      <a:pt x="2628" y="5173"/>
                    </a:cubicBezTo>
                    <a:cubicBezTo>
                      <a:pt x="2640" y="5142"/>
                      <a:pt x="2658" y="5106"/>
                      <a:pt x="2676" y="5082"/>
                    </a:cubicBezTo>
                    <a:cubicBezTo>
                      <a:pt x="2761" y="5027"/>
                      <a:pt x="2761" y="5027"/>
                      <a:pt x="2840" y="4961"/>
                    </a:cubicBezTo>
                    <a:lnTo>
                      <a:pt x="2840" y="4961"/>
                    </a:lnTo>
                    <a:cubicBezTo>
                      <a:pt x="3263" y="5778"/>
                      <a:pt x="2628" y="6783"/>
                      <a:pt x="3336" y="7473"/>
                    </a:cubicBezTo>
                    <a:cubicBezTo>
                      <a:pt x="3346" y="7492"/>
                      <a:pt x="3352" y="7499"/>
                      <a:pt x="3358" y="7499"/>
                    </a:cubicBezTo>
                    <a:cubicBezTo>
                      <a:pt x="3389" y="7499"/>
                      <a:pt x="3366" y="7215"/>
                      <a:pt x="3548" y="7152"/>
                    </a:cubicBezTo>
                    <a:cubicBezTo>
                      <a:pt x="3584" y="7137"/>
                      <a:pt x="3621" y="7130"/>
                      <a:pt x="3654" y="7130"/>
                    </a:cubicBezTo>
                    <a:cubicBezTo>
                      <a:pt x="3754" y="7130"/>
                      <a:pt x="3827" y="7198"/>
                      <a:pt x="3790" y="7334"/>
                    </a:cubicBezTo>
                    <a:cubicBezTo>
                      <a:pt x="3814" y="7364"/>
                      <a:pt x="3839" y="7407"/>
                      <a:pt x="3851" y="7437"/>
                    </a:cubicBezTo>
                    <a:cubicBezTo>
                      <a:pt x="3869" y="7455"/>
                      <a:pt x="3881" y="7485"/>
                      <a:pt x="3905" y="7510"/>
                    </a:cubicBezTo>
                    <a:cubicBezTo>
                      <a:pt x="4262" y="8030"/>
                      <a:pt x="3972" y="8721"/>
                      <a:pt x="4474" y="9163"/>
                    </a:cubicBezTo>
                    <a:cubicBezTo>
                      <a:pt x="4686" y="8660"/>
                      <a:pt x="4541" y="8091"/>
                      <a:pt x="4989" y="7649"/>
                    </a:cubicBezTo>
                    <a:cubicBezTo>
                      <a:pt x="5013" y="7619"/>
                      <a:pt x="5025" y="7588"/>
                      <a:pt x="5037" y="7546"/>
                    </a:cubicBezTo>
                    <a:cubicBezTo>
                      <a:pt x="5086" y="7449"/>
                      <a:pt x="5122" y="7346"/>
                      <a:pt x="5140" y="7237"/>
                    </a:cubicBezTo>
                    <a:cubicBezTo>
                      <a:pt x="5165" y="7104"/>
                      <a:pt x="5165" y="6965"/>
                      <a:pt x="5152" y="6832"/>
                    </a:cubicBezTo>
                    <a:cubicBezTo>
                      <a:pt x="5152" y="6789"/>
                      <a:pt x="5152" y="6759"/>
                      <a:pt x="5146" y="6729"/>
                    </a:cubicBezTo>
                    <a:cubicBezTo>
                      <a:pt x="5037" y="6589"/>
                      <a:pt x="5110" y="6396"/>
                      <a:pt x="5183" y="6396"/>
                    </a:cubicBezTo>
                    <a:cubicBezTo>
                      <a:pt x="5212" y="6383"/>
                      <a:pt x="5237" y="6377"/>
                      <a:pt x="5257" y="6377"/>
                    </a:cubicBezTo>
                    <a:cubicBezTo>
                      <a:pt x="5404" y="6377"/>
                      <a:pt x="5315" y="6688"/>
                      <a:pt x="5402" y="6688"/>
                    </a:cubicBezTo>
                    <a:cubicBezTo>
                      <a:pt x="5418" y="6688"/>
                      <a:pt x="5441" y="6677"/>
                      <a:pt x="5473" y="6650"/>
                    </a:cubicBezTo>
                    <a:cubicBezTo>
                      <a:pt x="5897" y="6396"/>
                      <a:pt x="5685" y="5833"/>
                      <a:pt x="6067" y="5445"/>
                    </a:cubicBezTo>
                    <a:cubicBezTo>
                      <a:pt x="6097" y="5427"/>
                      <a:pt x="6127" y="5421"/>
                      <a:pt x="6157" y="5409"/>
                    </a:cubicBezTo>
                    <a:lnTo>
                      <a:pt x="6248" y="5360"/>
                    </a:lnTo>
                    <a:cubicBezTo>
                      <a:pt x="6533" y="5197"/>
                      <a:pt x="6599" y="4864"/>
                      <a:pt x="6581" y="4561"/>
                    </a:cubicBezTo>
                    <a:cubicBezTo>
                      <a:pt x="6569" y="4265"/>
                      <a:pt x="6484" y="3962"/>
                      <a:pt x="6545" y="3671"/>
                    </a:cubicBezTo>
                    <a:cubicBezTo>
                      <a:pt x="6575" y="3538"/>
                      <a:pt x="6636" y="3399"/>
                      <a:pt x="6630" y="3266"/>
                    </a:cubicBezTo>
                    <a:cubicBezTo>
                      <a:pt x="6605" y="3005"/>
                      <a:pt x="6351" y="2811"/>
                      <a:pt x="6285" y="2551"/>
                    </a:cubicBezTo>
                    <a:cubicBezTo>
                      <a:pt x="6206" y="2242"/>
                      <a:pt x="6424" y="1909"/>
                      <a:pt x="6291" y="1613"/>
                    </a:cubicBezTo>
                    <a:cubicBezTo>
                      <a:pt x="6212" y="1449"/>
                      <a:pt x="6030" y="1334"/>
                      <a:pt x="5837" y="1274"/>
                    </a:cubicBezTo>
                    <a:cubicBezTo>
                      <a:pt x="5637" y="1213"/>
                      <a:pt x="5437" y="1201"/>
                      <a:pt x="5231" y="1171"/>
                    </a:cubicBezTo>
                    <a:cubicBezTo>
                      <a:pt x="4862" y="1116"/>
                      <a:pt x="4486" y="1019"/>
                      <a:pt x="4147" y="880"/>
                    </a:cubicBezTo>
                    <a:cubicBezTo>
                      <a:pt x="4087" y="856"/>
                      <a:pt x="4026" y="838"/>
                      <a:pt x="3972" y="807"/>
                    </a:cubicBezTo>
                    <a:lnTo>
                      <a:pt x="3972" y="807"/>
                    </a:lnTo>
                    <a:cubicBezTo>
                      <a:pt x="4032" y="826"/>
                      <a:pt x="4087" y="856"/>
                      <a:pt x="4147" y="880"/>
                    </a:cubicBezTo>
                    <a:cubicBezTo>
                      <a:pt x="3996" y="795"/>
                      <a:pt x="3863" y="692"/>
                      <a:pt x="3742" y="577"/>
                    </a:cubicBezTo>
                    <a:cubicBezTo>
                      <a:pt x="3578" y="426"/>
                      <a:pt x="3451" y="244"/>
                      <a:pt x="3263" y="123"/>
                    </a:cubicBezTo>
                    <a:cubicBezTo>
                      <a:pt x="3149" y="50"/>
                      <a:pt x="3004" y="1"/>
                      <a:pt x="286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20206" y="1762748"/>
                <a:ext cx="1014664" cy="946998"/>
              </a:xfrm>
              <a:custGeom>
                <a:rect b="b" l="l" r="r" t="t"/>
                <a:pathLst>
                  <a:path extrusionOk="0" h="5850" w="6268">
                    <a:moveTo>
                      <a:pt x="3912" y="564"/>
                    </a:moveTo>
                    <a:lnTo>
                      <a:pt x="3912" y="564"/>
                    </a:lnTo>
                    <a:cubicBezTo>
                      <a:pt x="4076" y="624"/>
                      <a:pt x="4257" y="673"/>
                      <a:pt x="4439" y="703"/>
                    </a:cubicBezTo>
                    <a:cubicBezTo>
                      <a:pt x="4251" y="673"/>
                      <a:pt x="4069" y="624"/>
                      <a:pt x="3912" y="564"/>
                    </a:cubicBezTo>
                    <a:close/>
                    <a:moveTo>
                      <a:pt x="2709" y="0"/>
                    </a:moveTo>
                    <a:cubicBezTo>
                      <a:pt x="2621" y="0"/>
                      <a:pt x="2536" y="15"/>
                      <a:pt x="2465" y="49"/>
                    </a:cubicBezTo>
                    <a:cubicBezTo>
                      <a:pt x="2277" y="128"/>
                      <a:pt x="2247" y="309"/>
                      <a:pt x="2035" y="370"/>
                    </a:cubicBezTo>
                    <a:cubicBezTo>
                      <a:pt x="1975" y="391"/>
                      <a:pt x="1908" y="397"/>
                      <a:pt x="1841" y="397"/>
                    </a:cubicBezTo>
                    <a:cubicBezTo>
                      <a:pt x="1773" y="397"/>
                      <a:pt x="1705" y="391"/>
                      <a:pt x="1642" y="388"/>
                    </a:cubicBezTo>
                    <a:cubicBezTo>
                      <a:pt x="1611" y="387"/>
                      <a:pt x="1580" y="386"/>
                      <a:pt x="1550" y="386"/>
                    </a:cubicBezTo>
                    <a:cubicBezTo>
                      <a:pt x="832" y="386"/>
                      <a:pt x="153" y="721"/>
                      <a:pt x="25" y="1145"/>
                    </a:cubicBezTo>
                    <a:cubicBezTo>
                      <a:pt x="1" y="1242"/>
                      <a:pt x="1" y="1339"/>
                      <a:pt x="43" y="1429"/>
                    </a:cubicBezTo>
                    <a:cubicBezTo>
                      <a:pt x="92" y="1520"/>
                      <a:pt x="170" y="1605"/>
                      <a:pt x="249" y="1696"/>
                    </a:cubicBezTo>
                    <a:cubicBezTo>
                      <a:pt x="261" y="1714"/>
                      <a:pt x="279" y="1732"/>
                      <a:pt x="292" y="1750"/>
                    </a:cubicBezTo>
                    <a:cubicBezTo>
                      <a:pt x="528" y="2168"/>
                      <a:pt x="394" y="2725"/>
                      <a:pt x="927" y="3052"/>
                    </a:cubicBezTo>
                    <a:cubicBezTo>
                      <a:pt x="1085" y="2895"/>
                      <a:pt x="903" y="2628"/>
                      <a:pt x="1036" y="2507"/>
                    </a:cubicBezTo>
                    <a:cubicBezTo>
                      <a:pt x="1048" y="2489"/>
                      <a:pt x="1073" y="2477"/>
                      <a:pt x="1097" y="2471"/>
                    </a:cubicBezTo>
                    <a:cubicBezTo>
                      <a:pt x="1102" y="2474"/>
                      <a:pt x="1109" y="2475"/>
                      <a:pt x="1116" y="2475"/>
                    </a:cubicBezTo>
                    <a:cubicBezTo>
                      <a:pt x="1148" y="2475"/>
                      <a:pt x="1194" y="2447"/>
                      <a:pt x="1194" y="2447"/>
                    </a:cubicBezTo>
                    <a:cubicBezTo>
                      <a:pt x="1399" y="2882"/>
                      <a:pt x="1399" y="3367"/>
                      <a:pt x="1799" y="3809"/>
                    </a:cubicBezTo>
                    <a:cubicBezTo>
                      <a:pt x="1860" y="3742"/>
                      <a:pt x="1872" y="3657"/>
                      <a:pt x="1884" y="3573"/>
                    </a:cubicBezTo>
                    <a:cubicBezTo>
                      <a:pt x="1884" y="3548"/>
                      <a:pt x="1884" y="3530"/>
                      <a:pt x="1890" y="3512"/>
                    </a:cubicBezTo>
                    <a:cubicBezTo>
                      <a:pt x="1866" y="3452"/>
                      <a:pt x="1866" y="3367"/>
                      <a:pt x="2005" y="3294"/>
                    </a:cubicBezTo>
                    <a:cubicBezTo>
                      <a:pt x="2065" y="3403"/>
                      <a:pt x="2125" y="3542"/>
                      <a:pt x="2286" y="3542"/>
                    </a:cubicBezTo>
                    <a:cubicBezTo>
                      <a:pt x="2304" y="3542"/>
                      <a:pt x="2323" y="3540"/>
                      <a:pt x="2344" y="3536"/>
                    </a:cubicBezTo>
                    <a:cubicBezTo>
                      <a:pt x="2435" y="3506"/>
                      <a:pt x="2435" y="3391"/>
                      <a:pt x="2483" y="3306"/>
                    </a:cubicBezTo>
                    <a:cubicBezTo>
                      <a:pt x="2495" y="3288"/>
                      <a:pt x="2513" y="3270"/>
                      <a:pt x="2526" y="3246"/>
                    </a:cubicBezTo>
                    <a:cubicBezTo>
                      <a:pt x="2610" y="3209"/>
                      <a:pt x="2610" y="3209"/>
                      <a:pt x="2677" y="3173"/>
                    </a:cubicBezTo>
                    <a:lnTo>
                      <a:pt x="2677" y="3173"/>
                    </a:lnTo>
                    <a:cubicBezTo>
                      <a:pt x="3077" y="3694"/>
                      <a:pt x="2471" y="4336"/>
                      <a:pt x="3149" y="4778"/>
                    </a:cubicBezTo>
                    <a:cubicBezTo>
                      <a:pt x="3159" y="4790"/>
                      <a:pt x="3166" y="4795"/>
                      <a:pt x="3171" y="4795"/>
                    </a:cubicBezTo>
                    <a:cubicBezTo>
                      <a:pt x="3202" y="4795"/>
                      <a:pt x="3179" y="4613"/>
                      <a:pt x="3349" y="4572"/>
                    </a:cubicBezTo>
                    <a:cubicBezTo>
                      <a:pt x="3383" y="4563"/>
                      <a:pt x="3418" y="4558"/>
                      <a:pt x="3449" y="4558"/>
                    </a:cubicBezTo>
                    <a:cubicBezTo>
                      <a:pt x="3543" y="4558"/>
                      <a:pt x="3611" y="4600"/>
                      <a:pt x="3579" y="4687"/>
                    </a:cubicBezTo>
                    <a:lnTo>
                      <a:pt x="3640" y="4747"/>
                    </a:lnTo>
                    <a:cubicBezTo>
                      <a:pt x="3652" y="4759"/>
                      <a:pt x="3670" y="4778"/>
                      <a:pt x="3682" y="4802"/>
                    </a:cubicBezTo>
                    <a:cubicBezTo>
                      <a:pt x="4015" y="5135"/>
                      <a:pt x="3755" y="5571"/>
                      <a:pt x="4221" y="5849"/>
                    </a:cubicBezTo>
                    <a:cubicBezTo>
                      <a:pt x="4427" y="5534"/>
                      <a:pt x="4287" y="5171"/>
                      <a:pt x="4705" y="4880"/>
                    </a:cubicBezTo>
                    <a:cubicBezTo>
                      <a:pt x="4723" y="4862"/>
                      <a:pt x="4742" y="4844"/>
                      <a:pt x="4760" y="4820"/>
                    </a:cubicBezTo>
                    <a:cubicBezTo>
                      <a:pt x="4802" y="4759"/>
                      <a:pt x="4832" y="4693"/>
                      <a:pt x="4857" y="4626"/>
                    </a:cubicBezTo>
                    <a:cubicBezTo>
                      <a:pt x="4881" y="4541"/>
                      <a:pt x="4881" y="4451"/>
                      <a:pt x="4875" y="4366"/>
                    </a:cubicBezTo>
                    <a:lnTo>
                      <a:pt x="4875" y="4305"/>
                    </a:lnTo>
                    <a:cubicBezTo>
                      <a:pt x="4772" y="4214"/>
                      <a:pt x="4844" y="4093"/>
                      <a:pt x="4905" y="4093"/>
                    </a:cubicBezTo>
                    <a:cubicBezTo>
                      <a:pt x="4932" y="4086"/>
                      <a:pt x="4954" y="4082"/>
                      <a:pt x="4973" y="4082"/>
                    </a:cubicBezTo>
                    <a:cubicBezTo>
                      <a:pt x="5114" y="4082"/>
                      <a:pt x="5032" y="4282"/>
                      <a:pt x="5111" y="4282"/>
                    </a:cubicBezTo>
                    <a:cubicBezTo>
                      <a:pt x="5126" y="4282"/>
                      <a:pt x="5148" y="4274"/>
                      <a:pt x="5177" y="4257"/>
                    </a:cubicBezTo>
                    <a:cubicBezTo>
                      <a:pt x="5577" y="4093"/>
                      <a:pt x="5377" y="3730"/>
                      <a:pt x="5740" y="3482"/>
                    </a:cubicBezTo>
                    <a:lnTo>
                      <a:pt x="5831" y="3458"/>
                    </a:lnTo>
                    <a:cubicBezTo>
                      <a:pt x="5862" y="3452"/>
                      <a:pt x="5892" y="3446"/>
                      <a:pt x="5916" y="3427"/>
                    </a:cubicBezTo>
                    <a:cubicBezTo>
                      <a:pt x="6182" y="3324"/>
                      <a:pt x="6249" y="3113"/>
                      <a:pt x="6237" y="2925"/>
                    </a:cubicBezTo>
                    <a:cubicBezTo>
                      <a:pt x="6219" y="2731"/>
                      <a:pt x="6134" y="2543"/>
                      <a:pt x="6195" y="2356"/>
                    </a:cubicBezTo>
                    <a:cubicBezTo>
                      <a:pt x="6207" y="2265"/>
                      <a:pt x="6267" y="2174"/>
                      <a:pt x="6255" y="2083"/>
                    </a:cubicBezTo>
                    <a:cubicBezTo>
                      <a:pt x="6237" y="1914"/>
                      <a:pt x="5995" y="1793"/>
                      <a:pt x="5934" y="1629"/>
                    </a:cubicBezTo>
                    <a:cubicBezTo>
                      <a:pt x="5856" y="1429"/>
                      <a:pt x="6067" y="1218"/>
                      <a:pt x="5940" y="1030"/>
                    </a:cubicBezTo>
                    <a:cubicBezTo>
                      <a:pt x="5862" y="927"/>
                      <a:pt x="5692" y="848"/>
                      <a:pt x="5510" y="812"/>
                    </a:cubicBezTo>
                    <a:cubicBezTo>
                      <a:pt x="5329" y="776"/>
                      <a:pt x="5129" y="763"/>
                      <a:pt x="4941" y="745"/>
                    </a:cubicBezTo>
                    <a:cubicBezTo>
                      <a:pt x="4584" y="715"/>
                      <a:pt x="4245" y="642"/>
                      <a:pt x="3912" y="564"/>
                    </a:cubicBezTo>
                    <a:cubicBezTo>
                      <a:pt x="3767" y="509"/>
                      <a:pt x="3640" y="443"/>
                      <a:pt x="3525" y="364"/>
                    </a:cubicBezTo>
                    <a:cubicBezTo>
                      <a:pt x="3373" y="267"/>
                      <a:pt x="3252" y="152"/>
                      <a:pt x="3077" y="79"/>
                    </a:cubicBezTo>
                    <a:cubicBezTo>
                      <a:pt x="2975" y="32"/>
                      <a:pt x="2839" y="0"/>
                      <a:pt x="2709"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554645" y="1641662"/>
                <a:ext cx="1141902" cy="1788450"/>
              </a:xfrm>
              <a:custGeom>
                <a:rect b="b" l="l" r="r" t="t"/>
                <a:pathLst>
                  <a:path extrusionOk="0" h="11048" w="7054">
                    <a:moveTo>
                      <a:pt x="3052" y="1"/>
                    </a:moveTo>
                    <a:cubicBezTo>
                      <a:pt x="2953" y="1"/>
                      <a:pt x="2856" y="28"/>
                      <a:pt x="2773" y="89"/>
                    </a:cubicBezTo>
                    <a:cubicBezTo>
                      <a:pt x="2561" y="252"/>
                      <a:pt x="2525" y="585"/>
                      <a:pt x="2289" y="694"/>
                    </a:cubicBezTo>
                    <a:cubicBezTo>
                      <a:pt x="2219" y="730"/>
                      <a:pt x="2145" y="741"/>
                      <a:pt x="2069" y="741"/>
                    </a:cubicBezTo>
                    <a:cubicBezTo>
                      <a:pt x="1994" y="741"/>
                      <a:pt x="1916" y="730"/>
                      <a:pt x="1841" y="724"/>
                    </a:cubicBezTo>
                    <a:cubicBezTo>
                      <a:pt x="1811" y="723"/>
                      <a:pt x="1782" y="722"/>
                      <a:pt x="1752" y="722"/>
                    </a:cubicBezTo>
                    <a:cubicBezTo>
                      <a:pt x="942" y="722"/>
                      <a:pt x="171" y="1353"/>
                      <a:pt x="31" y="2147"/>
                    </a:cubicBezTo>
                    <a:cubicBezTo>
                      <a:pt x="0" y="2329"/>
                      <a:pt x="0" y="2523"/>
                      <a:pt x="49" y="2692"/>
                    </a:cubicBezTo>
                    <a:cubicBezTo>
                      <a:pt x="91" y="2868"/>
                      <a:pt x="194" y="3025"/>
                      <a:pt x="273" y="3195"/>
                    </a:cubicBezTo>
                    <a:cubicBezTo>
                      <a:pt x="291" y="3225"/>
                      <a:pt x="303" y="3261"/>
                      <a:pt x="321" y="3291"/>
                    </a:cubicBezTo>
                    <a:cubicBezTo>
                      <a:pt x="588" y="4079"/>
                      <a:pt x="436" y="5138"/>
                      <a:pt x="1042" y="5743"/>
                    </a:cubicBezTo>
                    <a:cubicBezTo>
                      <a:pt x="1223" y="5441"/>
                      <a:pt x="1017" y="4944"/>
                      <a:pt x="1163" y="4720"/>
                    </a:cubicBezTo>
                    <a:cubicBezTo>
                      <a:pt x="1175" y="4690"/>
                      <a:pt x="1199" y="4666"/>
                      <a:pt x="1229" y="4654"/>
                    </a:cubicBezTo>
                    <a:cubicBezTo>
                      <a:pt x="1237" y="4661"/>
                      <a:pt x="1246" y="4664"/>
                      <a:pt x="1255" y="4664"/>
                    </a:cubicBezTo>
                    <a:cubicBezTo>
                      <a:pt x="1294" y="4664"/>
                      <a:pt x="1344" y="4617"/>
                      <a:pt x="1344" y="4617"/>
                    </a:cubicBezTo>
                    <a:cubicBezTo>
                      <a:pt x="1568" y="5447"/>
                      <a:pt x="1568" y="6355"/>
                      <a:pt x="2022" y="7190"/>
                    </a:cubicBezTo>
                    <a:cubicBezTo>
                      <a:pt x="2089" y="7063"/>
                      <a:pt x="2107" y="6900"/>
                      <a:pt x="2119" y="6742"/>
                    </a:cubicBezTo>
                    <a:cubicBezTo>
                      <a:pt x="2119" y="6706"/>
                      <a:pt x="2131" y="6658"/>
                      <a:pt x="2131" y="6621"/>
                    </a:cubicBezTo>
                    <a:cubicBezTo>
                      <a:pt x="2107" y="6506"/>
                      <a:pt x="2107" y="6355"/>
                      <a:pt x="2259" y="6204"/>
                    </a:cubicBezTo>
                    <a:cubicBezTo>
                      <a:pt x="2323" y="6408"/>
                      <a:pt x="2393" y="6670"/>
                      <a:pt x="2565" y="6670"/>
                    </a:cubicBezTo>
                    <a:cubicBezTo>
                      <a:pt x="2586" y="6670"/>
                      <a:pt x="2609" y="6666"/>
                      <a:pt x="2634" y="6658"/>
                    </a:cubicBezTo>
                    <a:cubicBezTo>
                      <a:pt x="2737" y="6609"/>
                      <a:pt x="2737" y="6385"/>
                      <a:pt x="2797" y="6228"/>
                    </a:cubicBezTo>
                    <a:cubicBezTo>
                      <a:pt x="2810" y="6192"/>
                      <a:pt x="2828" y="6155"/>
                      <a:pt x="2846" y="6125"/>
                    </a:cubicBezTo>
                    <a:cubicBezTo>
                      <a:pt x="2937" y="6052"/>
                      <a:pt x="2937" y="6052"/>
                      <a:pt x="3015" y="5980"/>
                    </a:cubicBezTo>
                    <a:lnTo>
                      <a:pt x="3015" y="5980"/>
                    </a:lnTo>
                    <a:cubicBezTo>
                      <a:pt x="3469" y="6960"/>
                      <a:pt x="2785" y="8171"/>
                      <a:pt x="3542" y="9007"/>
                    </a:cubicBezTo>
                    <a:cubicBezTo>
                      <a:pt x="3553" y="9028"/>
                      <a:pt x="3561" y="9037"/>
                      <a:pt x="3567" y="9037"/>
                    </a:cubicBezTo>
                    <a:cubicBezTo>
                      <a:pt x="3605" y="9037"/>
                      <a:pt x="3575" y="8693"/>
                      <a:pt x="3772" y="8625"/>
                    </a:cubicBezTo>
                    <a:cubicBezTo>
                      <a:pt x="3810" y="8607"/>
                      <a:pt x="3847" y="8598"/>
                      <a:pt x="3882" y="8598"/>
                    </a:cubicBezTo>
                    <a:cubicBezTo>
                      <a:pt x="3986" y="8598"/>
                      <a:pt x="4063" y="8681"/>
                      <a:pt x="4026" y="8849"/>
                    </a:cubicBezTo>
                    <a:lnTo>
                      <a:pt x="4099" y="8958"/>
                    </a:lnTo>
                    <a:cubicBezTo>
                      <a:pt x="4111" y="8989"/>
                      <a:pt x="4135" y="9019"/>
                      <a:pt x="4148" y="9061"/>
                    </a:cubicBezTo>
                    <a:cubicBezTo>
                      <a:pt x="4529" y="9685"/>
                      <a:pt x="4226" y="10520"/>
                      <a:pt x="4753" y="11047"/>
                    </a:cubicBezTo>
                    <a:cubicBezTo>
                      <a:pt x="4983" y="10442"/>
                      <a:pt x="4832" y="9764"/>
                      <a:pt x="5298" y="9225"/>
                    </a:cubicBezTo>
                    <a:cubicBezTo>
                      <a:pt x="5322" y="9188"/>
                      <a:pt x="5340" y="9146"/>
                      <a:pt x="5352" y="9110"/>
                    </a:cubicBezTo>
                    <a:cubicBezTo>
                      <a:pt x="5407" y="8989"/>
                      <a:pt x="5443" y="8868"/>
                      <a:pt x="5461" y="8740"/>
                    </a:cubicBezTo>
                    <a:cubicBezTo>
                      <a:pt x="5480" y="8583"/>
                      <a:pt x="5480" y="8413"/>
                      <a:pt x="5473" y="8250"/>
                    </a:cubicBezTo>
                    <a:cubicBezTo>
                      <a:pt x="5473" y="8208"/>
                      <a:pt x="5473" y="8165"/>
                      <a:pt x="5467" y="8129"/>
                    </a:cubicBezTo>
                    <a:cubicBezTo>
                      <a:pt x="5352" y="7953"/>
                      <a:pt x="5431" y="7723"/>
                      <a:pt x="5504" y="7723"/>
                    </a:cubicBezTo>
                    <a:cubicBezTo>
                      <a:pt x="5534" y="7708"/>
                      <a:pt x="5560" y="7701"/>
                      <a:pt x="5581" y="7701"/>
                    </a:cubicBezTo>
                    <a:cubicBezTo>
                      <a:pt x="5736" y="7701"/>
                      <a:pt x="5648" y="8074"/>
                      <a:pt x="5734" y="8074"/>
                    </a:cubicBezTo>
                    <a:cubicBezTo>
                      <a:pt x="5750" y="8074"/>
                      <a:pt x="5774" y="8060"/>
                      <a:pt x="5806" y="8026"/>
                    </a:cubicBezTo>
                    <a:cubicBezTo>
                      <a:pt x="6261" y="7723"/>
                      <a:pt x="6037" y="7045"/>
                      <a:pt x="6442" y="6573"/>
                    </a:cubicBezTo>
                    <a:cubicBezTo>
                      <a:pt x="6472" y="6561"/>
                      <a:pt x="6509" y="6543"/>
                      <a:pt x="6539" y="6531"/>
                    </a:cubicBezTo>
                    <a:cubicBezTo>
                      <a:pt x="6569" y="6512"/>
                      <a:pt x="6600" y="6500"/>
                      <a:pt x="6630" y="6476"/>
                    </a:cubicBezTo>
                    <a:cubicBezTo>
                      <a:pt x="6927" y="6270"/>
                      <a:pt x="7005" y="5871"/>
                      <a:pt x="6987" y="5513"/>
                    </a:cubicBezTo>
                    <a:cubicBezTo>
                      <a:pt x="6963" y="5162"/>
                      <a:pt x="6884" y="4799"/>
                      <a:pt x="6945" y="4448"/>
                    </a:cubicBezTo>
                    <a:cubicBezTo>
                      <a:pt x="6993" y="4254"/>
                      <a:pt x="7054" y="4085"/>
                      <a:pt x="7048" y="3921"/>
                    </a:cubicBezTo>
                    <a:cubicBezTo>
                      <a:pt x="7023" y="3606"/>
                      <a:pt x="6745" y="3370"/>
                      <a:pt x="6678" y="3067"/>
                    </a:cubicBezTo>
                    <a:cubicBezTo>
                      <a:pt x="6594" y="2692"/>
                      <a:pt x="6830" y="2286"/>
                      <a:pt x="6684" y="1935"/>
                    </a:cubicBezTo>
                    <a:cubicBezTo>
                      <a:pt x="6600" y="1735"/>
                      <a:pt x="6406" y="1596"/>
                      <a:pt x="6200" y="1530"/>
                    </a:cubicBezTo>
                    <a:cubicBezTo>
                      <a:pt x="5994" y="1451"/>
                      <a:pt x="5776" y="1439"/>
                      <a:pt x="5558" y="1402"/>
                    </a:cubicBezTo>
                    <a:cubicBezTo>
                      <a:pt x="5159" y="1342"/>
                      <a:pt x="4771" y="1221"/>
                      <a:pt x="4408" y="1057"/>
                    </a:cubicBezTo>
                    <a:cubicBezTo>
                      <a:pt x="4250" y="954"/>
                      <a:pt x="4105" y="833"/>
                      <a:pt x="3978" y="694"/>
                    </a:cubicBezTo>
                    <a:cubicBezTo>
                      <a:pt x="3808" y="512"/>
                      <a:pt x="3675" y="295"/>
                      <a:pt x="3469" y="149"/>
                    </a:cubicBezTo>
                    <a:cubicBezTo>
                      <a:pt x="3350" y="59"/>
                      <a:pt x="3199" y="1"/>
                      <a:pt x="3052"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554645" y="1641662"/>
                <a:ext cx="1141902" cy="1788450"/>
              </a:xfrm>
              <a:custGeom>
                <a:rect b="b" l="l" r="r" t="t"/>
                <a:pathLst>
                  <a:path extrusionOk="0" h="11048" w="7054">
                    <a:moveTo>
                      <a:pt x="3052" y="1"/>
                    </a:moveTo>
                    <a:cubicBezTo>
                      <a:pt x="2953" y="1"/>
                      <a:pt x="2856" y="28"/>
                      <a:pt x="2773" y="89"/>
                    </a:cubicBezTo>
                    <a:cubicBezTo>
                      <a:pt x="2561" y="252"/>
                      <a:pt x="2525" y="585"/>
                      <a:pt x="2289" y="694"/>
                    </a:cubicBezTo>
                    <a:cubicBezTo>
                      <a:pt x="2219" y="730"/>
                      <a:pt x="2145" y="741"/>
                      <a:pt x="2069" y="741"/>
                    </a:cubicBezTo>
                    <a:cubicBezTo>
                      <a:pt x="1994" y="741"/>
                      <a:pt x="1916" y="730"/>
                      <a:pt x="1841" y="724"/>
                    </a:cubicBezTo>
                    <a:cubicBezTo>
                      <a:pt x="1811" y="723"/>
                      <a:pt x="1782" y="722"/>
                      <a:pt x="1752" y="722"/>
                    </a:cubicBezTo>
                    <a:cubicBezTo>
                      <a:pt x="942" y="722"/>
                      <a:pt x="171" y="1353"/>
                      <a:pt x="31" y="2147"/>
                    </a:cubicBezTo>
                    <a:cubicBezTo>
                      <a:pt x="0" y="2329"/>
                      <a:pt x="0" y="2523"/>
                      <a:pt x="49" y="2692"/>
                    </a:cubicBezTo>
                    <a:cubicBezTo>
                      <a:pt x="91" y="2868"/>
                      <a:pt x="194" y="3025"/>
                      <a:pt x="273" y="3195"/>
                    </a:cubicBezTo>
                    <a:cubicBezTo>
                      <a:pt x="291" y="3225"/>
                      <a:pt x="303" y="3261"/>
                      <a:pt x="321" y="3291"/>
                    </a:cubicBezTo>
                    <a:cubicBezTo>
                      <a:pt x="588" y="4079"/>
                      <a:pt x="436" y="5138"/>
                      <a:pt x="1042" y="5743"/>
                    </a:cubicBezTo>
                    <a:cubicBezTo>
                      <a:pt x="1223" y="5441"/>
                      <a:pt x="1017" y="4944"/>
                      <a:pt x="1163" y="4720"/>
                    </a:cubicBezTo>
                    <a:cubicBezTo>
                      <a:pt x="1175" y="4690"/>
                      <a:pt x="1199" y="4666"/>
                      <a:pt x="1229" y="4654"/>
                    </a:cubicBezTo>
                    <a:cubicBezTo>
                      <a:pt x="1237" y="4661"/>
                      <a:pt x="1246" y="4664"/>
                      <a:pt x="1255" y="4664"/>
                    </a:cubicBezTo>
                    <a:cubicBezTo>
                      <a:pt x="1294" y="4664"/>
                      <a:pt x="1344" y="4617"/>
                      <a:pt x="1344" y="4617"/>
                    </a:cubicBezTo>
                    <a:cubicBezTo>
                      <a:pt x="1568" y="5447"/>
                      <a:pt x="1568" y="6355"/>
                      <a:pt x="2022" y="7190"/>
                    </a:cubicBezTo>
                    <a:cubicBezTo>
                      <a:pt x="2089" y="7063"/>
                      <a:pt x="2107" y="6900"/>
                      <a:pt x="2119" y="6742"/>
                    </a:cubicBezTo>
                    <a:cubicBezTo>
                      <a:pt x="2119" y="6706"/>
                      <a:pt x="2131" y="6658"/>
                      <a:pt x="2131" y="6621"/>
                    </a:cubicBezTo>
                    <a:cubicBezTo>
                      <a:pt x="2107" y="6506"/>
                      <a:pt x="2107" y="6355"/>
                      <a:pt x="2259" y="6204"/>
                    </a:cubicBezTo>
                    <a:cubicBezTo>
                      <a:pt x="2323" y="6408"/>
                      <a:pt x="2393" y="6670"/>
                      <a:pt x="2565" y="6670"/>
                    </a:cubicBezTo>
                    <a:cubicBezTo>
                      <a:pt x="2586" y="6670"/>
                      <a:pt x="2609" y="6666"/>
                      <a:pt x="2634" y="6658"/>
                    </a:cubicBezTo>
                    <a:cubicBezTo>
                      <a:pt x="2737" y="6609"/>
                      <a:pt x="2737" y="6385"/>
                      <a:pt x="2797" y="6228"/>
                    </a:cubicBezTo>
                    <a:cubicBezTo>
                      <a:pt x="2810" y="6192"/>
                      <a:pt x="2828" y="6155"/>
                      <a:pt x="2846" y="6125"/>
                    </a:cubicBezTo>
                    <a:cubicBezTo>
                      <a:pt x="2937" y="6052"/>
                      <a:pt x="2937" y="6052"/>
                      <a:pt x="3015" y="5980"/>
                    </a:cubicBezTo>
                    <a:lnTo>
                      <a:pt x="3015" y="5980"/>
                    </a:lnTo>
                    <a:cubicBezTo>
                      <a:pt x="3469" y="6960"/>
                      <a:pt x="2785" y="8171"/>
                      <a:pt x="3542" y="9007"/>
                    </a:cubicBezTo>
                    <a:cubicBezTo>
                      <a:pt x="3553" y="9028"/>
                      <a:pt x="3561" y="9037"/>
                      <a:pt x="3567" y="9037"/>
                    </a:cubicBezTo>
                    <a:cubicBezTo>
                      <a:pt x="3605" y="9037"/>
                      <a:pt x="3575" y="8693"/>
                      <a:pt x="3772" y="8625"/>
                    </a:cubicBezTo>
                    <a:cubicBezTo>
                      <a:pt x="3810" y="8607"/>
                      <a:pt x="3847" y="8598"/>
                      <a:pt x="3882" y="8598"/>
                    </a:cubicBezTo>
                    <a:cubicBezTo>
                      <a:pt x="3986" y="8598"/>
                      <a:pt x="4063" y="8681"/>
                      <a:pt x="4026" y="8849"/>
                    </a:cubicBezTo>
                    <a:lnTo>
                      <a:pt x="4099" y="8958"/>
                    </a:lnTo>
                    <a:cubicBezTo>
                      <a:pt x="4111" y="8989"/>
                      <a:pt x="4135" y="9019"/>
                      <a:pt x="4148" y="9061"/>
                    </a:cubicBezTo>
                    <a:cubicBezTo>
                      <a:pt x="4529" y="9685"/>
                      <a:pt x="4226" y="10520"/>
                      <a:pt x="4753" y="11047"/>
                    </a:cubicBezTo>
                    <a:cubicBezTo>
                      <a:pt x="4983" y="10442"/>
                      <a:pt x="4832" y="9764"/>
                      <a:pt x="5298" y="9225"/>
                    </a:cubicBezTo>
                    <a:cubicBezTo>
                      <a:pt x="5322" y="9188"/>
                      <a:pt x="5340" y="9146"/>
                      <a:pt x="5352" y="9110"/>
                    </a:cubicBezTo>
                    <a:cubicBezTo>
                      <a:pt x="5407" y="8989"/>
                      <a:pt x="5443" y="8868"/>
                      <a:pt x="5461" y="8740"/>
                    </a:cubicBezTo>
                    <a:cubicBezTo>
                      <a:pt x="5480" y="8583"/>
                      <a:pt x="5480" y="8413"/>
                      <a:pt x="5473" y="8250"/>
                    </a:cubicBezTo>
                    <a:cubicBezTo>
                      <a:pt x="5473" y="8208"/>
                      <a:pt x="5473" y="8165"/>
                      <a:pt x="5467" y="8129"/>
                    </a:cubicBezTo>
                    <a:cubicBezTo>
                      <a:pt x="5352" y="7953"/>
                      <a:pt x="5431" y="7723"/>
                      <a:pt x="5504" y="7723"/>
                    </a:cubicBezTo>
                    <a:cubicBezTo>
                      <a:pt x="5534" y="7708"/>
                      <a:pt x="5560" y="7701"/>
                      <a:pt x="5581" y="7701"/>
                    </a:cubicBezTo>
                    <a:cubicBezTo>
                      <a:pt x="5736" y="7701"/>
                      <a:pt x="5648" y="8074"/>
                      <a:pt x="5734" y="8074"/>
                    </a:cubicBezTo>
                    <a:cubicBezTo>
                      <a:pt x="5750" y="8074"/>
                      <a:pt x="5774" y="8060"/>
                      <a:pt x="5806" y="8026"/>
                    </a:cubicBezTo>
                    <a:cubicBezTo>
                      <a:pt x="6261" y="7723"/>
                      <a:pt x="6037" y="7045"/>
                      <a:pt x="6442" y="6573"/>
                    </a:cubicBezTo>
                    <a:cubicBezTo>
                      <a:pt x="6472" y="6561"/>
                      <a:pt x="6509" y="6543"/>
                      <a:pt x="6539" y="6531"/>
                    </a:cubicBezTo>
                    <a:cubicBezTo>
                      <a:pt x="6569" y="6512"/>
                      <a:pt x="6600" y="6500"/>
                      <a:pt x="6630" y="6476"/>
                    </a:cubicBezTo>
                    <a:cubicBezTo>
                      <a:pt x="6927" y="6270"/>
                      <a:pt x="7005" y="5871"/>
                      <a:pt x="6987" y="5513"/>
                    </a:cubicBezTo>
                    <a:cubicBezTo>
                      <a:pt x="6963" y="5162"/>
                      <a:pt x="6884" y="4799"/>
                      <a:pt x="6945" y="4448"/>
                    </a:cubicBezTo>
                    <a:cubicBezTo>
                      <a:pt x="6993" y="4254"/>
                      <a:pt x="7054" y="4085"/>
                      <a:pt x="7048" y="3921"/>
                    </a:cubicBezTo>
                    <a:cubicBezTo>
                      <a:pt x="7023" y="3606"/>
                      <a:pt x="6745" y="3370"/>
                      <a:pt x="6678" y="3067"/>
                    </a:cubicBezTo>
                    <a:cubicBezTo>
                      <a:pt x="6594" y="2692"/>
                      <a:pt x="6830" y="2286"/>
                      <a:pt x="6684" y="1935"/>
                    </a:cubicBezTo>
                    <a:cubicBezTo>
                      <a:pt x="6600" y="1735"/>
                      <a:pt x="6406" y="1596"/>
                      <a:pt x="6200" y="1530"/>
                    </a:cubicBezTo>
                    <a:cubicBezTo>
                      <a:pt x="5994" y="1451"/>
                      <a:pt x="5776" y="1439"/>
                      <a:pt x="5558" y="1402"/>
                    </a:cubicBezTo>
                    <a:cubicBezTo>
                      <a:pt x="5159" y="1342"/>
                      <a:pt x="4771" y="1221"/>
                      <a:pt x="4408" y="1057"/>
                    </a:cubicBezTo>
                    <a:cubicBezTo>
                      <a:pt x="4250" y="954"/>
                      <a:pt x="4105" y="833"/>
                      <a:pt x="3978" y="694"/>
                    </a:cubicBezTo>
                    <a:cubicBezTo>
                      <a:pt x="3808" y="512"/>
                      <a:pt x="3675" y="295"/>
                      <a:pt x="3469" y="149"/>
                    </a:cubicBezTo>
                    <a:cubicBezTo>
                      <a:pt x="3350" y="59"/>
                      <a:pt x="3199" y="1"/>
                      <a:pt x="3052"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587992" y="1664487"/>
                <a:ext cx="1074236" cy="1483306"/>
              </a:xfrm>
              <a:custGeom>
                <a:rect b="b" l="l" r="r" t="t"/>
                <a:pathLst>
                  <a:path extrusionOk="0" h="9163" w="6636">
                    <a:moveTo>
                      <a:pt x="2864" y="1"/>
                    </a:moveTo>
                    <a:cubicBezTo>
                      <a:pt x="2774" y="1"/>
                      <a:pt x="2686" y="21"/>
                      <a:pt x="2610" y="69"/>
                    </a:cubicBezTo>
                    <a:cubicBezTo>
                      <a:pt x="2416" y="202"/>
                      <a:pt x="2373" y="480"/>
                      <a:pt x="2149" y="577"/>
                    </a:cubicBezTo>
                    <a:cubicBezTo>
                      <a:pt x="2086" y="605"/>
                      <a:pt x="2016" y="612"/>
                      <a:pt x="1945" y="612"/>
                    </a:cubicBezTo>
                    <a:cubicBezTo>
                      <a:pt x="1874" y="612"/>
                      <a:pt x="1801" y="605"/>
                      <a:pt x="1732" y="602"/>
                    </a:cubicBezTo>
                    <a:cubicBezTo>
                      <a:pt x="1699" y="600"/>
                      <a:pt x="1666" y="599"/>
                      <a:pt x="1633" y="599"/>
                    </a:cubicBezTo>
                    <a:cubicBezTo>
                      <a:pt x="880" y="599"/>
                      <a:pt x="158" y="1121"/>
                      <a:pt x="30" y="1782"/>
                    </a:cubicBezTo>
                    <a:cubicBezTo>
                      <a:pt x="0" y="1934"/>
                      <a:pt x="0" y="2085"/>
                      <a:pt x="42" y="2236"/>
                    </a:cubicBezTo>
                    <a:cubicBezTo>
                      <a:pt x="91" y="2382"/>
                      <a:pt x="182" y="2515"/>
                      <a:pt x="254" y="2654"/>
                    </a:cubicBezTo>
                    <a:cubicBezTo>
                      <a:pt x="273" y="2684"/>
                      <a:pt x="285" y="2702"/>
                      <a:pt x="303" y="2733"/>
                    </a:cubicBezTo>
                    <a:cubicBezTo>
                      <a:pt x="551" y="3387"/>
                      <a:pt x="406" y="4271"/>
                      <a:pt x="975" y="4773"/>
                    </a:cubicBezTo>
                    <a:cubicBezTo>
                      <a:pt x="1150" y="4519"/>
                      <a:pt x="951" y="4107"/>
                      <a:pt x="1090" y="3925"/>
                    </a:cubicBezTo>
                    <a:cubicBezTo>
                      <a:pt x="1102" y="3901"/>
                      <a:pt x="1126" y="3877"/>
                      <a:pt x="1157" y="3865"/>
                    </a:cubicBezTo>
                    <a:cubicBezTo>
                      <a:pt x="1164" y="3871"/>
                      <a:pt x="1172" y="3873"/>
                      <a:pt x="1182" y="3873"/>
                    </a:cubicBezTo>
                    <a:cubicBezTo>
                      <a:pt x="1219" y="3873"/>
                      <a:pt x="1265" y="3835"/>
                      <a:pt x="1265" y="3835"/>
                    </a:cubicBezTo>
                    <a:cubicBezTo>
                      <a:pt x="1477" y="4519"/>
                      <a:pt x="1477" y="5276"/>
                      <a:pt x="1907" y="5966"/>
                    </a:cubicBezTo>
                    <a:cubicBezTo>
                      <a:pt x="1968" y="5863"/>
                      <a:pt x="1992" y="5730"/>
                      <a:pt x="1998" y="5596"/>
                    </a:cubicBezTo>
                    <a:cubicBezTo>
                      <a:pt x="1998" y="5566"/>
                      <a:pt x="2004" y="5530"/>
                      <a:pt x="2004" y="5500"/>
                    </a:cubicBezTo>
                    <a:cubicBezTo>
                      <a:pt x="1980" y="5397"/>
                      <a:pt x="1980" y="5276"/>
                      <a:pt x="2125" y="5148"/>
                    </a:cubicBezTo>
                    <a:cubicBezTo>
                      <a:pt x="2185" y="5317"/>
                      <a:pt x="2255" y="5539"/>
                      <a:pt x="2421" y="5539"/>
                    </a:cubicBezTo>
                    <a:cubicBezTo>
                      <a:pt x="2440" y="5539"/>
                      <a:pt x="2461" y="5536"/>
                      <a:pt x="2482" y="5530"/>
                    </a:cubicBezTo>
                    <a:cubicBezTo>
                      <a:pt x="2579" y="5481"/>
                      <a:pt x="2579" y="5300"/>
                      <a:pt x="2628" y="5173"/>
                    </a:cubicBezTo>
                    <a:cubicBezTo>
                      <a:pt x="2640" y="5142"/>
                      <a:pt x="2658" y="5106"/>
                      <a:pt x="2676" y="5082"/>
                    </a:cubicBezTo>
                    <a:cubicBezTo>
                      <a:pt x="2761" y="5027"/>
                      <a:pt x="2761" y="5027"/>
                      <a:pt x="2840" y="4961"/>
                    </a:cubicBezTo>
                    <a:lnTo>
                      <a:pt x="2840" y="4961"/>
                    </a:lnTo>
                    <a:cubicBezTo>
                      <a:pt x="3263" y="5778"/>
                      <a:pt x="2628" y="6783"/>
                      <a:pt x="3336" y="7473"/>
                    </a:cubicBezTo>
                    <a:cubicBezTo>
                      <a:pt x="3346" y="7491"/>
                      <a:pt x="3352" y="7499"/>
                      <a:pt x="3358" y="7499"/>
                    </a:cubicBezTo>
                    <a:cubicBezTo>
                      <a:pt x="3389" y="7499"/>
                      <a:pt x="3366" y="7215"/>
                      <a:pt x="3548" y="7152"/>
                    </a:cubicBezTo>
                    <a:cubicBezTo>
                      <a:pt x="3584" y="7137"/>
                      <a:pt x="3621" y="7130"/>
                      <a:pt x="3654" y="7130"/>
                    </a:cubicBezTo>
                    <a:cubicBezTo>
                      <a:pt x="3754" y="7130"/>
                      <a:pt x="3827" y="7198"/>
                      <a:pt x="3790" y="7334"/>
                    </a:cubicBezTo>
                    <a:cubicBezTo>
                      <a:pt x="3814" y="7364"/>
                      <a:pt x="3839" y="7407"/>
                      <a:pt x="3851" y="7437"/>
                    </a:cubicBezTo>
                    <a:cubicBezTo>
                      <a:pt x="3869" y="7455"/>
                      <a:pt x="3881" y="7485"/>
                      <a:pt x="3905" y="7510"/>
                    </a:cubicBezTo>
                    <a:cubicBezTo>
                      <a:pt x="4262" y="8030"/>
                      <a:pt x="3972" y="8720"/>
                      <a:pt x="4474" y="9162"/>
                    </a:cubicBezTo>
                    <a:cubicBezTo>
                      <a:pt x="4686" y="8660"/>
                      <a:pt x="4541" y="8091"/>
                      <a:pt x="4989" y="7649"/>
                    </a:cubicBezTo>
                    <a:cubicBezTo>
                      <a:pt x="5013" y="7619"/>
                      <a:pt x="5025" y="7588"/>
                      <a:pt x="5037" y="7546"/>
                    </a:cubicBezTo>
                    <a:cubicBezTo>
                      <a:pt x="5086" y="7449"/>
                      <a:pt x="5122" y="7346"/>
                      <a:pt x="5140" y="7237"/>
                    </a:cubicBezTo>
                    <a:cubicBezTo>
                      <a:pt x="5165" y="7104"/>
                      <a:pt x="5165" y="6965"/>
                      <a:pt x="5152" y="6832"/>
                    </a:cubicBezTo>
                    <a:cubicBezTo>
                      <a:pt x="5152" y="6789"/>
                      <a:pt x="5152" y="6759"/>
                      <a:pt x="5146" y="6729"/>
                    </a:cubicBezTo>
                    <a:cubicBezTo>
                      <a:pt x="5037" y="6589"/>
                      <a:pt x="5110" y="6396"/>
                      <a:pt x="5183" y="6396"/>
                    </a:cubicBezTo>
                    <a:cubicBezTo>
                      <a:pt x="5212" y="6383"/>
                      <a:pt x="5237" y="6377"/>
                      <a:pt x="5257" y="6377"/>
                    </a:cubicBezTo>
                    <a:cubicBezTo>
                      <a:pt x="5404" y="6377"/>
                      <a:pt x="5315" y="6688"/>
                      <a:pt x="5402" y="6688"/>
                    </a:cubicBezTo>
                    <a:cubicBezTo>
                      <a:pt x="5418" y="6688"/>
                      <a:pt x="5441" y="6677"/>
                      <a:pt x="5473" y="6650"/>
                    </a:cubicBezTo>
                    <a:cubicBezTo>
                      <a:pt x="5897" y="6396"/>
                      <a:pt x="5685" y="5833"/>
                      <a:pt x="6067" y="5445"/>
                    </a:cubicBezTo>
                    <a:cubicBezTo>
                      <a:pt x="6097" y="5427"/>
                      <a:pt x="6127" y="5421"/>
                      <a:pt x="6157" y="5409"/>
                    </a:cubicBezTo>
                    <a:lnTo>
                      <a:pt x="6248" y="5360"/>
                    </a:lnTo>
                    <a:cubicBezTo>
                      <a:pt x="6533" y="5197"/>
                      <a:pt x="6599" y="4864"/>
                      <a:pt x="6581" y="4561"/>
                    </a:cubicBezTo>
                    <a:cubicBezTo>
                      <a:pt x="6569" y="4264"/>
                      <a:pt x="6484" y="3962"/>
                      <a:pt x="6545" y="3671"/>
                    </a:cubicBezTo>
                    <a:cubicBezTo>
                      <a:pt x="6575" y="3538"/>
                      <a:pt x="6636" y="3399"/>
                      <a:pt x="6630" y="3265"/>
                    </a:cubicBezTo>
                    <a:cubicBezTo>
                      <a:pt x="6605" y="3005"/>
                      <a:pt x="6351" y="2811"/>
                      <a:pt x="6285" y="2551"/>
                    </a:cubicBezTo>
                    <a:cubicBezTo>
                      <a:pt x="6206" y="2242"/>
                      <a:pt x="6424" y="1909"/>
                      <a:pt x="6291" y="1613"/>
                    </a:cubicBezTo>
                    <a:cubicBezTo>
                      <a:pt x="6212" y="1449"/>
                      <a:pt x="6030" y="1334"/>
                      <a:pt x="5837" y="1274"/>
                    </a:cubicBezTo>
                    <a:cubicBezTo>
                      <a:pt x="5637" y="1213"/>
                      <a:pt x="5437" y="1201"/>
                      <a:pt x="5231" y="1171"/>
                    </a:cubicBezTo>
                    <a:cubicBezTo>
                      <a:pt x="4862" y="1116"/>
                      <a:pt x="4486" y="1019"/>
                      <a:pt x="4147" y="880"/>
                    </a:cubicBezTo>
                    <a:cubicBezTo>
                      <a:pt x="4087" y="856"/>
                      <a:pt x="4026" y="838"/>
                      <a:pt x="3972" y="807"/>
                    </a:cubicBezTo>
                    <a:lnTo>
                      <a:pt x="3972" y="807"/>
                    </a:lnTo>
                    <a:cubicBezTo>
                      <a:pt x="4032" y="826"/>
                      <a:pt x="4087" y="856"/>
                      <a:pt x="4147" y="880"/>
                    </a:cubicBezTo>
                    <a:cubicBezTo>
                      <a:pt x="3996" y="795"/>
                      <a:pt x="3863" y="692"/>
                      <a:pt x="3742" y="577"/>
                    </a:cubicBezTo>
                    <a:cubicBezTo>
                      <a:pt x="3578" y="426"/>
                      <a:pt x="3451" y="244"/>
                      <a:pt x="3263" y="123"/>
                    </a:cubicBezTo>
                    <a:cubicBezTo>
                      <a:pt x="3149" y="50"/>
                      <a:pt x="3004" y="1"/>
                      <a:pt x="2864"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2632358" y="2590435"/>
                <a:ext cx="978241" cy="947484"/>
              </a:xfrm>
              <a:custGeom>
                <a:rect b="b" l="l" r="r" t="t"/>
                <a:pathLst>
                  <a:path extrusionOk="0" h="5853" w="6043">
                    <a:moveTo>
                      <a:pt x="4884" y="0"/>
                    </a:moveTo>
                    <a:cubicBezTo>
                      <a:pt x="4855" y="0"/>
                      <a:pt x="4825" y="1"/>
                      <a:pt x="4796" y="4"/>
                    </a:cubicBezTo>
                    <a:cubicBezTo>
                      <a:pt x="4445" y="34"/>
                      <a:pt x="4142" y="215"/>
                      <a:pt x="3815" y="337"/>
                    </a:cubicBezTo>
                    <a:cubicBezTo>
                      <a:pt x="3480" y="463"/>
                      <a:pt x="3116" y="526"/>
                      <a:pt x="2750" y="526"/>
                    </a:cubicBezTo>
                    <a:cubicBezTo>
                      <a:pt x="2573" y="526"/>
                      <a:pt x="2396" y="511"/>
                      <a:pt x="2223" y="482"/>
                    </a:cubicBezTo>
                    <a:cubicBezTo>
                      <a:pt x="2071" y="452"/>
                      <a:pt x="1920" y="409"/>
                      <a:pt x="1756" y="409"/>
                    </a:cubicBezTo>
                    <a:cubicBezTo>
                      <a:pt x="1544" y="409"/>
                      <a:pt x="1351" y="482"/>
                      <a:pt x="1169" y="573"/>
                    </a:cubicBezTo>
                    <a:cubicBezTo>
                      <a:pt x="800" y="772"/>
                      <a:pt x="539" y="1099"/>
                      <a:pt x="376" y="1438"/>
                    </a:cubicBezTo>
                    <a:cubicBezTo>
                      <a:pt x="303" y="1578"/>
                      <a:pt x="255" y="1711"/>
                      <a:pt x="213" y="1856"/>
                    </a:cubicBezTo>
                    <a:cubicBezTo>
                      <a:pt x="164" y="2280"/>
                      <a:pt x="116" y="2704"/>
                      <a:pt x="61" y="3128"/>
                    </a:cubicBezTo>
                    <a:cubicBezTo>
                      <a:pt x="19" y="3497"/>
                      <a:pt x="1" y="3939"/>
                      <a:pt x="279" y="4211"/>
                    </a:cubicBezTo>
                    <a:cubicBezTo>
                      <a:pt x="303" y="4236"/>
                      <a:pt x="334" y="4254"/>
                      <a:pt x="364" y="4284"/>
                    </a:cubicBezTo>
                    <a:cubicBezTo>
                      <a:pt x="691" y="4538"/>
                      <a:pt x="479" y="5041"/>
                      <a:pt x="909" y="5101"/>
                    </a:cubicBezTo>
                    <a:cubicBezTo>
                      <a:pt x="922" y="5104"/>
                      <a:pt x="934" y="5106"/>
                      <a:pt x="946" y="5106"/>
                    </a:cubicBezTo>
                    <a:cubicBezTo>
                      <a:pt x="1166" y="5106"/>
                      <a:pt x="948" y="4579"/>
                      <a:pt x="1353" y="4579"/>
                    </a:cubicBezTo>
                    <a:cubicBezTo>
                      <a:pt x="1368" y="4579"/>
                      <a:pt x="1383" y="4579"/>
                      <a:pt x="1399" y="4581"/>
                    </a:cubicBezTo>
                    <a:cubicBezTo>
                      <a:pt x="1423" y="4599"/>
                      <a:pt x="1454" y="4611"/>
                      <a:pt x="1478" y="4629"/>
                    </a:cubicBezTo>
                    <a:cubicBezTo>
                      <a:pt x="1502" y="4641"/>
                      <a:pt x="1532" y="4659"/>
                      <a:pt x="1551" y="4672"/>
                    </a:cubicBezTo>
                    <a:cubicBezTo>
                      <a:pt x="2047" y="4974"/>
                      <a:pt x="1623" y="5725"/>
                      <a:pt x="2120" y="5852"/>
                    </a:cubicBezTo>
                    <a:cubicBezTo>
                      <a:pt x="2332" y="5852"/>
                      <a:pt x="2186" y="5162"/>
                      <a:pt x="2622" y="5162"/>
                    </a:cubicBezTo>
                    <a:cubicBezTo>
                      <a:pt x="2631" y="5154"/>
                      <a:pt x="2638" y="5150"/>
                      <a:pt x="2645" y="5150"/>
                    </a:cubicBezTo>
                    <a:cubicBezTo>
                      <a:pt x="2689" y="5150"/>
                      <a:pt x="2692" y="5312"/>
                      <a:pt x="2713" y="5428"/>
                    </a:cubicBezTo>
                    <a:cubicBezTo>
                      <a:pt x="2719" y="5465"/>
                      <a:pt x="2719" y="5507"/>
                      <a:pt x="2725" y="5543"/>
                    </a:cubicBezTo>
                    <a:cubicBezTo>
                      <a:pt x="2751" y="5692"/>
                      <a:pt x="2785" y="5810"/>
                      <a:pt x="2905" y="5810"/>
                    </a:cubicBezTo>
                    <a:cubicBezTo>
                      <a:pt x="2927" y="5810"/>
                      <a:pt x="2951" y="5806"/>
                      <a:pt x="2979" y="5798"/>
                    </a:cubicBezTo>
                    <a:cubicBezTo>
                      <a:pt x="3331" y="5737"/>
                      <a:pt x="2907" y="4920"/>
                      <a:pt x="3421" y="4611"/>
                    </a:cubicBezTo>
                    <a:cubicBezTo>
                      <a:pt x="3446" y="4635"/>
                      <a:pt x="3470" y="4659"/>
                      <a:pt x="3482" y="4690"/>
                    </a:cubicBezTo>
                    <a:cubicBezTo>
                      <a:pt x="3645" y="4962"/>
                      <a:pt x="3391" y="5344"/>
                      <a:pt x="3688" y="5610"/>
                    </a:cubicBezTo>
                    <a:cubicBezTo>
                      <a:pt x="3833" y="4853"/>
                      <a:pt x="3900" y="4102"/>
                      <a:pt x="4190" y="3418"/>
                    </a:cubicBezTo>
                    <a:cubicBezTo>
                      <a:pt x="4257" y="3418"/>
                      <a:pt x="4330" y="3418"/>
                      <a:pt x="4372" y="3497"/>
                    </a:cubicBezTo>
                    <a:cubicBezTo>
                      <a:pt x="4390" y="3527"/>
                      <a:pt x="4408" y="3557"/>
                      <a:pt x="4414" y="3588"/>
                    </a:cubicBezTo>
                    <a:cubicBezTo>
                      <a:pt x="4523" y="3872"/>
                      <a:pt x="4348" y="4248"/>
                      <a:pt x="4614" y="4484"/>
                    </a:cubicBezTo>
                    <a:cubicBezTo>
                      <a:pt x="4899" y="4042"/>
                      <a:pt x="4826" y="3479"/>
                      <a:pt x="5207" y="3067"/>
                    </a:cubicBezTo>
                    <a:cubicBezTo>
                      <a:pt x="5238" y="3055"/>
                      <a:pt x="5280" y="3037"/>
                      <a:pt x="5310" y="3031"/>
                    </a:cubicBezTo>
                    <a:cubicBezTo>
                      <a:pt x="5565" y="2946"/>
                      <a:pt x="5807" y="2825"/>
                      <a:pt x="5928" y="2619"/>
                    </a:cubicBezTo>
                    <a:cubicBezTo>
                      <a:pt x="6043" y="2425"/>
                      <a:pt x="6025" y="2207"/>
                      <a:pt x="6013" y="1983"/>
                    </a:cubicBezTo>
                    <a:cubicBezTo>
                      <a:pt x="5988" y="1669"/>
                      <a:pt x="5964" y="1360"/>
                      <a:pt x="5946" y="1051"/>
                    </a:cubicBezTo>
                    <a:cubicBezTo>
                      <a:pt x="5934" y="900"/>
                      <a:pt x="5922" y="736"/>
                      <a:pt x="5861" y="585"/>
                    </a:cubicBezTo>
                    <a:cubicBezTo>
                      <a:pt x="5725" y="239"/>
                      <a:pt x="5309" y="0"/>
                      <a:pt x="488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2658907" y="2616173"/>
                <a:ext cx="926277" cy="606079"/>
              </a:xfrm>
              <a:custGeom>
                <a:rect b="b" l="l" r="r" t="t"/>
                <a:pathLst>
                  <a:path extrusionOk="0" h="3744" w="5722">
                    <a:moveTo>
                      <a:pt x="4609" y="1"/>
                    </a:moveTo>
                    <a:cubicBezTo>
                      <a:pt x="4586" y="1"/>
                      <a:pt x="4563" y="1"/>
                      <a:pt x="4541" y="2"/>
                    </a:cubicBezTo>
                    <a:cubicBezTo>
                      <a:pt x="4208" y="26"/>
                      <a:pt x="3917" y="141"/>
                      <a:pt x="3615" y="214"/>
                    </a:cubicBezTo>
                    <a:cubicBezTo>
                      <a:pt x="3304" y="295"/>
                      <a:pt x="2961" y="335"/>
                      <a:pt x="2618" y="335"/>
                    </a:cubicBezTo>
                    <a:cubicBezTo>
                      <a:pt x="2446" y="335"/>
                      <a:pt x="2275" y="325"/>
                      <a:pt x="2107" y="305"/>
                    </a:cubicBezTo>
                    <a:cubicBezTo>
                      <a:pt x="1968" y="293"/>
                      <a:pt x="1822" y="262"/>
                      <a:pt x="1671" y="262"/>
                    </a:cubicBezTo>
                    <a:cubicBezTo>
                      <a:pt x="1471" y="262"/>
                      <a:pt x="1278" y="305"/>
                      <a:pt x="1108" y="365"/>
                    </a:cubicBezTo>
                    <a:cubicBezTo>
                      <a:pt x="763" y="498"/>
                      <a:pt x="515" y="698"/>
                      <a:pt x="351" y="928"/>
                    </a:cubicBezTo>
                    <a:cubicBezTo>
                      <a:pt x="291" y="1013"/>
                      <a:pt x="242" y="1098"/>
                      <a:pt x="200" y="1195"/>
                    </a:cubicBezTo>
                    <a:cubicBezTo>
                      <a:pt x="157" y="1467"/>
                      <a:pt x="103" y="1740"/>
                      <a:pt x="61" y="2000"/>
                    </a:cubicBezTo>
                    <a:cubicBezTo>
                      <a:pt x="12" y="2242"/>
                      <a:pt x="0" y="2515"/>
                      <a:pt x="273" y="2690"/>
                    </a:cubicBezTo>
                    <a:cubicBezTo>
                      <a:pt x="291" y="2708"/>
                      <a:pt x="321" y="2720"/>
                      <a:pt x="351" y="2739"/>
                    </a:cubicBezTo>
                    <a:cubicBezTo>
                      <a:pt x="666" y="2896"/>
                      <a:pt x="460" y="3223"/>
                      <a:pt x="866" y="3259"/>
                    </a:cubicBezTo>
                    <a:cubicBezTo>
                      <a:pt x="878" y="3261"/>
                      <a:pt x="889" y="3262"/>
                      <a:pt x="898" y="3262"/>
                    </a:cubicBezTo>
                    <a:cubicBezTo>
                      <a:pt x="1108" y="3262"/>
                      <a:pt x="903" y="2925"/>
                      <a:pt x="1289" y="2925"/>
                    </a:cubicBezTo>
                    <a:cubicBezTo>
                      <a:pt x="1305" y="2925"/>
                      <a:pt x="1321" y="2925"/>
                      <a:pt x="1338" y="2926"/>
                    </a:cubicBezTo>
                    <a:cubicBezTo>
                      <a:pt x="1362" y="2932"/>
                      <a:pt x="1380" y="2950"/>
                      <a:pt x="1411" y="2957"/>
                    </a:cubicBezTo>
                    <a:cubicBezTo>
                      <a:pt x="1435" y="2963"/>
                      <a:pt x="1459" y="2981"/>
                      <a:pt x="1483" y="2987"/>
                    </a:cubicBezTo>
                    <a:cubicBezTo>
                      <a:pt x="1950" y="3174"/>
                      <a:pt x="1544" y="3659"/>
                      <a:pt x="2016" y="3744"/>
                    </a:cubicBezTo>
                    <a:cubicBezTo>
                      <a:pt x="2222" y="3744"/>
                      <a:pt x="2089" y="3302"/>
                      <a:pt x="2488" y="3302"/>
                    </a:cubicBezTo>
                    <a:cubicBezTo>
                      <a:pt x="2497" y="3297"/>
                      <a:pt x="2504" y="3295"/>
                      <a:pt x="2510" y="3295"/>
                    </a:cubicBezTo>
                    <a:cubicBezTo>
                      <a:pt x="2555" y="3295"/>
                      <a:pt x="2557" y="3397"/>
                      <a:pt x="2573" y="3471"/>
                    </a:cubicBezTo>
                    <a:cubicBezTo>
                      <a:pt x="2579" y="3495"/>
                      <a:pt x="2579" y="3514"/>
                      <a:pt x="2585" y="3538"/>
                    </a:cubicBezTo>
                    <a:cubicBezTo>
                      <a:pt x="2611" y="3637"/>
                      <a:pt x="2642" y="3713"/>
                      <a:pt x="2758" y="3713"/>
                    </a:cubicBezTo>
                    <a:cubicBezTo>
                      <a:pt x="2777" y="3713"/>
                      <a:pt x="2798" y="3711"/>
                      <a:pt x="2821" y="3707"/>
                    </a:cubicBezTo>
                    <a:cubicBezTo>
                      <a:pt x="3160" y="3665"/>
                      <a:pt x="2755" y="3144"/>
                      <a:pt x="3245" y="2950"/>
                    </a:cubicBezTo>
                    <a:cubicBezTo>
                      <a:pt x="3269" y="2963"/>
                      <a:pt x="3288" y="2981"/>
                      <a:pt x="3306" y="2993"/>
                    </a:cubicBezTo>
                    <a:cubicBezTo>
                      <a:pt x="3457" y="3168"/>
                      <a:pt x="3221" y="3417"/>
                      <a:pt x="3500" y="3586"/>
                    </a:cubicBezTo>
                    <a:cubicBezTo>
                      <a:pt x="3639" y="3102"/>
                      <a:pt x="3705" y="2624"/>
                      <a:pt x="3972" y="2182"/>
                    </a:cubicBezTo>
                    <a:cubicBezTo>
                      <a:pt x="4038" y="2182"/>
                      <a:pt x="4105" y="2182"/>
                      <a:pt x="4135" y="2236"/>
                    </a:cubicBezTo>
                    <a:cubicBezTo>
                      <a:pt x="4153" y="2254"/>
                      <a:pt x="4166" y="2272"/>
                      <a:pt x="4184" y="2297"/>
                    </a:cubicBezTo>
                    <a:cubicBezTo>
                      <a:pt x="4281" y="2478"/>
                      <a:pt x="4123" y="2714"/>
                      <a:pt x="4371" y="2866"/>
                    </a:cubicBezTo>
                    <a:cubicBezTo>
                      <a:pt x="4644" y="2587"/>
                      <a:pt x="4577" y="2224"/>
                      <a:pt x="4940" y="1964"/>
                    </a:cubicBezTo>
                    <a:lnTo>
                      <a:pt x="5031" y="1939"/>
                    </a:lnTo>
                    <a:cubicBezTo>
                      <a:pt x="5280" y="1891"/>
                      <a:pt x="5497" y="1812"/>
                      <a:pt x="5613" y="1685"/>
                    </a:cubicBezTo>
                    <a:cubicBezTo>
                      <a:pt x="5722" y="1546"/>
                      <a:pt x="5703" y="1407"/>
                      <a:pt x="5691" y="1267"/>
                    </a:cubicBezTo>
                    <a:cubicBezTo>
                      <a:pt x="5667" y="1061"/>
                      <a:pt x="5649" y="868"/>
                      <a:pt x="5631" y="668"/>
                    </a:cubicBezTo>
                    <a:cubicBezTo>
                      <a:pt x="5619" y="571"/>
                      <a:pt x="5606" y="474"/>
                      <a:pt x="5552" y="377"/>
                    </a:cubicBezTo>
                    <a:cubicBezTo>
                      <a:pt x="5426" y="154"/>
                      <a:pt x="5017" y="1"/>
                      <a:pt x="4609"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2601925" y="2492336"/>
                <a:ext cx="1039108" cy="1145463"/>
              </a:xfrm>
              <a:custGeom>
                <a:rect b="b" l="l" r="r" t="t"/>
                <a:pathLst>
                  <a:path extrusionOk="0" h="7076" w="6419">
                    <a:moveTo>
                      <a:pt x="5194" y="0"/>
                    </a:moveTo>
                    <a:cubicBezTo>
                      <a:pt x="5164" y="0"/>
                      <a:pt x="5135" y="2"/>
                      <a:pt x="5105" y="4"/>
                    </a:cubicBezTo>
                    <a:cubicBezTo>
                      <a:pt x="4729" y="40"/>
                      <a:pt x="4409" y="264"/>
                      <a:pt x="4063" y="404"/>
                    </a:cubicBezTo>
                    <a:cubicBezTo>
                      <a:pt x="3714" y="556"/>
                      <a:pt x="3333" y="634"/>
                      <a:pt x="2950" y="634"/>
                    </a:cubicBezTo>
                    <a:cubicBezTo>
                      <a:pt x="2755" y="634"/>
                      <a:pt x="2560" y="614"/>
                      <a:pt x="2368" y="573"/>
                    </a:cubicBezTo>
                    <a:cubicBezTo>
                      <a:pt x="2211" y="543"/>
                      <a:pt x="2047" y="488"/>
                      <a:pt x="1878" y="488"/>
                    </a:cubicBezTo>
                    <a:cubicBezTo>
                      <a:pt x="1660" y="488"/>
                      <a:pt x="1442" y="567"/>
                      <a:pt x="1248" y="688"/>
                    </a:cubicBezTo>
                    <a:cubicBezTo>
                      <a:pt x="855" y="930"/>
                      <a:pt x="576" y="1324"/>
                      <a:pt x="401" y="1736"/>
                    </a:cubicBezTo>
                    <a:cubicBezTo>
                      <a:pt x="334" y="1905"/>
                      <a:pt x="273" y="2069"/>
                      <a:pt x="231" y="2244"/>
                    </a:cubicBezTo>
                    <a:cubicBezTo>
                      <a:pt x="177" y="2759"/>
                      <a:pt x="122" y="3267"/>
                      <a:pt x="68" y="3782"/>
                    </a:cubicBezTo>
                    <a:cubicBezTo>
                      <a:pt x="25" y="4236"/>
                      <a:pt x="1" y="4757"/>
                      <a:pt x="304" y="5084"/>
                    </a:cubicBezTo>
                    <a:lnTo>
                      <a:pt x="394" y="5175"/>
                    </a:lnTo>
                    <a:cubicBezTo>
                      <a:pt x="746" y="5477"/>
                      <a:pt x="516" y="6083"/>
                      <a:pt x="970" y="6155"/>
                    </a:cubicBezTo>
                    <a:cubicBezTo>
                      <a:pt x="985" y="6159"/>
                      <a:pt x="998" y="6161"/>
                      <a:pt x="1010" y="6161"/>
                    </a:cubicBezTo>
                    <a:cubicBezTo>
                      <a:pt x="1236" y="6161"/>
                      <a:pt x="1013" y="5529"/>
                      <a:pt x="1439" y="5529"/>
                    </a:cubicBezTo>
                    <a:cubicBezTo>
                      <a:pt x="1455" y="5529"/>
                      <a:pt x="1472" y="5530"/>
                      <a:pt x="1490" y="5532"/>
                    </a:cubicBezTo>
                    <a:cubicBezTo>
                      <a:pt x="1521" y="5544"/>
                      <a:pt x="1545" y="5568"/>
                      <a:pt x="1575" y="5592"/>
                    </a:cubicBezTo>
                    <a:cubicBezTo>
                      <a:pt x="1605" y="5610"/>
                      <a:pt x="1630" y="5629"/>
                      <a:pt x="1660" y="5653"/>
                    </a:cubicBezTo>
                    <a:cubicBezTo>
                      <a:pt x="2181" y="6016"/>
                      <a:pt x="1726" y="6924"/>
                      <a:pt x="2259" y="7076"/>
                    </a:cubicBezTo>
                    <a:cubicBezTo>
                      <a:pt x="2483" y="7076"/>
                      <a:pt x="2332" y="6240"/>
                      <a:pt x="2786" y="6240"/>
                    </a:cubicBezTo>
                    <a:cubicBezTo>
                      <a:pt x="2796" y="6230"/>
                      <a:pt x="2805" y="6226"/>
                      <a:pt x="2813" y="6226"/>
                    </a:cubicBezTo>
                    <a:cubicBezTo>
                      <a:pt x="2865" y="6226"/>
                      <a:pt x="2867" y="6414"/>
                      <a:pt x="2883" y="6561"/>
                    </a:cubicBezTo>
                    <a:cubicBezTo>
                      <a:pt x="2895" y="6603"/>
                      <a:pt x="2901" y="6652"/>
                      <a:pt x="2901" y="6688"/>
                    </a:cubicBezTo>
                    <a:cubicBezTo>
                      <a:pt x="2927" y="6869"/>
                      <a:pt x="2961" y="7010"/>
                      <a:pt x="3091" y="7010"/>
                    </a:cubicBezTo>
                    <a:cubicBezTo>
                      <a:pt x="3114" y="7010"/>
                      <a:pt x="3139" y="7006"/>
                      <a:pt x="3167" y="6997"/>
                    </a:cubicBezTo>
                    <a:cubicBezTo>
                      <a:pt x="3543" y="6924"/>
                      <a:pt x="3089" y="5937"/>
                      <a:pt x="3640" y="5568"/>
                    </a:cubicBezTo>
                    <a:cubicBezTo>
                      <a:pt x="3664" y="5592"/>
                      <a:pt x="3688" y="5629"/>
                      <a:pt x="3700" y="5659"/>
                    </a:cubicBezTo>
                    <a:cubicBezTo>
                      <a:pt x="3870" y="5986"/>
                      <a:pt x="3603" y="6452"/>
                      <a:pt x="3918" y="6773"/>
                    </a:cubicBezTo>
                    <a:cubicBezTo>
                      <a:pt x="4069" y="5865"/>
                      <a:pt x="4148" y="4957"/>
                      <a:pt x="4451" y="4121"/>
                    </a:cubicBezTo>
                    <a:cubicBezTo>
                      <a:pt x="4524" y="4121"/>
                      <a:pt x="4602" y="4121"/>
                      <a:pt x="4639" y="4230"/>
                    </a:cubicBezTo>
                    <a:cubicBezTo>
                      <a:pt x="4663" y="4266"/>
                      <a:pt x="4675" y="4297"/>
                      <a:pt x="4693" y="4333"/>
                    </a:cubicBezTo>
                    <a:cubicBezTo>
                      <a:pt x="4808" y="4672"/>
                      <a:pt x="4626" y="5126"/>
                      <a:pt x="4905" y="5411"/>
                    </a:cubicBezTo>
                    <a:cubicBezTo>
                      <a:pt x="5208" y="4878"/>
                      <a:pt x="5129" y="4200"/>
                      <a:pt x="5541" y="3703"/>
                    </a:cubicBezTo>
                    <a:cubicBezTo>
                      <a:pt x="5577" y="3685"/>
                      <a:pt x="5607" y="3667"/>
                      <a:pt x="5644" y="3661"/>
                    </a:cubicBezTo>
                    <a:cubicBezTo>
                      <a:pt x="5928" y="3564"/>
                      <a:pt x="6176" y="3419"/>
                      <a:pt x="6304" y="3171"/>
                    </a:cubicBezTo>
                    <a:cubicBezTo>
                      <a:pt x="6419" y="2928"/>
                      <a:pt x="6406" y="2656"/>
                      <a:pt x="6388" y="2396"/>
                    </a:cubicBezTo>
                    <a:lnTo>
                      <a:pt x="6322" y="1263"/>
                    </a:lnTo>
                    <a:cubicBezTo>
                      <a:pt x="6304" y="1070"/>
                      <a:pt x="6298" y="882"/>
                      <a:pt x="6237" y="706"/>
                    </a:cubicBezTo>
                    <a:cubicBezTo>
                      <a:pt x="6089" y="297"/>
                      <a:pt x="5648" y="0"/>
                      <a:pt x="5194"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2601925" y="2492336"/>
                <a:ext cx="1039108" cy="1145463"/>
              </a:xfrm>
              <a:custGeom>
                <a:rect b="b" l="l" r="r" t="t"/>
                <a:pathLst>
                  <a:path extrusionOk="0" h="7076" w="6419">
                    <a:moveTo>
                      <a:pt x="5194" y="0"/>
                    </a:moveTo>
                    <a:cubicBezTo>
                      <a:pt x="5164" y="0"/>
                      <a:pt x="5135" y="2"/>
                      <a:pt x="5105" y="4"/>
                    </a:cubicBezTo>
                    <a:cubicBezTo>
                      <a:pt x="4729" y="40"/>
                      <a:pt x="4409" y="264"/>
                      <a:pt x="4063" y="404"/>
                    </a:cubicBezTo>
                    <a:cubicBezTo>
                      <a:pt x="3714" y="556"/>
                      <a:pt x="3333" y="634"/>
                      <a:pt x="2950" y="634"/>
                    </a:cubicBezTo>
                    <a:cubicBezTo>
                      <a:pt x="2755" y="634"/>
                      <a:pt x="2560" y="614"/>
                      <a:pt x="2368" y="573"/>
                    </a:cubicBezTo>
                    <a:cubicBezTo>
                      <a:pt x="2211" y="543"/>
                      <a:pt x="2047" y="488"/>
                      <a:pt x="1878" y="488"/>
                    </a:cubicBezTo>
                    <a:cubicBezTo>
                      <a:pt x="1660" y="488"/>
                      <a:pt x="1442" y="567"/>
                      <a:pt x="1248" y="688"/>
                    </a:cubicBezTo>
                    <a:cubicBezTo>
                      <a:pt x="855" y="930"/>
                      <a:pt x="576" y="1324"/>
                      <a:pt x="401" y="1736"/>
                    </a:cubicBezTo>
                    <a:cubicBezTo>
                      <a:pt x="334" y="1905"/>
                      <a:pt x="273" y="2069"/>
                      <a:pt x="231" y="2244"/>
                    </a:cubicBezTo>
                    <a:cubicBezTo>
                      <a:pt x="177" y="2759"/>
                      <a:pt x="122" y="3267"/>
                      <a:pt x="68" y="3782"/>
                    </a:cubicBezTo>
                    <a:cubicBezTo>
                      <a:pt x="25" y="4236"/>
                      <a:pt x="1" y="4757"/>
                      <a:pt x="304" y="5084"/>
                    </a:cubicBezTo>
                    <a:lnTo>
                      <a:pt x="394" y="5175"/>
                    </a:lnTo>
                    <a:cubicBezTo>
                      <a:pt x="746" y="5477"/>
                      <a:pt x="516" y="6083"/>
                      <a:pt x="970" y="6155"/>
                    </a:cubicBezTo>
                    <a:cubicBezTo>
                      <a:pt x="985" y="6159"/>
                      <a:pt x="998" y="6161"/>
                      <a:pt x="1010" y="6161"/>
                    </a:cubicBezTo>
                    <a:cubicBezTo>
                      <a:pt x="1236" y="6161"/>
                      <a:pt x="1013" y="5529"/>
                      <a:pt x="1439" y="5529"/>
                    </a:cubicBezTo>
                    <a:cubicBezTo>
                      <a:pt x="1455" y="5529"/>
                      <a:pt x="1472" y="5530"/>
                      <a:pt x="1490" y="5532"/>
                    </a:cubicBezTo>
                    <a:cubicBezTo>
                      <a:pt x="1521" y="5544"/>
                      <a:pt x="1545" y="5568"/>
                      <a:pt x="1575" y="5592"/>
                    </a:cubicBezTo>
                    <a:cubicBezTo>
                      <a:pt x="1605" y="5610"/>
                      <a:pt x="1630" y="5629"/>
                      <a:pt x="1660" y="5653"/>
                    </a:cubicBezTo>
                    <a:cubicBezTo>
                      <a:pt x="2181" y="6016"/>
                      <a:pt x="1726" y="6924"/>
                      <a:pt x="2259" y="7076"/>
                    </a:cubicBezTo>
                    <a:cubicBezTo>
                      <a:pt x="2483" y="7076"/>
                      <a:pt x="2332" y="6240"/>
                      <a:pt x="2786" y="6240"/>
                    </a:cubicBezTo>
                    <a:cubicBezTo>
                      <a:pt x="2796" y="6230"/>
                      <a:pt x="2805" y="6226"/>
                      <a:pt x="2813" y="6226"/>
                    </a:cubicBezTo>
                    <a:cubicBezTo>
                      <a:pt x="2865" y="6226"/>
                      <a:pt x="2867" y="6414"/>
                      <a:pt x="2883" y="6561"/>
                    </a:cubicBezTo>
                    <a:cubicBezTo>
                      <a:pt x="2895" y="6603"/>
                      <a:pt x="2901" y="6652"/>
                      <a:pt x="2901" y="6688"/>
                    </a:cubicBezTo>
                    <a:cubicBezTo>
                      <a:pt x="2927" y="6869"/>
                      <a:pt x="2961" y="7010"/>
                      <a:pt x="3091" y="7010"/>
                    </a:cubicBezTo>
                    <a:cubicBezTo>
                      <a:pt x="3114" y="7010"/>
                      <a:pt x="3139" y="7006"/>
                      <a:pt x="3167" y="6997"/>
                    </a:cubicBezTo>
                    <a:cubicBezTo>
                      <a:pt x="3543" y="6924"/>
                      <a:pt x="3089" y="5937"/>
                      <a:pt x="3640" y="5568"/>
                    </a:cubicBezTo>
                    <a:cubicBezTo>
                      <a:pt x="3664" y="5592"/>
                      <a:pt x="3688" y="5629"/>
                      <a:pt x="3700" y="5659"/>
                    </a:cubicBezTo>
                    <a:cubicBezTo>
                      <a:pt x="3870" y="5986"/>
                      <a:pt x="3603" y="6452"/>
                      <a:pt x="3918" y="6773"/>
                    </a:cubicBezTo>
                    <a:cubicBezTo>
                      <a:pt x="4069" y="5865"/>
                      <a:pt x="4148" y="4957"/>
                      <a:pt x="4451" y="4121"/>
                    </a:cubicBezTo>
                    <a:cubicBezTo>
                      <a:pt x="4524" y="4121"/>
                      <a:pt x="4602" y="4121"/>
                      <a:pt x="4639" y="4230"/>
                    </a:cubicBezTo>
                    <a:cubicBezTo>
                      <a:pt x="4663" y="4266"/>
                      <a:pt x="4675" y="4297"/>
                      <a:pt x="4693" y="4333"/>
                    </a:cubicBezTo>
                    <a:cubicBezTo>
                      <a:pt x="4808" y="4672"/>
                      <a:pt x="4626" y="5126"/>
                      <a:pt x="4905" y="5411"/>
                    </a:cubicBezTo>
                    <a:cubicBezTo>
                      <a:pt x="5208" y="4878"/>
                      <a:pt x="5129" y="4200"/>
                      <a:pt x="5541" y="3703"/>
                    </a:cubicBezTo>
                    <a:cubicBezTo>
                      <a:pt x="5577" y="3685"/>
                      <a:pt x="5607" y="3667"/>
                      <a:pt x="5644" y="3661"/>
                    </a:cubicBezTo>
                    <a:cubicBezTo>
                      <a:pt x="5928" y="3564"/>
                      <a:pt x="6176" y="3419"/>
                      <a:pt x="6304" y="3171"/>
                    </a:cubicBezTo>
                    <a:cubicBezTo>
                      <a:pt x="6419" y="2928"/>
                      <a:pt x="6406" y="2656"/>
                      <a:pt x="6388" y="2396"/>
                    </a:cubicBezTo>
                    <a:lnTo>
                      <a:pt x="6322" y="1263"/>
                    </a:lnTo>
                    <a:cubicBezTo>
                      <a:pt x="6304" y="1070"/>
                      <a:pt x="6298" y="882"/>
                      <a:pt x="6237" y="706"/>
                    </a:cubicBezTo>
                    <a:cubicBezTo>
                      <a:pt x="6089" y="297"/>
                      <a:pt x="5648" y="0"/>
                      <a:pt x="519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2632358" y="2516780"/>
                <a:ext cx="978241" cy="947646"/>
              </a:xfrm>
              <a:custGeom>
                <a:rect b="b" l="l" r="r" t="t"/>
                <a:pathLst>
                  <a:path extrusionOk="0" h="5854" w="6043">
                    <a:moveTo>
                      <a:pt x="4884" y="1"/>
                    </a:moveTo>
                    <a:cubicBezTo>
                      <a:pt x="4855" y="1"/>
                      <a:pt x="4825" y="2"/>
                      <a:pt x="4796" y="4"/>
                    </a:cubicBezTo>
                    <a:cubicBezTo>
                      <a:pt x="4445" y="35"/>
                      <a:pt x="4142" y="216"/>
                      <a:pt x="3815" y="337"/>
                    </a:cubicBezTo>
                    <a:cubicBezTo>
                      <a:pt x="3480" y="464"/>
                      <a:pt x="3116" y="527"/>
                      <a:pt x="2750" y="527"/>
                    </a:cubicBezTo>
                    <a:cubicBezTo>
                      <a:pt x="2573" y="527"/>
                      <a:pt x="2396" y="512"/>
                      <a:pt x="2223" y="483"/>
                    </a:cubicBezTo>
                    <a:cubicBezTo>
                      <a:pt x="2071" y="453"/>
                      <a:pt x="1920" y="410"/>
                      <a:pt x="1756" y="410"/>
                    </a:cubicBezTo>
                    <a:cubicBezTo>
                      <a:pt x="1544" y="410"/>
                      <a:pt x="1351" y="483"/>
                      <a:pt x="1169" y="574"/>
                    </a:cubicBezTo>
                    <a:cubicBezTo>
                      <a:pt x="800" y="773"/>
                      <a:pt x="539" y="1100"/>
                      <a:pt x="376" y="1439"/>
                    </a:cubicBezTo>
                    <a:cubicBezTo>
                      <a:pt x="303" y="1579"/>
                      <a:pt x="255" y="1712"/>
                      <a:pt x="213" y="1857"/>
                    </a:cubicBezTo>
                    <a:cubicBezTo>
                      <a:pt x="164" y="2281"/>
                      <a:pt x="116" y="2705"/>
                      <a:pt x="61" y="3129"/>
                    </a:cubicBezTo>
                    <a:cubicBezTo>
                      <a:pt x="19" y="3498"/>
                      <a:pt x="1" y="3940"/>
                      <a:pt x="279" y="4212"/>
                    </a:cubicBezTo>
                    <a:cubicBezTo>
                      <a:pt x="303" y="4237"/>
                      <a:pt x="334" y="4255"/>
                      <a:pt x="364" y="4285"/>
                    </a:cubicBezTo>
                    <a:cubicBezTo>
                      <a:pt x="691" y="4539"/>
                      <a:pt x="479" y="5042"/>
                      <a:pt x="909" y="5102"/>
                    </a:cubicBezTo>
                    <a:cubicBezTo>
                      <a:pt x="922" y="5105"/>
                      <a:pt x="934" y="5106"/>
                      <a:pt x="946" y="5106"/>
                    </a:cubicBezTo>
                    <a:cubicBezTo>
                      <a:pt x="1166" y="5106"/>
                      <a:pt x="948" y="4580"/>
                      <a:pt x="1353" y="4580"/>
                    </a:cubicBezTo>
                    <a:cubicBezTo>
                      <a:pt x="1368" y="4580"/>
                      <a:pt x="1383" y="4580"/>
                      <a:pt x="1399" y="4582"/>
                    </a:cubicBezTo>
                    <a:cubicBezTo>
                      <a:pt x="1423" y="4600"/>
                      <a:pt x="1454" y="4612"/>
                      <a:pt x="1478" y="4630"/>
                    </a:cubicBezTo>
                    <a:cubicBezTo>
                      <a:pt x="1502" y="4642"/>
                      <a:pt x="1532" y="4660"/>
                      <a:pt x="1551" y="4672"/>
                    </a:cubicBezTo>
                    <a:cubicBezTo>
                      <a:pt x="2047" y="4975"/>
                      <a:pt x="1623" y="5726"/>
                      <a:pt x="2120" y="5853"/>
                    </a:cubicBezTo>
                    <a:cubicBezTo>
                      <a:pt x="2332" y="5853"/>
                      <a:pt x="2186" y="5163"/>
                      <a:pt x="2622" y="5163"/>
                    </a:cubicBezTo>
                    <a:cubicBezTo>
                      <a:pt x="2631" y="5155"/>
                      <a:pt x="2638" y="5151"/>
                      <a:pt x="2645" y="5151"/>
                    </a:cubicBezTo>
                    <a:cubicBezTo>
                      <a:pt x="2689" y="5151"/>
                      <a:pt x="2692" y="5313"/>
                      <a:pt x="2713" y="5429"/>
                    </a:cubicBezTo>
                    <a:cubicBezTo>
                      <a:pt x="2719" y="5466"/>
                      <a:pt x="2719" y="5508"/>
                      <a:pt x="2725" y="5544"/>
                    </a:cubicBezTo>
                    <a:cubicBezTo>
                      <a:pt x="2751" y="5693"/>
                      <a:pt x="2785" y="5811"/>
                      <a:pt x="2905" y="5811"/>
                    </a:cubicBezTo>
                    <a:cubicBezTo>
                      <a:pt x="2927" y="5811"/>
                      <a:pt x="2951" y="5807"/>
                      <a:pt x="2979" y="5799"/>
                    </a:cubicBezTo>
                    <a:cubicBezTo>
                      <a:pt x="3331" y="5738"/>
                      <a:pt x="2907" y="4921"/>
                      <a:pt x="3421" y="4612"/>
                    </a:cubicBezTo>
                    <a:cubicBezTo>
                      <a:pt x="3446" y="4636"/>
                      <a:pt x="3470" y="4660"/>
                      <a:pt x="3482" y="4691"/>
                    </a:cubicBezTo>
                    <a:cubicBezTo>
                      <a:pt x="3645" y="4963"/>
                      <a:pt x="3391" y="5344"/>
                      <a:pt x="3688" y="5611"/>
                    </a:cubicBezTo>
                    <a:cubicBezTo>
                      <a:pt x="3833" y="4854"/>
                      <a:pt x="3900" y="4103"/>
                      <a:pt x="4190" y="3419"/>
                    </a:cubicBezTo>
                    <a:cubicBezTo>
                      <a:pt x="4257" y="3419"/>
                      <a:pt x="4330" y="3419"/>
                      <a:pt x="4372" y="3498"/>
                    </a:cubicBezTo>
                    <a:cubicBezTo>
                      <a:pt x="4390" y="3528"/>
                      <a:pt x="4408" y="3558"/>
                      <a:pt x="4414" y="3589"/>
                    </a:cubicBezTo>
                    <a:cubicBezTo>
                      <a:pt x="4523" y="3873"/>
                      <a:pt x="4348" y="4249"/>
                      <a:pt x="4614" y="4485"/>
                    </a:cubicBezTo>
                    <a:cubicBezTo>
                      <a:pt x="4899" y="4043"/>
                      <a:pt x="4826" y="3480"/>
                      <a:pt x="5207" y="3068"/>
                    </a:cubicBezTo>
                    <a:cubicBezTo>
                      <a:pt x="5238" y="3056"/>
                      <a:pt x="5280" y="3038"/>
                      <a:pt x="5310" y="3032"/>
                    </a:cubicBezTo>
                    <a:cubicBezTo>
                      <a:pt x="5565" y="2947"/>
                      <a:pt x="5807" y="2826"/>
                      <a:pt x="5928" y="2620"/>
                    </a:cubicBezTo>
                    <a:cubicBezTo>
                      <a:pt x="6043" y="2426"/>
                      <a:pt x="6025" y="2208"/>
                      <a:pt x="6013" y="1984"/>
                    </a:cubicBezTo>
                    <a:cubicBezTo>
                      <a:pt x="5988" y="1669"/>
                      <a:pt x="5964" y="1361"/>
                      <a:pt x="5946" y="1052"/>
                    </a:cubicBezTo>
                    <a:cubicBezTo>
                      <a:pt x="5934" y="901"/>
                      <a:pt x="5922" y="737"/>
                      <a:pt x="5861" y="586"/>
                    </a:cubicBezTo>
                    <a:cubicBezTo>
                      <a:pt x="5725" y="240"/>
                      <a:pt x="5309" y="1"/>
                      <a:pt x="4884"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2201113" y="1870559"/>
                <a:ext cx="1178325" cy="1168450"/>
              </a:xfrm>
              <a:custGeom>
                <a:rect b="b" l="l" r="r" t="t"/>
                <a:pathLst>
                  <a:path extrusionOk="0" h="7218" w="7279">
                    <a:moveTo>
                      <a:pt x="4022" y="0"/>
                    </a:moveTo>
                    <a:cubicBezTo>
                      <a:pt x="3909" y="0"/>
                      <a:pt x="3797" y="4"/>
                      <a:pt x="3688" y="31"/>
                    </a:cubicBezTo>
                    <a:cubicBezTo>
                      <a:pt x="3440" y="85"/>
                      <a:pt x="3234" y="237"/>
                      <a:pt x="3016" y="358"/>
                    </a:cubicBezTo>
                    <a:cubicBezTo>
                      <a:pt x="2715" y="529"/>
                      <a:pt x="2361" y="660"/>
                      <a:pt x="2011" y="660"/>
                    </a:cubicBezTo>
                    <a:cubicBezTo>
                      <a:pt x="1952" y="660"/>
                      <a:pt x="1894" y="656"/>
                      <a:pt x="1835" y="648"/>
                    </a:cubicBezTo>
                    <a:cubicBezTo>
                      <a:pt x="1647" y="630"/>
                      <a:pt x="1466" y="558"/>
                      <a:pt x="1266" y="558"/>
                    </a:cubicBezTo>
                    <a:cubicBezTo>
                      <a:pt x="939" y="570"/>
                      <a:pt x="667" y="769"/>
                      <a:pt x="449" y="975"/>
                    </a:cubicBezTo>
                    <a:cubicBezTo>
                      <a:pt x="297" y="1121"/>
                      <a:pt x="152" y="1278"/>
                      <a:pt x="91" y="1466"/>
                    </a:cubicBezTo>
                    <a:cubicBezTo>
                      <a:pt x="1" y="1762"/>
                      <a:pt x="122" y="2071"/>
                      <a:pt x="200" y="2368"/>
                    </a:cubicBezTo>
                    <a:cubicBezTo>
                      <a:pt x="237" y="2519"/>
                      <a:pt x="267" y="2671"/>
                      <a:pt x="291" y="2828"/>
                    </a:cubicBezTo>
                    <a:cubicBezTo>
                      <a:pt x="322" y="2889"/>
                      <a:pt x="358" y="2949"/>
                      <a:pt x="382" y="3022"/>
                    </a:cubicBezTo>
                    <a:cubicBezTo>
                      <a:pt x="473" y="3252"/>
                      <a:pt x="364" y="3506"/>
                      <a:pt x="316" y="3748"/>
                    </a:cubicBezTo>
                    <a:cubicBezTo>
                      <a:pt x="243" y="4093"/>
                      <a:pt x="297" y="4451"/>
                      <a:pt x="376" y="4796"/>
                    </a:cubicBezTo>
                    <a:cubicBezTo>
                      <a:pt x="382" y="4838"/>
                      <a:pt x="388" y="4868"/>
                      <a:pt x="394" y="4905"/>
                    </a:cubicBezTo>
                    <a:cubicBezTo>
                      <a:pt x="661" y="5655"/>
                      <a:pt x="303" y="6533"/>
                      <a:pt x="806" y="7217"/>
                    </a:cubicBezTo>
                    <a:cubicBezTo>
                      <a:pt x="951" y="6842"/>
                      <a:pt x="806" y="6340"/>
                      <a:pt x="1260" y="6109"/>
                    </a:cubicBezTo>
                    <a:cubicBezTo>
                      <a:pt x="1290" y="6097"/>
                      <a:pt x="1314" y="6091"/>
                      <a:pt x="1333" y="6079"/>
                    </a:cubicBezTo>
                    <a:cubicBezTo>
                      <a:pt x="1405" y="6037"/>
                      <a:pt x="1454" y="5976"/>
                      <a:pt x="1508" y="5916"/>
                    </a:cubicBezTo>
                    <a:cubicBezTo>
                      <a:pt x="1563" y="5849"/>
                      <a:pt x="1617" y="5776"/>
                      <a:pt x="1654" y="5698"/>
                    </a:cubicBezTo>
                    <a:cubicBezTo>
                      <a:pt x="1666" y="5674"/>
                      <a:pt x="1684" y="5643"/>
                      <a:pt x="1696" y="5631"/>
                    </a:cubicBezTo>
                    <a:cubicBezTo>
                      <a:pt x="1782" y="5652"/>
                      <a:pt x="1851" y="5662"/>
                      <a:pt x="1906" y="5662"/>
                    </a:cubicBezTo>
                    <a:cubicBezTo>
                      <a:pt x="2197" y="5662"/>
                      <a:pt x="2123" y="5390"/>
                      <a:pt x="2301" y="5080"/>
                    </a:cubicBezTo>
                    <a:cubicBezTo>
                      <a:pt x="2513" y="5328"/>
                      <a:pt x="2447" y="5643"/>
                      <a:pt x="2471" y="5940"/>
                    </a:cubicBezTo>
                    <a:cubicBezTo>
                      <a:pt x="2477" y="5970"/>
                      <a:pt x="2483" y="5994"/>
                      <a:pt x="2501" y="6025"/>
                    </a:cubicBezTo>
                    <a:cubicBezTo>
                      <a:pt x="2531" y="6079"/>
                      <a:pt x="2568" y="6116"/>
                      <a:pt x="2628" y="6128"/>
                    </a:cubicBezTo>
                    <a:cubicBezTo>
                      <a:pt x="2646" y="6134"/>
                      <a:pt x="2668" y="6137"/>
                      <a:pt x="2689" y="6137"/>
                    </a:cubicBezTo>
                    <a:cubicBezTo>
                      <a:pt x="2710" y="6137"/>
                      <a:pt x="2731" y="6134"/>
                      <a:pt x="2749" y="6128"/>
                    </a:cubicBezTo>
                    <a:cubicBezTo>
                      <a:pt x="2786" y="6122"/>
                      <a:pt x="2834" y="6097"/>
                      <a:pt x="2864" y="6079"/>
                    </a:cubicBezTo>
                    <a:cubicBezTo>
                      <a:pt x="2883" y="6077"/>
                      <a:pt x="2900" y="6077"/>
                      <a:pt x="2917" y="6077"/>
                    </a:cubicBezTo>
                    <a:cubicBezTo>
                      <a:pt x="3413" y="6077"/>
                      <a:pt x="3032" y="6846"/>
                      <a:pt x="3512" y="6969"/>
                    </a:cubicBezTo>
                    <a:cubicBezTo>
                      <a:pt x="3512" y="6031"/>
                      <a:pt x="3512" y="5026"/>
                      <a:pt x="3658" y="4063"/>
                    </a:cubicBezTo>
                    <a:cubicBezTo>
                      <a:pt x="3658" y="4033"/>
                      <a:pt x="3664" y="4009"/>
                      <a:pt x="3664" y="3972"/>
                    </a:cubicBezTo>
                    <a:cubicBezTo>
                      <a:pt x="3682" y="3878"/>
                      <a:pt x="3697" y="3799"/>
                      <a:pt x="3779" y="3799"/>
                    </a:cubicBezTo>
                    <a:cubicBezTo>
                      <a:pt x="3803" y="3799"/>
                      <a:pt x="3833" y="3806"/>
                      <a:pt x="3869" y="3821"/>
                    </a:cubicBezTo>
                    <a:cubicBezTo>
                      <a:pt x="4160" y="3948"/>
                      <a:pt x="3803" y="4511"/>
                      <a:pt x="4227" y="4699"/>
                    </a:cubicBezTo>
                    <a:cubicBezTo>
                      <a:pt x="4360" y="4233"/>
                      <a:pt x="4118" y="3700"/>
                      <a:pt x="4535" y="3331"/>
                    </a:cubicBezTo>
                    <a:cubicBezTo>
                      <a:pt x="4566" y="3306"/>
                      <a:pt x="4596" y="3276"/>
                      <a:pt x="4626" y="3252"/>
                    </a:cubicBezTo>
                    <a:cubicBezTo>
                      <a:pt x="5008" y="3506"/>
                      <a:pt x="4862" y="3881"/>
                      <a:pt x="5080" y="4190"/>
                    </a:cubicBezTo>
                    <a:cubicBezTo>
                      <a:pt x="5133" y="4253"/>
                      <a:pt x="5181" y="4277"/>
                      <a:pt x="5225" y="4277"/>
                    </a:cubicBezTo>
                    <a:cubicBezTo>
                      <a:pt x="5342" y="4277"/>
                      <a:pt x="5437" y="4110"/>
                      <a:pt x="5528" y="3996"/>
                    </a:cubicBezTo>
                    <a:cubicBezTo>
                      <a:pt x="5540" y="3972"/>
                      <a:pt x="5565" y="3960"/>
                      <a:pt x="5583" y="3936"/>
                    </a:cubicBezTo>
                    <a:cubicBezTo>
                      <a:pt x="6358" y="4505"/>
                      <a:pt x="5583" y="5383"/>
                      <a:pt x="6225" y="5946"/>
                    </a:cubicBezTo>
                    <a:cubicBezTo>
                      <a:pt x="6291" y="5322"/>
                      <a:pt x="6158" y="4632"/>
                      <a:pt x="6715" y="4148"/>
                    </a:cubicBezTo>
                    <a:cubicBezTo>
                      <a:pt x="6739" y="4142"/>
                      <a:pt x="6770" y="4124"/>
                      <a:pt x="6794" y="4112"/>
                    </a:cubicBezTo>
                    <a:cubicBezTo>
                      <a:pt x="6872" y="4057"/>
                      <a:pt x="6921" y="3972"/>
                      <a:pt x="6963" y="3888"/>
                    </a:cubicBezTo>
                    <a:cubicBezTo>
                      <a:pt x="7157" y="3542"/>
                      <a:pt x="7278" y="3094"/>
                      <a:pt x="7048" y="2731"/>
                    </a:cubicBezTo>
                    <a:cubicBezTo>
                      <a:pt x="6885" y="2471"/>
                      <a:pt x="6558" y="2301"/>
                      <a:pt x="6406" y="2035"/>
                    </a:cubicBezTo>
                    <a:cubicBezTo>
                      <a:pt x="6237" y="1726"/>
                      <a:pt x="6321" y="1326"/>
                      <a:pt x="6067" y="1066"/>
                    </a:cubicBezTo>
                    <a:cubicBezTo>
                      <a:pt x="5855" y="860"/>
                      <a:pt x="5462" y="806"/>
                      <a:pt x="5353" y="539"/>
                    </a:cubicBezTo>
                    <a:cubicBezTo>
                      <a:pt x="5286" y="370"/>
                      <a:pt x="5347" y="128"/>
                      <a:pt x="5165" y="49"/>
                    </a:cubicBezTo>
                    <a:cubicBezTo>
                      <a:pt x="5111" y="25"/>
                      <a:pt x="5044" y="19"/>
                      <a:pt x="4983" y="19"/>
                    </a:cubicBezTo>
                    <a:cubicBezTo>
                      <a:pt x="4705" y="7"/>
                      <a:pt x="4420" y="7"/>
                      <a:pt x="4136" y="1"/>
                    </a:cubicBezTo>
                    <a:cubicBezTo>
                      <a:pt x="4098" y="1"/>
                      <a:pt x="4060" y="0"/>
                      <a:pt x="402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2233489" y="1897107"/>
                <a:ext cx="1113573" cy="748857"/>
              </a:xfrm>
              <a:custGeom>
                <a:rect b="b" l="l" r="r" t="t"/>
                <a:pathLst>
                  <a:path extrusionOk="0" h="4626" w="6879">
                    <a:moveTo>
                      <a:pt x="3912" y="0"/>
                    </a:moveTo>
                    <a:cubicBezTo>
                      <a:pt x="3766" y="0"/>
                      <a:pt x="3627" y="0"/>
                      <a:pt x="3488" y="18"/>
                    </a:cubicBezTo>
                    <a:cubicBezTo>
                      <a:pt x="3252" y="55"/>
                      <a:pt x="3058" y="145"/>
                      <a:pt x="2852" y="230"/>
                    </a:cubicBezTo>
                    <a:cubicBezTo>
                      <a:pt x="2567" y="339"/>
                      <a:pt x="2238" y="426"/>
                      <a:pt x="1902" y="426"/>
                    </a:cubicBezTo>
                    <a:cubicBezTo>
                      <a:pt x="1846" y="426"/>
                      <a:pt x="1789" y="423"/>
                      <a:pt x="1732" y="418"/>
                    </a:cubicBezTo>
                    <a:cubicBezTo>
                      <a:pt x="1550" y="406"/>
                      <a:pt x="1375" y="357"/>
                      <a:pt x="1193" y="357"/>
                    </a:cubicBezTo>
                    <a:cubicBezTo>
                      <a:pt x="890" y="357"/>
                      <a:pt x="630" y="497"/>
                      <a:pt x="424" y="624"/>
                    </a:cubicBezTo>
                    <a:cubicBezTo>
                      <a:pt x="279" y="714"/>
                      <a:pt x="146" y="817"/>
                      <a:pt x="91" y="945"/>
                    </a:cubicBezTo>
                    <a:cubicBezTo>
                      <a:pt x="0" y="1132"/>
                      <a:pt x="116" y="1326"/>
                      <a:pt x="188" y="1520"/>
                    </a:cubicBezTo>
                    <a:cubicBezTo>
                      <a:pt x="224" y="1617"/>
                      <a:pt x="255" y="1713"/>
                      <a:pt x="273" y="1810"/>
                    </a:cubicBezTo>
                    <a:cubicBezTo>
                      <a:pt x="303" y="1853"/>
                      <a:pt x="340" y="1889"/>
                      <a:pt x="364" y="1931"/>
                    </a:cubicBezTo>
                    <a:cubicBezTo>
                      <a:pt x="448" y="2083"/>
                      <a:pt x="346" y="2246"/>
                      <a:pt x="303" y="2404"/>
                    </a:cubicBezTo>
                    <a:cubicBezTo>
                      <a:pt x="243" y="2622"/>
                      <a:pt x="285" y="2852"/>
                      <a:pt x="364" y="3076"/>
                    </a:cubicBezTo>
                    <a:lnTo>
                      <a:pt x="388" y="3142"/>
                    </a:lnTo>
                    <a:cubicBezTo>
                      <a:pt x="636" y="3621"/>
                      <a:pt x="303" y="4184"/>
                      <a:pt x="769" y="4626"/>
                    </a:cubicBezTo>
                    <a:cubicBezTo>
                      <a:pt x="909" y="4383"/>
                      <a:pt x="769" y="4069"/>
                      <a:pt x="1193" y="3917"/>
                    </a:cubicBezTo>
                    <a:cubicBezTo>
                      <a:pt x="1217" y="3917"/>
                      <a:pt x="1242" y="3911"/>
                      <a:pt x="1266" y="3899"/>
                    </a:cubicBezTo>
                    <a:cubicBezTo>
                      <a:pt x="1332" y="3881"/>
                      <a:pt x="1387" y="3839"/>
                      <a:pt x="1423" y="3802"/>
                    </a:cubicBezTo>
                    <a:cubicBezTo>
                      <a:pt x="1478" y="3760"/>
                      <a:pt x="1520" y="3711"/>
                      <a:pt x="1556" y="3657"/>
                    </a:cubicBezTo>
                    <a:cubicBezTo>
                      <a:pt x="1575" y="3645"/>
                      <a:pt x="1587" y="3627"/>
                      <a:pt x="1599" y="3615"/>
                    </a:cubicBezTo>
                    <a:cubicBezTo>
                      <a:pt x="1679" y="3628"/>
                      <a:pt x="1743" y="3634"/>
                      <a:pt x="1795" y="3634"/>
                    </a:cubicBezTo>
                    <a:cubicBezTo>
                      <a:pt x="2067" y="3634"/>
                      <a:pt x="2001" y="3461"/>
                      <a:pt x="2174" y="3257"/>
                    </a:cubicBezTo>
                    <a:cubicBezTo>
                      <a:pt x="2374" y="3415"/>
                      <a:pt x="2307" y="3621"/>
                      <a:pt x="2331" y="3802"/>
                    </a:cubicBezTo>
                    <a:cubicBezTo>
                      <a:pt x="2337" y="3820"/>
                      <a:pt x="2344" y="3839"/>
                      <a:pt x="2362" y="3857"/>
                    </a:cubicBezTo>
                    <a:cubicBezTo>
                      <a:pt x="2386" y="3887"/>
                      <a:pt x="2422" y="3917"/>
                      <a:pt x="2483" y="3923"/>
                    </a:cubicBezTo>
                    <a:cubicBezTo>
                      <a:pt x="2501" y="3926"/>
                      <a:pt x="2519" y="3928"/>
                      <a:pt x="2538" y="3928"/>
                    </a:cubicBezTo>
                    <a:cubicBezTo>
                      <a:pt x="2557" y="3928"/>
                      <a:pt x="2577" y="3926"/>
                      <a:pt x="2598" y="3923"/>
                    </a:cubicBezTo>
                    <a:cubicBezTo>
                      <a:pt x="2634" y="3917"/>
                      <a:pt x="2670" y="3911"/>
                      <a:pt x="2701" y="3893"/>
                    </a:cubicBezTo>
                    <a:cubicBezTo>
                      <a:pt x="2716" y="3892"/>
                      <a:pt x="2731" y="3892"/>
                      <a:pt x="2745" y="3892"/>
                    </a:cubicBezTo>
                    <a:cubicBezTo>
                      <a:pt x="3224" y="3892"/>
                      <a:pt x="2859" y="4386"/>
                      <a:pt x="3312" y="4462"/>
                    </a:cubicBezTo>
                    <a:cubicBezTo>
                      <a:pt x="3312" y="3857"/>
                      <a:pt x="3312" y="3221"/>
                      <a:pt x="3451" y="2609"/>
                    </a:cubicBezTo>
                    <a:cubicBezTo>
                      <a:pt x="3451" y="2591"/>
                      <a:pt x="3458" y="2579"/>
                      <a:pt x="3458" y="2555"/>
                    </a:cubicBezTo>
                    <a:cubicBezTo>
                      <a:pt x="3471" y="2491"/>
                      <a:pt x="3485" y="2441"/>
                      <a:pt x="3561" y="2441"/>
                    </a:cubicBezTo>
                    <a:cubicBezTo>
                      <a:pt x="3586" y="2441"/>
                      <a:pt x="3617" y="2446"/>
                      <a:pt x="3657" y="2458"/>
                    </a:cubicBezTo>
                    <a:cubicBezTo>
                      <a:pt x="3930" y="2537"/>
                      <a:pt x="3585" y="2894"/>
                      <a:pt x="3996" y="3015"/>
                    </a:cubicBezTo>
                    <a:cubicBezTo>
                      <a:pt x="4124" y="2712"/>
                      <a:pt x="3887" y="2379"/>
                      <a:pt x="4293" y="2137"/>
                    </a:cubicBezTo>
                    <a:cubicBezTo>
                      <a:pt x="4311" y="2125"/>
                      <a:pt x="4341" y="2107"/>
                      <a:pt x="4384" y="2095"/>
                    </a:cubicBezTo>
                    <a:cubicBezTo>
                      <a:pt x="4747" y="2252"/>
                      <a:pt x="4608" y="2494"/>
                      <a:pt x="4808" y="2688"/>
                    </a:cubicBezTo>
                    <a:cubicBezTo>
                      <a:pt x="4856" y="2729"/>
                      <a:pt x="4901" y="2746"/>
                      <a:pt x="4944" y="2746"/>
                    </a:cubicBezTo>
                    <a:cubicBezTo>
                      <a:pt x="5052" y="2746"/>
                      <a:pt x="5145" y="2641"/>
                      <a:pt x="5231" y="2567"/>
                    </a:cubicBezTo>
                    <a:cubicBezTo>
                      <a:pt x="5244" y="2555"/>
                      <a:pt x="5262" y="2549"/>
                      <a:pt x="5280" y="2531"/>
                    </a:cubicBezTo>
                    <a:cubicBezTo>
                      <a:pt x="6025" y="2894"/>
                      <a:pt x="5280" y="3457"/>
                      <a:pt x="5885" y="3820"/>
                    </a:cubicBezTo>
                    <a:cubicBezTo>
                      <a:pt x="5958" y="3415"/>
                      <a:pt x="5819" y="2979"/>
                      <a:pt x="6352" y="2664"/>
                    </a:cubicBezTo>
                    <a:lnTo>
                      <a:pt x="6418" y="2646"/>
                    </a:lnTo>
                    <a:cubicBezTo>
                      <a:pt x="6503" y="2616"/>
                      <a:pt x="6545" y="2561"/>
                      <a:pt x="6582" y="2507"/>
                    </a:cubicBezTo>
                    <a:cubicBezTo>
                      <a:pt x="6763" y="2252"/>
                      <a:pt x="6878" y="1962"/>
                      <a:pt x="6666" y="1738"/>
                    </a:cubicBezTo>
                    <a:cubicBezTo>
                      <a:pt x="6509" y="1568"/>
                      <a:pt x="6194" y="1465"/>
                      <a:pt x="6061" y="1290"/>
                    </a:cubicBezTo>
                    <a:cubicBezTo>
                      <a:pt x="5904" y="1096"/>
                      <a:pt x="5982" y="836"/>
                      <a:pt x="5734" y="666"/>
                    </a:cubicBezTo>
                    <a:cubicBezTo>
                      <a:pt x="5540" y="539"/>
                      <a:pt x="5159" y="503"/>
                      <a:pt x="5062" y="339"/>
                    </a:cubicBezTo>
                    <a:cubicBezTo>
                      <a:pt x="5001" y="230"/>
                      <a:pt x="5056" y="79"/>
                      <a:pt x="4880" y="24"/>
                    </a:cubicBezTo>
                    <a:cubicBezTo>
                      <a:pt x="4826" y="12"/>
                      <a:pt x="4765" y="12"/>
                      <a:pt x="4717" y="12"/>
                    </a:cubicBezTo>
                    <a:cubicBezTo>
                      <a:pt x="4450" y="12"/>
                      <a:pt x="4184" y="0"/>
                      <a:pt x="391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2166795" y="1775212"/>
                <a:ext cx="1249875" cy="1408842"/>
              </a:xfrm>
              <a:custGeom>
                <a:rect b="b" l="l" r="r" t="t"/>
                <a:pathLst>
                  <a:path extrusionOk="0" h="8703" w="7721">
                    <a:moveTo>
                      <a:pt x="4218" y="1"/>
                    </a:moveTo>
                    <a:cubicBezTo>
                      <a:pt x="4118" y="1"/>
                      <a:pt x="4018" y="6"/>
                      <a:pt x="3918" y="33"/>
                    </a:cubicBezTo>
                    <a:cubicBezTo>
                      <a:pt x="3652" y="99"/>
                      <a:pt x="3434" y="275"/>
                      <a:pt x="3204" y="426"/>
                    </a:cubicBezTo>
                    <a:cubicBezTo>
                      <a:pt x="2890" y="632"/>
                      <a:pt x="2520" y="793"/>
                      <a:pt x="2149" y="793"/>
                    </a:cubicBezTo>
                    <a:cubicBezTo>
                      <a:pt x="2083" y="793"/>
                      <a:pt x="2016" y="788"/>
                      <a:pt x="1950" y="777"/>
                    </a:cubicBezTo>
                    <a:cubicBezTo>
                      <a:pt x="1752" y="748"/>
                      <a:pt x="1559" y="674"/>
                      <a:pt x="1367" y="674"/>
                    </a:cubicBezTo>
                    <a:cubicBezTo>
                      <a:pt x="1360" y="674"/>
                      <a:pt x="1352" y="674"/>
                      <a:pt x="1345" y="674"/>
                    </a:cubicBezTo>
                    <a:cubicBezTo>
                      <a:pt x="1000" y="680"/>
                      <a:pt x="709" y="923"/>
                      <a:pt x="479" y="1183"/>
                    </a:cubicBezTo>
                    <a:cubicBezTo>
                      <a:pt x="322" y="1352"/>
                      <a:pt x="170" y="1552"/>
                      <a:pt x="104" y="1776"/>
                    </a:cubicBezTo>
                    <a:cubicBezTo>
                      <a:pt x="1" y="2133"/>
                      <a:pt x="134" y="2503"/>
                      <a:pt x="213" y="2860"/>
                    </a:cubicBezTo>
                    <a:cubicBezTo>
                      <a:pt x="261" y="3042"/>
                      <a:pt x="291" y="3223"/>
                      <a:pt x="303" y="3411"/>
                    </a:cubicBezTo>
                    <a:cubicBezTo>
                      <a:pt x="346" y="3490"/>
                      <a:pt x="382" y="3562"/>
                      <a:pt x="406" y="3641"/>
                    </a:cubicBezTo>
                    <a:cubicBezTo>
                      <a:pt x="497" y="3920"/>
                      <a:pt x="382" y="4222"/>
                      <a:pt x="334" y="4519"/>
                    </a:cubicBezTo>
                    <a:cubicBezTo>
                      <a:pt x="261" y="4937"/>
                      <a:pt x="322" y="5367"/>
                      <a:pt x="406" y="5784"/>
                    </a:cubicBezTo>
                    <a:cubicBezTo>
                      <a:pt x="412" y="5827"/>
                      <a:pt x="419" y="5863"/>
                      <a:pt x="425" y="5911"/>
                    </a:cubicBezTo>
                    <a:cubicBezTo>
                      <a:pt x="709" y="6814"/>
                      <a:pt x="328" y="7873"/>
                      <a:pt x="860" y="8702"/>
                    </a:cubicBezTo>
                    <a:cubicBezTo>
                      <a:pt x="1012" y="8248"/>
                      <a:pt x="860" y="7643"/>
                      <a:pt x="1333" y="7364"/>
                    </a:cubicBezTo>
                    <a:cubicBezTo>
                      <a:pt x="1363" y="7358"/>
                      <a:pt x="1387" y="7346"/>
                      <a:pt x="1418" y="7334"/>
                    </a:cubicBezTo>
                    <a:cubicBezTo>
                      <a:pt x="1496" y="7286"/>
                      <a:pt x="1557" y="7219"/>
                      <a:pt x="1599" y="7146"/>
                    </a:cubicBezTo>
                    <a:cubicBezTo>
                      <a:pt x="1660" y="7062"/>
                      <a:pt x="1714" y="6971"/>
                      <a:pt x="1757" y="6880"/>
                    </a:cubicBezTo>
                    <a:cubicBezTo>
                      <a:pt x="1775" y="6850"/>
                      <a:pt x="1787" y="6820"/>
                      <a:pt x="1805" y="6795"/>
                    </a:cubicBezTo>
                    <a:cubicBezTo>
                      <a:pt x="1900" y="6823"/>
                      <a:pt x="1976" y="6836"/>
                      <a:pt x="2036" y="6836"/>
                    </a:cubicBezTo>
                    <a:cubicBezTo>
                      <a:pt x="2340" y="6836"/>
                      <a:pt x="2266" y="6508"/>
                      <a:pt x="2453" y="6129"/>
                    </a:cubicBezTo>
                    <a:cubicBezTo>
                      <a:pt x="2683" y="6432"/>
                      <a:pt x="2604" y="6814"/>
                      <a:pt x="2628" y="7165"/>
                    </a:cubicBezTo>
                    <a:cubicBezTo>
                      <a:pt x="2634" y="7195"/>
                      <a:pt x="2647" y="7237"/>
                      <a:pt x="2659" y="7268"/>
                    </a:cubicBezTo>
                    <a:cubicBezTo>
                      <a:pt x="2689" y="7328"/>
                      <a:pt x="2725" y="7371"/>
                      <a:pt x="2798" y="7395"/>
                    </a:cubicBezTo>
                    <a:cubicBezTo>
                      <a:pt x="2816" y="7400"/>
                      <a:pt x="2835" y="7402"/>
                      <a:pt x="2854" y="7402"/>
                    </a:cubicBezTo>
                    <a:cubicBezTo>
                      <a:pt x="2879" y="7402"/>
                      <a:pt x="2904" y="7398"/>
                      <a:pt x="2925" y="7395"/>
                    </a:cubicBezTo>
                    <a:cubicBezTo>
                      <a:pt x="2967" y="7377"/>
                      <a:pt x="3010" y="7358"/>
                      <a:pt x="3046" y="7334"/>
                    </a:cubicBezTo>
                    <a:cubicBezTo>
                      <a:pt x="3064" y="7332"/>
                      <a:pt x="3082" y="7331"/>
                      <a:pt x="3098" y="7331"/>
                    </a:cubicBezTo>
                    <a:cubicBezTo>
                      <a:pt x="3631" y="7331"/>
                      <a:pt x="3219" y="8259"/>
                      <a:pt x="3736" y="8406"/>
                    </a:cubicBezTo>
                    <a:cubicBezTo>
                      <a:pt x="3736" y="7274"/>
                      <a:pt x="3736" y="6063"/>
                      <a:pt x="3888" y="4912"/>
                    </a:cubicBezTo>
                    <a:cubicBezTo>
                      <a:pt x="3888" y="4882"/>
                      <a:pt x="3894" y="4852"/>
                      <a:pt x="3894" y="4803"/>
                    </a:cubicBezTo>
                    <a:cubicBezTo>
                      <a:pt x="3912" y="4687"/>
                      <a:pt x="3927" y="4596"/>
                      <a:pt x="4013" y="4596"/>
                    </a:cubicBezTo>
                    <a:cubicBezTo>
                      <a:pt x="4039" y="4596"/>
                      <a:pt x="4071" y="4604"/>
                      <a:pt x="4112" y="4622"/>
                    </a:cubicBezTo>
                    <a:cubicBezTo>
                      <a:pt x="4414" y="4773"/>
                      <a:pt x="4039" y="5457"/>
                      <a:pt x="4493" y="5681"/>
                    </a:cubicBezTo>
                    <a:cubicBezTo>
                      <a:pt x="4632" y="5118"/>
                      <a:pt x="4378" y="4483"/>
                      <a:pt x="4814" y="4035"/>
                    </a:cubicBezTo>
                    <a:cubicBezTo>
                      <a:pt x="4844" y="4004"/>
                      <a:pt x="4875" y="3974"/>
                      <a:pt x="4917" y="3944"/>
                    </a:cubicBezTo>
                    <a:cubicBezTo>
                      <a:pt x="5317" y="4246"/>
                      <a:pt x="5165" y="4701"/>
                      <a:pt x="5389" y="5076"/>
                    </a:cubicBezTo>
                    <a:cubicBezTo>
                      <a:pt x="5444" y="5149"/>
                      <a:pt x="5495" y="5179"/>
                      <a:pt x="5543" y="5179"/>
                    </a:cubicBezTo>
                    <a:cubicBezTo>
                      <a:pt x="5668" y="5179"/>
                      <a:pt x="5769" y="4977"/>
                      <a:pt x="5861" y="4846"/>
                    </a:cubicBezTo>
                    <a:cubicBezTo>
                      <a:pt x="5886" y="4822"/>
                      <a:pt x="5898" y="4791"/>
                      <a:pt x="5922" y="4773"/>
                    </a:cubicBezTo>
                    <a:cubicBezTo>
                      <a:pt x="6751" y="5457"/>
                      <a:pt x="5922" y="6517"/>
                      <a:pt x="6600" y="7195"/>
                    </a:cubicBezTo>
                    <a:cubicBezTo>
                      <a:pt x="6679" y="6438"/>
                      <a:pt x="6527" y="5609"/>
                      <a:pt x="7127" y="5027"/>
                    </a:cubicBezTo>
                    <a:cubicBezTo>
                      <a:pt x="7157" y="5009"/>
                      <a:pt x="7175" y="5003"/>
                      <a:pt x="7199" y="4979"/>
                    </a:cubicBezTo>
                    <a:cubicBezTo>
                      <a:pt x="7290" y="4918"/>
                      <a:pt x="7345" y="4816"/>
                      <a:pt x="7381" y="4713"/>
                    </a:cubicBezTo>
                    <a:cubicBezTo>
                      <a:pt x="7593" y="4252"/>
                      <a:pt x="7720" y="3708"/>
                      <a:pt x="7478" y="3278"/>
                    </a:cubicBezTo>
                    <a:cubicBezTo>
                      <a:pt x="7308" y="2957"/>
                      <a:pt x="6957" y="2763"/>
                      <a:pt x="6800" y="2436"/>
                    </a:cubicBezTo>
                    <a:cubicBezTo>
                      <a:pt x="6618" y="2067"/>
                      <a:pt x="6709" y="1570"/>
                      <a:pt x="6437" y="1268"/>
                    </a:cubicBezTo>
                    <a:cubicBezTo>
                      <a:pt x="6207" y="1019"/>
                      <a:pt x="5795" y="953"/>
                      <a:pt x="5680" y="638"/>
                    </a:cubicBezTo>
                    <a:cubicBezTo>
                      <a:pt x="5601" y="432"/>
                      <a:pt x="5674" y="142"/>
                      <a:pt x="5480" y="45"/>
                    </a:cubicBezTo>
                    <a:cubicBezTo>
                      <a:pt x="5419" y="14"/>
                      <a:pt x="5353" y="14"/>
                      <a:pt x="5292" y="14"/>
                    </a:cubicBezTo>
                    <a:cubicBezTo>
                      <a:pt x="4990" y="8"/>
                      <a:pt x="4693" y="8"/>
                      <a:pt x="4390" y="2"/>
                    </a:cubicBezTo>
                    <a:cubicBezTo>
                      <a:pt x="4333" y="2"/>
                      <a:pt x="4276" y="1"/>
                      <a:pt x="4218"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2166795" y="1775212"/>
                <a:ext cx="1249875" cy="1408842"/>
              </a:xfrm>
              <a:custGeom>
                <a:rect b="b" l="l" r="r" t="t"/>
                <a:pathLst>
                  <a:path extrusionOk="0" h="8703" w="7721">
                    <a:moveTo>
                      <a:pt x="4218" y="1"/>
                    </a:moveTo>
                    <a:cubicBezTo>
                      <a:pt x="4118" y="1"/>
                      <a:pt x="4018" y="6"/>
                      <a:pt x="3918" y="33"/>
                    </a:cubicBezTo>
                    <a:cubicBezTo>
                      <a:pt x="3652" y="99"/>
                      <a:pt x="3434" y="275"/>
                      <a:pt x="3204" y="426"/>
                    </a:cubicBezTo>
                    <a:cubicBezTo>
                      <a:pt x="2890" y="632"/>
                      <a:pt x="2520" y="793"/>
                      <a:pt x="2149" y="793"/>
                    </a:cubicBezTo>
                    <a:cubicBezTo>
                      <a:pt x="2083" y="793"/>
                      <a:pt x="2016" y="788"/>
                      <a:pt x="1950" y="777"/>
                    </a:cubicBezTo>
                    <a:cubicBezTo>
                      <a:pt x="1752" y="748"/>
                      <a:pt x="1559" y="674"/>
                      <a:pt x="1367" y="674"/>
                    </a:cubicBezTo>
                    <a:cubicBezTo>
                      <a:pt x="1360" y="674"/>
                      <a:pt x="1352" y="674"/>
                      <a:pt x="1345" y="674"/>
                    </a:cubicBezTo>
                    <a:cubicBezTo>
                      <a:pt x="1000" y="680"/>
                      <a:pt x="709" y="923"/>
                      <a:pt x="479" y="1183"/>
                    </a:cubicBezTo>
                    <a:cubicBezTo>
                      <a:pt x="322" y="1352"/>
                      <a:pt x="170" y="1552"/>
                      <a:pt x="104" y="1776"/>
                    </a:cubicBezTo>
                    <a:cubicBezTo>
                      <a:pt x="1" y="2133"/>
                      <a:pt x="134" y="2503"/>
                      <a:pt x="213" y="2860"/>
                    </a:cubicBezTo>
                    <a:cubicBezTo>
                      <a:pt x="261" y="3042"/>
                      <a:pt x="291" y="3223"/>
                      <a:pt x="303" y="3411"/>
                    </a:cubicBezTo>
                    <a:cubicBezTo>
                      <a:pt x="346" y="3490"/>
                      <a:pt x="382" y="3562"/>
                      <a:pt x="406" y="3641"/>
                    </a:cubicBezTo>
                    <a:cubicBezTo>
                      <a:pt x="497" y="3920"/>
                      <a:pt x="382" y="4222"/>
                      <a:pt x="334" y="4519"/>
                    </a:cubicBezTo>
                    <a:cubicBezTo>
                      <a:pt x="261" y="4937"/>
                      <a:pt x="322" y="5367"/>
                      <a:pt x="406" y="5784"/>
                    </a:cubicBezTo>
                    <a:cubicBezTo>
                      <a:pt x="412" y="5827"/>
                      <a:pt x="419" y="5863"/>
                      <a:pt x="425" y="5911"/>
                    </a:cubicBezTo>
                    <a:cubicBezTo>
                      <a:pt x="709" y="6814"/>
                      <a:pt x="328" y="7873"/>
                      <a:pt x="860" y="8702"/>
                    </a:cubicBezTo>
                    <a:cubicBezTo>
                      <a:pt x="1012" y="8248"/>
                      <a:pt x="860" y="7643"/>
                      <a:pt x="1333" y="7364"/>
                    </a:cubicBezTo>
                    <a:cubicBezTo>
                      <a:pt x="1363" y="7358"/>
                      <a:pt x="1387" y="7346"/>
                      <a:pt x="1418" y="7334"/>
                    </a:cubicBezTo>
                    <a:cubicBezTo>
                      <a:pt x="1496" y="7286"/>
                      <a:pt x="1557" y="7219"/>
                      <a:pt x="1599" y="7146"/>
                    </a:cubicBezTo>
                    <a:cubicBezTo>
                      <a:pt x="1660" y="7062"/>
                      <a:pt x="1714" y="6971"/>
                      <a:pt x="1757" y="6880"/>
                    </a:cubicBezTo>
                    <a:cubicBezTo>
                      <a:pt x="1775" y="6850"/>
                      <a:pt x="1787" y="6820"/>
                      <a:pt x="1805" y="6795"/>
                    </a:cubicBezTo>
                    <a:cubicBezTo>
                      <a:pt x="1900" y="6823"/>
                      <a:pt x="1976" y="6836"/>
                      <a:pt x="2036" y="6836"/>
                    </a:cubicBezTo>
                    <a:cubicBezTo>
                      <a:pt x="2340" y="6836"/>
                      <a:pt x="2266" y="6508"/>
                      <a:pt x="2453" y="6129"/>
                    </a:cubicBezTo>
                    <a:cubicBezTo>
                      <a:pt x="2683" y="6432"/>
                      <a:pt x="2604" y="6814"/>
                      <a:pt x="2628" y="7165"/>
                    </a:cubicBezTo>
                    <a:cubicBezTo>
                      <a:pt x="2634" y="7195"/>
                      <a:pt x="2647" y="7237"/>
                      <a:pt x="2659" y="7268"/>
                    </a:cubicBezTo>
                    <a:cubicBezTo>
                      <a:pt x="2689" y="7328"/>
                      <a:pt x="2725" y="7371"/>
                      <a:pt x="2798" y="7395"/>
                    </a:cubicBezTo>
                    <a:cubicBezTo>
                      <a:pt x="2816" y="7400"/>
                      <a:pt x="2835" y="7402"/>
                      <a:pt x="2854" y="7402"/>
                    </a:cubicBezTo>
                    <a:cubicBezTo>
                      <a:pt x="2879" y="7402"/>
                      <a:pt x="2904" y="7398"/>
                      <a:pt x="2925" y="7395"/>
                    </a:cubicBezTo>
                    <a:cubicBezTo>
                      <a:pt x="2967" y="7377"/>
                      <a:pt x="3010" y="7358"/>
                      <a:pt x="3046" y="7334"/>
                    </a:cubicBezTo>
                    <a:cubicBezTo>
                      <a:pt x="3064" y="7332"/>
                      <a:pt x="3082" y="7331"/>
                      <a:pt x="3098" y="7331"/>
                    </a:cubicBezTo>
                    <a:cubicBezTo>
                      <a:pt x="3631" y="7331"/>
                      <a:pt x="3219" y="8259"/>
                      <a:pt x="3736" y="8406"/>
                    </a:cubicBezTo>
                    <a:cubicBezTo>
                      <a:pt x="3736" y="7274"/>
                      <a:pt x="3736" y="6063"/>
                      <a:pt x="3888" y="4912"/>
                    </a:cubicBezTo>
                    <a:cubicBezTo>
                      <a:pt x="3888" y="4882"/>
                      <a:pt x="3894" y="4852"/>
                      <a:pt x="3894" y="4803"/>
                    </a:cubicBezTo>
                    <a:cubicBezTo>
                      <a:pt x="3912" y="4687"/>
                      <a:pt x="3927" y="4596"/>
                      <a:pt x="4013" y="4596"/>
                    </a:cubicBezTo>
                    <a:cubicBezTo>
                      <a:pt x="4039" y="4596"/>
                      <a:pt x="4071" y="4604"/>
                      <a:pt x="4112" y="4622"/>
                    </a:cubicBezTo>
                    <a:cubicBezTo>
                      <a:pt x="4414" y="4773"/>
                      <a:pt x="4039" y="5457"/>
                      <a:pt x="4493" y="5681"/>
                    </a:cubicBezTo>
                    <a:cubicBezTo>
                      <a:pt x="4632" y="5118"/>
                      <a:pt x="4378" y="4483"/>
                      <a:pt x="4814" y="4035"/>
                    </a:cubicBezTo>
                    <a:cubicBezTo>
                      <a:pt x="4844" y="4004"/>
                      <a:pt x="4875" y="3974"/>
                      <a:pt x="4917" y="3944"/>
                    </a:cubicBezTo>
                    <a:cubicBezTo>
                      <a:pt x="5317" y="4246"/>
                      <a:pt x="5165" y="4701"/>
                      <a:pt x="5389" y="5076"/>
                    </a:cubicBezTo>
                    <a:cubicBezTo>
                      <a:pt x="5444" y="5149"/>
                      <a:pt x="5495" y="5179"/>
                      <a:pt x="5543" y="5179"/>
                    </a:cubicBezTo>
                    <a:cubicBezTo>
                      <a:pt x="5668" y="5179"/>
                      <a:pt x="5769" y="4977"/>
                      <a:pt x="5861" y="4846"/>
                    </a:cubicBezTo>
                    <a:cubicBezTo>
                      <a:pt x="5886" y="4822"/>
                      <a:pt x="5898" y="4791"/>
                      <a:pt x="5922" y="4773"/>
                    </a:cubicBezTo>
                    <a:cubicBezTo>
                      <a:pt x="6751" y="5457"/>
                      <a:pt x="5922" y="6517"/>
                      <a:pt x="6600" y="7195"/>
                    </a:cubicBezTo>
                    <a:cubicBezTo>
                      <a:pt x="6679" y="6438"/>
                      <a:pt x="6527" y="5609"/>
                      <a:pt x="7127" y="5027"/>
                    </a:cubicBezTo>
                    <a:cubicBezTo>
                      <a:pt x="7157" y="5009"/>
                      <a:pt x="7175" y="5003"/>
                      <a:pt x="7199" y="4979"/>
                    </a:cubicBezTo>
                    <a:cubicBezTo>
                      <a:pt x="7290" y="4918"/>
                      <a:pt x="7345" y="4816"/>
                      <a:pt x="7381" y="4713"/>
                    </a:cubicBezTo>
                    <a:cubicBezTo>
                      <a:pt x="7593" y="4252"/>
                      <a:pt x="7720" y="3708"/>
                      <a:pt x="7478" y="3278"/>
                    </a:cubicBezTo>
                    <a:cubicBezTo>
                      <a:pt x="7308" y="2957"/>
                      <a:pt x="6957" y="2763"/>
                      <a:pt x="6800" y="2436"/>
                    </a:cubicBezTo>
                    <a:cubicBezTo>
                      <a:pt x="6618" y="2067"/>
                      <a:pt x="6709" y="1570"/>
                      <a:pt x="6437" y="1268"/>
                    </a:cubicBezTo>
                    <a:cubicBezTo>
                      <a:pt x="6207" y="1019"/>
                      <a:pt x="5795" y="953"/>
                      <a:pt x="5680" y="638"/>
                    </a:cubicBezTo>
                    <a:cubicBezTo>
                      <a:pt x="5601" y="432"/>
                      <a:pt x="5674" y="142"/>
                      <a:pt x="5480" y="45"/>
                    </a:cubicBezTo>
                    <a:cubicBezTo>
                      <a:pt x="5419" y="14"/>
                      <a:pt x="5353" y="14"/>
                      <a:pt x="5292" y="14"/>
                    </a:cubicBezTo>
                    <a:cubicBezTo>
                      <a:pt x="4990" y="8"/>
                      <a:pt x="4693" y="8"/>
                      <a:pt x="4390" y="2"/>
                    </a:cubicBezTo>
                    <a:cubicBezTo>
                      <a:pt x="4333" y="2"/>
                      <a:pt x="4276" y="1"/>
                      <a:pt x="4218"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2201113" y="1797066"/>
                <a:ext cx="1178325" cy="1168450"/>
              </a:xfrm>
              <a:custGeom>
                <a:rect b="b" l="l" r="r" t="t"/>
                <a:pathLst>
                  <a:path extrusionOk="0" h="7218" w="7279">
                    <a:moveTo>
                      <a:pt x="4022" y="0"/>
                    </a:moveTo>
                    <a:cubicBezTo>
                      <a:pt x="3909" y="0"/>
                      <a:pt x="3797" y="4"/>
                      <a:pt x="3688" y="31"/>
                    </a:cubicBezTo>
                    <a:cubicBezTo>
                      <a:pt x="3440" y="85"/>
                      <a:pt x="3234" y="237"/>
                      <a:pt x="3016" y="358"/>
                    </a:cubicBezTo>
                    <a:cubicBezTo>
                      <a:pt x="2715" y="529"/>
                      <a:pt x="2361" y="660"/>
                      <a:pt x="2011" y="660"/>
                    </a:cubicBezTo>
                    <a:cubicBezTo>
                      <a:pt x="1952" y="660"/>
                      <a:pt x="1894" y="656"/>
                      <a:pt x="1835" y="648"/>
                    </a:cubicBezTo>
                    <a:cubicBezTo>
                      <a:pt x="1647" y="630"/>
                      <a:pt x="1466" y="558"/>
                      <a:pt x="1266" y="558"/>
                    </a:cubicBezTo>
                    <a:cubicBezTo>
                      <a:pt x="939" y="570"/>
                      <a:pt x="667" y="769"/>
                      <a:pt x="449" y="975"/>
                    </a:cubicBezTo>
                    <a:cubicBezTo>
                      <a:pt x="297" y="1121"/>
                      <a:pt x="152" y="1278"/>
                      <a:pt x="91" y="1466"/>
                    </a:cubicBezTo>
                    <a:cubicBezTo>
                      <a:pt x="1" y="1762"/>
                      <a:pt x="122" y="2071"/>
                      <a:pt x="200" y="2368"/>
                    </a:cubicBezTo>
                    <a:cubicBezTo>
                      <a:pt x="237" y="2519"/>
                      <a:pt x="267" y="2670"/>
                      <a:pt x="291" y="2828"/>
                    </a:cubicBezTo>
                    <a:cubicBezTo>
                      <a:pt x="322" y="2888"/>
                      <a:pt x="358" y="2949"/>
                      <a:pt x="382" y="3022"/>
                    </a:cubicBezTo>
                    <a:cubicBezTo>
                      <a:pt x="473" y="3252"/>
                      <a:pt x="364" y="3506"/>
                      <a:pt x="316" y="3748"/>
                    </a:cubicBezTo>
                    <a:cubicBezTo>
                      <a:pt x="243" y="4093"/>
                      <a:pt x="297" y="4450"/>
                      <a:pt x="376" y="4796"/>
                    </a:cubicBezTo>
                    <a:cubicBezTo>
                      <a:pt x="382" y="4838"/>
                      <a:pt x="388" y="4868"/>
                      <a:pt x="394" y="4905"/>
                    </a:cubicBezTo>
                    <a:cubicBezTo>
                      <a:pt x="661" y="5655"/>
                      <a:pt x="303" y="6533"/>
                      <a:pt x="806" y="7217"/>
                    </a:cubicBezTo>
                    <a:cubicBezTo>
                      <a:pt x="951" y="6842"/>
                      <a:pt x="806" y="6339"/>
                      <a:pt x="1260" y="6109"/>
                    </a:cubicBezTo>
                    <a:cubicBezTo>
                      <a:pt x="1290" y="6097"/>
                      <a:pt x="1314" y="6091"/>
                      <a:pt x="1333" y="6079"/>
                    </a:cubicBezTo>
                    <a:cubicBezTo>
                      <a:pt x="1405" y="6037"/>
                      <a:pt x="1454" y="5976"/>
                      <a:pt x="1508" y="5916"/>
                    </a:cubicBezTo>
                    <a:cubicBezTo>
                      <a:pt x="1563" y="5849"/>
                      <a:pt x="1617" y="5776"/>
                      <a:pt x="1654" y="5698"/>
                    </a:cubicBezTo>
                    <a:cubicBezTo>
                      <a:pt x="1666" y="5673"/>
                      <a:pt x="1684" y="5643"/>
                      <a:pt x="1696" y="5631"/>
                    </a:cubicBezTo>
                    <a:cubicBezTo>
                      <a:pt x="1782" y="5652"/>
                      <a:pt x="1851" y="5662"/>
                      <a:pt x="1906" y="5662"/>
                    </a:cubicBezTo>
                    <a:cubicBezTo>
                      <a:pt x="2197" y="5662"/>
                      <a:pt x="2123" y="5390"/>
                      <a:pt x="2301" y="5080"/>
                    </a:cubicBezTo>
                    <a:cubicBezTo>
                      <a:pt x="2513" y="5328"/>
                      <a:pt x="2447" y="5643"/>
                      <a:pt x="2471" y="5940"/>
                    </a:cubicBezTo>
                    <a:cubicBezTo>
                      <a:pt x="2477" y="5970"/>
                      <a:pt x="2483" y="5994"/>
                      <a:pt x="2501" y="6025"/>
                    </a:cubicBezTo>
                    <a:cubicBezTo>
                      <a:pt x="2531" y="6079"/>
                      <a:pt x="2568" y="6115"/>
                      <a:pt x="2628" y="6128"/>
                    </a:cubicBezTo>
                    <a:cubicBezTo>
                      <a:pt x="2646" y="6134"/>
                      <a:pt x="2668" y="6137"/>
                      <a:pt x="2689" y="6137"/>
                    </a:cubicBezTo>
                    <a:cubicBezTo>
                      <a:pt x="2710" y="6137"/>
                      <a:pt x="2731" y="6134"/>
                      <a:pt x="2749" y="6128"/>
                    </a:cubicBezTo>
                    <a:cubicBezTo>
                      <a:pt x="2786" y="6121"/>
                      <a:pt x="2834" y="6097"/>
                      <a:pt x="2864" y="6079"/>
                    </a:cubicBezTo>
                    <a:cubicBezTo>
                      <a:pt x="2883" y="6077"/>
                      <a:pt x="2900" y="6077"/>
                      <a:pt x="2917" y="6077"/>
                    </a:cubicBezTo>
                    <a:cubicBezTo>
                      <a:pt x="3413" y="6077"/>
                      <a:pt x="3032" y="6846"/>
                      <a:pt x="3512" y="6969"/>
                    </a:cubicBezTo>
                    <a:cubicBezTo>
                      <a:pt x="3512" y="6031"/>
                      <a:pt x="3512" y="5026"/>
                      <a:pt x="3658" y="4063"/>
                    </a:cubicBezTo>
                    <a:cubicBezTo>
                      <a:pt x="3658" y="4033"/>
                      <a:pt x="3664" y="4009"/>
                      <a:pt x="3664" y="3972"/>
                    </a:cubicBezTo>
                    <a:cubicBezTo>
                      <a:pt x="3682" y="3878"/>
                      <a:pt x="3697" y="3799"/>
                      <a:pt x="3779" y="3799"/>
                    </a:cubicBezTo>
                    <a:cubicBezTo>
                      <a:pt x="3803" y="3799"/>
                      <a:pt x="3833" y="3806"/>
                      <a:pt x="3869" y="3821"/>
                    </a:cubicBezTo>
                    <a:cubicBezTo>
                      <a:pt x="4160" y="3948"/>
                      <a:pt x="3803" y="4511"/>
                      <a:pt x="4227" y="4699"/>
                    </a:cubicBezTo>
                    <a:cubicBezTo>
                      <a:pt x="4360" y="4233"/>
                      <a:pt x="4118" y="3700"/>
                      <a:pt x="4535" y="3330"/>
                    </a:cubicBezTo>
                    <a:cubicBezTo>
                      <a:pt x="4566" y="3306"/>
                      <a:pt x="4596" y="3276"/>
                      <a:pt x="4626" y="3252"/>
                    </a:cubicBezTo>
                    <a:cubicBezTo>
                      <a:pt x="5008" y="3506"/>
                      <a:pt x="4862" y="3881"/>
                      <a:pt x="5080" y="4190"/>
                    </a:cubicBezTo>
                    <a:cubicBezTo>
                      <a:pt x="5133" y="4252"/>
                      <a:pt x="5181" y="4277"/>
                      <a:pt x="5225" y="4277"/>
                    </a:cubicBezTo>
                    <a:cubicBezTo>
                      <a:pt x="5342" y="4277"/>
                      <a:pt x="5437" y="4110"/>
                      <a:pt x="5528" y="3996"/>
                    </a:cubicBezTo>
                    <a:cubicBezTo>
                      <a:pt x="5540" y="3972"/>
                      <a:pt x="5565" y="3960"/>
                      <a:pt x="5583" y="3936"/>
                    </a:cubicBezTo>
                    <a:cubicBezTo>
                      <a:pt x="6358" y="4505"/>
                      <a:pt x="5583" y="5383"/>
                      <a:pt x="6225" y="5946"/>
                    </a:cubicBezTo>
                    <a:cubicBezTo>
                      <a:pt x="6291" y="5322"/>
                      <a:pt x="6158" y="4632"/>
                      <a:pt x="6715" y="4148"/>
                    </a:cubicBezTo>
                    <a:cubicBezTo>
                      <a:pt x="6739" y="4142"/>
                      <a:pt x="6770" y="4124"/>
                      <a:pt x="6794" y="4111"/>
                    </a:cubicBezTo>
                    <a:cubicBezTo>
                      <a:pt x="6872" y="4057"/>
                      <a:pt x="6921" y="3972"/>
                      <a:pt x="6963" y="3887"/>
                    </a:cubicBezTo>
                    <a:cubicBezTo>
                      <a:pt x="7157" y="3542"/>
                      <a:pt x="7278" y="3094"/>
                      <a:pt x="7048" y="2731"/>
                    </a:cubicBezTo>
                    <a:cubicBezTo>
                      <a:pt x="6885" y="2471"/>
                      <a:pt x="6558" y="2301"/>
                      <a:pt x="6406" y="2035"/>
                    </a:cubicBezTo>
                    <a:cubicBezTo>
                      <a:pt x="6237" y="1726"/>
                      <a:pt x="6321" y="1326"/>
                      <a:pt x="6067" y="1066"/>
                    </a:cubicBezTo>
                    <a:cubicBezTo>
                      <a:pt x="5855" y="860"/>
                      <a:pt x="5462" y="806"/>
                      <a:pt x="5353" y="539"/>
                    </a:cubicBezTo>
                    <a:cubicBezTo>
                      <a:pt x="5286" y="370"/>
                      <a:pt x="5347" y="128"/>
                      <a:pt x="5165" y="49"/>
                    </a:cubicBezTo>
                    <a:cubicBezTo>
                      <a:pt x="5111" y="25"/>
                      <a:pt x="5044" y="19"/>
                      <a:pt x="4983" y="19"/>
                    </a:cubicBezTo>
                    <a:cubicBezTo>
                      <a:pt x="4705" y="7"/>
                      <a:pt x="4420" y="7"/>
                      <a:pt x="4136" y="1"/>
                    </a:cubicBezTo>
                    <a:cubicBezTo>
                      <a:pt x="4098" y="1"/>
                      <a:pt x="4060" y="0"/>
                      <a:pt x="402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1327939" y="1371648"/>
                <a:ext cx="1150805" cy="1120533"/>
              </a:xfrm>
              <a:custGeom>
                <a:rect b="b" l="l" r="r" t="t"/>
                <a:pathLst>
                  <a:path extrusionOk="0" h="6922" w="7109">
                    <a:moveTo>
                      <a:pt x="3411" y="0"/>
                    </a:moveTo>
                    <a:cubicBezTo>
                      <a:pt x="3335" y="0"/>
                      <a:pt x="3256" y="9"/>
                      <a:pt x="3173" y="31"/>
                    </a:cubicBezTo>
                    <a:cubicBezTo>
                      <a:pt x="2870" y="116"/>
                      <a:pt x="2628" y="376"/>
                      <a:pt x="2301" y="382"/>
                    </a:cubicBezTo>
                    <a:cubicBezTo>
                      <a:pt x="2292" y="383"/>
                      <a:pt x="2283" y="383"/>
                      <a:pt x="2274" y="383"/>
                    </a:cubicBezTo>
                    <a:cubicBezTo>
                      <a:pt x="2173" y="383"/>
                      <a:pt x="2069" y="360"/>
                      <a:pt x="1971" y="360"/>
                    </a:cubicBezTo>
                    <a:cubicBezTo>
                      <a:pt x="1947" y="360"/>
                      <a:pt x="1924" y="361"/>
                      <a:pt x="1901" y="364"/>
                    </a:cubicBezTo>
                    <a:cubicBezTo>
                      <a:pt x="1689" y="407"/>
                      <a:pt x="1544" y="582"/>
                      <a:pt x="1453" y="758"/>
                    </a:cubicBezTo>
                    <a:cubicBezTo>
                      <a:pt x="1362" y="933"/>
                      <a:pt x="1266" y="1121"/>
                      <a:pt x="1078" y="1224"/>
                    </a:cubicBezTo>
                    <a:cubicBezTo>
                      <a:pt x="975" y="1266"/>
                      <a:pt x="872" y="1284"/>
                      <a:pt x="775" y="1321"/>
                    </a:cubicBezTo>
                    <a:cubicBezTo>
                      <a:pt x="642" y="1375"/>
                      <a:pt x="539" y="1454"/>
                      <a:pt x="454" y="1563"/>
                    </a:cubicBezTo>
                    <a:cubicBezTo>
                      <a:pt x="418" y="1617"/>
                      <a:pt x="382" y="1666"/>
                      <a:pt x="357" y="1726"/>
                    </a:cubicBezTo>
                    <a:cubicBezTo>
                      <a:pt x="357" y="1841"/>
                      <a:pt x="327" y="1981"/>
                      <a:pt x="297" y="2108"/>
                    </a:cubicBezTo>
                    <a:cubicBezTo>
                      <a:pt x="291" y="2138"/>
                      <a:pt x="279" y="2150"/>
                      <a:pt x="279" y="2180"/>
                    </a:cubicBezTo>
                    <a:cubicBezTo>
                      <a:pt x="212" y="2828"/>
                      <a:pt x="0" y="3512"/>
                      <a:pt x="424" y="4142"/>
                    </a:cubicBezTo>
                    <a:cubicBezTo>
                      <a:pt x="781" y="3833"/>
                      <a:pt x="424" y="3264"/>
                      <a:pt x="927" y="3016"/>
                    </a:cubicBezTo>
                    <a:lnTo>
                      <a:pt x="927" y="3016"/>
                    </a:lnTo>
                    <a:cubicBezTo>
                      <a:pt x="993" y="3331"/>
                      <a:pt x="854" y="3646"/>
                      <a:pt x="969" y="3985"/>
                    </a:cubicBezTo>
                    <a:cubicBezTo>
                      <a:pt x="975" y="4021"/>
                      <a:pt x="987" y="4051"/>
                      <a:pt x="993" y="4088"/>
                    </a:cubicBezTo>
                    <a:cubicBezTo>
                      <a:pt x="1120" y="4748"/>
                      <a:pt x="1078" y="5444"/>
                      <a:pt x="1138" y="6098"/>
                    </a:cubicBezTo>
                    <a:cubicBezTo>
                      <a:pt x="1562" y="5904"/>
                      <a:pt x="993" y="5280"/>
                      <a:pt x="1701" y="5220"/>
                    </a:cubicBezTo>
                    <a:cubicBezTo>
                      <a:pt x="1723" y="5223"/>
                      <a:pt x="1738" y="5224"/>
                      <a:pt x="1751" y="5224"/>
                    </a:cubicBezTo>
                    <a:cubicBezTo>
                      <a:pt x="1764" y="5224"/>
                      <a:pt x="1774" y="5223"/>
                      <a:pt x="1786" y="5220"/>
                    </a:cubicBezTo>
                    <a:cubicBezTo>
                      <a:pt x="1932" y="5147"/>
                      <a:pt x="1756" y="4717"/>
                      <a:pt x="2125" y="4711"/>
                    </a:cubicBezTo>
                    <a:cubicBezTo>
                      <a:pt x="2156" y="4729"/>
                      <a:pt x="2180" y="4754"/>
                      <a:pt x="2204" y="4784"/>
                    </a:cubicBezTo>
                    <a:cubicBezTo>
                      <a:pt x="2628" y="5286"/>
                      <a:pt x="2561" y="5977"/>
                      <a:pt x="2840" y="6540"/>
                    </a:cubicBezTo>
                    <a:cubicBezTo>
                      <a:pt x="3197" y="6104"/>
                      <a:pt x="2773" y="5474"/>
                      <a:pt x="3264" y="5008"/>
                    </a:cubicBezTo>
                    <a:cubicBezTo>
                      <a:pt x="3294" y="5008"/>
                      <a:pt x="3324" y="5008"/>
                      <a:pt x="3354" y="5020"/>
                    </a:cubicBezTo>
                    <a:cubicBezTo>
                      <a:pt x="3542" y="5074"/>
                      <a:pt x="3609" y="5262"/>
                      <a:pt x="3748" y="5389"/>
                    </a:cubicBezTo>
                    <a:cubicBezTo>
                      <a:pt x="3790" y="5438"/>
                      <a:pt x="3839" y="5468"/>
                      <a:pt x="3893" y="5498"/>
                    </a:cubicBezTo>
                    <a:cubicBezTo>
                      <a:pt x="3923" y="5510"/>
                      <a:pt x="3942" y="5523"/>
                      <a:pt x="3972" y="5535"/>
                    </a:cubicBezTo>
                    <a:cubicBezTo>
                      <a:pt x="4608" y="5855"/>
                      <a:pt x="4045" y="6552"/>
                      <a:pt x="4541" y="6921"/>
                    </a:cubicBezTo>
                    <a:cubicBezTo>
                      <a:pt x="4729" y="6540"/>
                      <a:pt x="4698" y="6110"/>
                      <a:pt x="4783" y="5710"/>
                    </a:cubicBezTo>
                    <a:cubicBezTo>
                      <a:pt x="4789" y="5680"/>
                      <a:pt x="4801" y="5644"/>
                      <a:pt x="4807" y="5613"/>
                    </a:cubicBezTo>
                    <a:cubicBezTo>
                      <a:pt x="4828" y="5498"/>
                      <a:pt x="4881" y="5341"/>
                      <a:pt x="4942" y="5341"/>
                    </a:cubicBezTo>
                    <a:cubicBezTo>
                      <a:pt x="4952" y="5341"/>
                      <a:pt x="4961" y="5345"/>
                      <a:pt x="4971" y="5353"/>
                    </a:cubicBezTo>
                    <a:cubicBezTo>
                      <a:pt x="5261" y="5353"/>
                      <a:pt x="5261" y="5662"/>
                      <a:pt x="5328" y="5922"/>
                    </a:cubicBezTo>
                    <a:cubicBezTo>
                      <a:pt x="5685" y="5450"/>
                      <a:pt x="5449" y="4802"/>
                      <a:pt x="5722" y="4318"/>
                    </a:cubicBezTo>
                    <a:cubicBezTo>
                      <a:pt x="5740" y="4287"/>
                      <a:pt x="5758" y="4257"/>
                      <a:pt x="5782" y="4227"/>
                    </a:cubicBezTo>
                    <a:cubicBezTo>
                      <a:pt x="5831" y="4166"/>
                      <a:pt x="5897" y="4166"/>
                      <a:pt x="5970" y="4166"/>
                    </a:cubicBezTo>
                    <a:cubicBezTo>
                      <a:pt x="6327" y="4542"/>
                      <a:pt x="5970" y="5111"/>
                      <a:pt x="6327" y="5480"/>
                    </a:cubicBezTo>
                    <a:cubicBezTo>
                      <a:pt x="6484" y="5074"/>
                      <a:pt x="6484" y="4620"/>
                      <a:pt x="6533" y="4178"/>
                    </a:cubicBezTo>
                    <a:cubicBezTo>
                      <a:pt x="6533" y="4142"/>
                      <a:pt x="6539" y="4106"/>
                      <a:pt x="6539" y="4076"/>
                    </a:cubicBezTo>
                    <a:cubicBezTo>
                      <a:pt x="6539" y="3979"/>
                      <a:pt x="6539" y="3785"/>
                      <a:pt x="6606" y="3785"/>
                    </a:cubicBezTo>
                    <a:cubicBezTo>
                      <a:pt x="6624" y="3782"/>
                      <a:pt x="6640" y="3780"/>
                      <a:pt x="6655" y="3780"/>
                    </a:cubicBezTo>
                    <a:cubicBezTo>
                      <a:pt x="6935" y="3780"/>
                      <a:pt x="6694" y="4287"/>
                      <a:pt x="7108" y="4287"/>
                    </a:cubicBezTo>
                    <a:cubicBezTo>
                      <a:pt x="7108" y="3658"/>
                      <a:pt x="7108" y="3028"/>
                      <a:pt x="6817" y="2423"/>
                    </a:cubicBezTo>
                    <a:lnTo>
                      <a:pt x="6775" y="2356"/>
                    </a:lnTo>
                    <a:cubicBezTo>
                      <a:pt x="6727" y="2289"/>
                      <a:pt x="6672" y="2223"/>
                      <a:pt x="6636" y="2150"/>
                    </a:cubicBezTo>
                    <a:cubicBezTo>
                      <a:pt x="6430" y="1757"/>
                      <a:pt x="6593" y="1284"/>
                      <a:pt x="6412" y="879"/>
                    </a:cubicBezTo>
                    <a:cubicBezTo>
                      <a:pt x="6260" y="540"/>
                      <a:pt x="5855" y="304"/>
                      <a:pt x="5449" y="304"/>
                    </a:cubicBezTo>
                    <a:cubicBezTo>
                      <a:pt x="5391" y="304"/>
                      <a:pt x="5329" y="310"/>
                      <a:pt x="5268" y="310"/>
                    </a:cubicBezTo>
                    <a:cubicBezTo>
                      <a:pt x="5228" y="310"/>
                      <a:pt x="5189" y="307"/>
                      <a:pt x="5152" y="298"/>
                    </a:cubicBezTo>
                    <a:cubicBezTo>
                      <a:pt x="5025" y="267"/>
                      <a:pt x="4928" y="183"/>
                      <a:pt x="4820" y="122"/>
                    </a:cubicBezTo>
                    <a:cubicBezTo>
                      <a:pt x="4752" y="82"/>
                      <a:pt x="4636" y="39"/>
                      <a:pt x="4505" y="39"/>
                    </a:cubicBezTo>
                    <a:cubicBezTo>
                      <a:pt x="4437" y="39"/>
                      <a:pt x="4365" y="51"/>
                      <a:pt x="4293" y="80"/>
                    </a:cubicBezTo>
                    <a:cubicBezTo>
                      <a:pt x="4239" y="87"/>
                      <a:pt x="4188" y="90"/>
                      <a:pt x="4138" y="90"/>
                    </a:cubicBezTo>
                    <a:cubicBezTo>
                      <a:pt x="3875" y="90"/>
                      <a:pt x="3657" y="0"/>
                      <a:pt x="3411"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1360153" y="1395282"/>
                <a:ext cx="1089129" cy="715510"/>
              </a:xfrm>
              <a:custGeom>
                <a:rect b="b" l="l" r="r" t="t"/>
                <a:pathLst>
                  <a:path extrusionOk="0" h="4420" w="6728">
                    <a:moveTo>
                      <a:pt x="3236" y="1"/>
                    </a:moveTo>
                    <a:cubicBezTo>
                      <a:pt x="3160" y="1"/>
                      <a:pt x="3082" y="7"/>
                      <a:pt x="2998" y="24"/>
                    </a:cubicBezTo>
                    <a:cubicBezTo>
                      <a:pt x="2707" y="79"/>
                      <a:pt x="2483" y="242"/>
                      <a:pt x="2181" y="248"/>
                    </a:cubicBezTo>
                    <a:cubicBezTo>
                      <a:pt x="2081" y="248"/>
                      <a:pt x="1984" y="238"/>
                      <a:pt x="1891" y="238"/>
                    </a:cubicBezTo>
                    <a:cubicBezTo>
                      <a:pt x="1860" y="238"/>
                      <a:pt x="1829" y="239"/>
                      <a:pt x="1799" y="242"/>
                    </a:cubicBezTo>
                    <a:cubicBezTo>
                      <a:pt x="1593" y="267"/>
                      <a:pt x="1466" y="382"/>
                      <a:pt x="1375" y="491"/>
                    </a:cubicBezTo>
                    <a:cubicBezTo>
                      <a:pt x="1285" y="606"/>
                      <a:pt x="1194" y="727"/>
                      <a:pt x="1012" y="787"/>
                    </a:cubicBezTo>
                    <a:cubicBezTo>
                      <a:pt x="921" y="818"/>
                      <a:pt x="812" y="824"/>
                      <a:pt x="721" y="848"/>
                    </a:cubicBezTo>
                    <a:cubicBezTo>
                      <a:pt x="600" y="878"/>
                      <a:pt x="497" y="939"/>
                      <a:pt x="419" y="999"/>
                    </a:cubicBezTo>
                    <a:cubicBezTo>
                      <a:pt x="382" y="1029"/>
                      <a:pt x="352" y="1066"/>
                      <a:pt x="328" y="1102"/>
                    </a:cubicBezTo>
                    <a:cubicBezTo>
                      <a:pt x="328" y="1181"/>
                      <a:pt x="304" y="1266"/>
                      <a:pt x="279" y="1344"/>
                    </a:cubicBezTo>
                    <a:cubicBezTo>
                      <a:pt x="267" y="1362"/>
                      <a:pt x="267" y="1375"/>
                      <a:pt x="261" y="1393"/>
                    </a:cubicBezTo>
                    <a:cubicBezTo>
                      <a:pt x="195" y="1798"/>
                      <a:pt x="1" y="2240"/>
                      <a:pt x="401" y="2640"/>
                    </a:cubicBezTo>
                    <a:cubicBezTo>
                      <a:pt x="740" y="2446"/>
                      <a:pt x="401" y="2083"/>
                      <a:pt x="867" y="1926"/>
                    </a:cubicBezTo>
                    <a:lnTo>
                      <a:pt x="867" y="1926"/>
                    </a:lnTo>
                    <a:cubicBezTo>
                      <a:pt x="933" y="2125"/>
                      <a:pt x="800" y="2325"/>
                      <a:pt x="915" y="2543"/>
                    </a:cubicBezTo>
                    <a:lnTo>
                      <a:pt x="939" y="2610"/>
                    </a:lnTo>
                    <a:cubicBezTo>
                      <a:pt x="1061" y="3027"/>
                      <a:pt x="1012" y="3475"/>
                      <a:pt x="1073" y="3893"/>
                    </a:cubicBezTo>
                    <a:cubicBezTo>
                      <a:pt x="1472" y="3766"/>
                      <a:pt x="939" y="3366"/>
                      <a:pt x="1611" y="3330"/>
                    </a:cubicBezTo>
                    <a:cubicBezTo>
                      <a:pt x="1622" y="3332"/>
                      <a:pt x="1632" y="3333"/>
                      <a:pt x="1641" y="3333"/>
                    </a:cubicBezTo>
                    <a:cubicBezTo>
                      <a:pt x="1660" y="3333"/>
                      <a:pt x="1676" y="3330"/>
                      <a:pt x="1684" y="3330"/>
                    </a:cubicBezTo>
                    <a:cubicBezTo>
                      <a:pt x="1823" y="3288"/>
                      <a:pt x="1654" y="3009"/>
                      <a:pt x="2011" y="3003"/>
                    </a:cubicBezTo>
                    <a:lnTo>
                      <a:pt x="2078" y="3052"/>
                    </a:lnTo>
                    <a:cubicBezTo>
                      <a:pt x="2483" y="3366"/>
                      <a:pt x="2411" y="3814"/>
                      <a:pt x="2683" y="4172"/>
                    </a:cubicBezTo>
                    <a:cubicBezTo>
                      <a:pt x="3016" y="3893"/>
                      <a:pt x="2616" y="3488"/>
                      <a:pt x="3089" y="3197"/>
                    </a:cubicBezTo>
                    <a:cubicBezTo>
                      <a:pt x="3119" y="3197"/>
                      <a:pt x="3149" y="3197"/>
                      <a:pt x="3180" y="3203"/>
                    </a:cubicBezTo>
                    <a:cubicBezTo>
                      <a:pt x="3349" y="3233"/>
                      <a:pt x="3422" y="3360"/>
                      <a:pt x="3549" y="3445"/>
                    </a:cubicBezTo>
                    <a:cubicBezTo>
                      <a:pt x="3585" y="3475"/>
                      <a:pt x="3640" y="3488"/>
                      <a:pt x="3682" y="3512"/>
                    </a:cubicBezTo>
                    <a:cubicBezTo>
                      <a:pt x="3706" y="3518"/>
                      <a:pt x="3737" y="3530"/>
                      <a:pt x="3767" y="3536"/>
                    </a:cubicBezTo>
                    <a:cubicBezTo>
                      <a:pt x="4372" y="3742"/>
                      <a:pt x="3827" y="4178"/>
                      <a:pt x="4306" y="4420"/>
                    </a:cubicBezTo>
                    <a:cubicBezTo>
                      <a:pt x="4487" y="4178"/>
                      <a:pt x="4457" y="3905"/>
                      <a:pt x="4530" y="3651"/>
                    </a:cubicBezTo>
                    <a:cubicBezTo>
                      <a:pt x="4542" y="3627"/>
                      <a:pt x="4548" y="3603"/>
                      <a:pt x="4554" y="3590"/>
                    </a:cubicBezTo>
                    <a:cubicBezTo>
                      <a:pt x="4575" y="3516"/>
                      <a:pt x="4629" y="3414"/>
                      <a:pt x="4682" y="3414"/>
                    </a:cubicBezTo>
                    <a:cubicBezTo>
                      <a:pt x="4690" y="3414"/>
                      <a:pt x="4698" y="3416"/>
                      <a:pt x="4705" y="3421"/>
                    </a:cubicBezTo>
                    <a:cubicBezTo>
                      <a:pt x="4978" y="3421"/>
                      <a:pt x="4978" y="3627"/>
                      <a:pt x="5044" y="3784"/>
                    </a:cubicBezTo>
                    <a:cubicBezTo>
                      <a:pt x="5389" y="3481"/>
                      <a:pt x="5159" y="3076"/>
                      <a:pt x="5420" y="2761"/>
                    </a:cubicBezTo>
                    <a:cubicBezTo>
                      <a:pt x="5432" y="2743"/>
                      <a:pt x="5456" y="2725"/>
                      <a:pt x="5480" y="2700"/>
                    </a:cubicBezTo>
                    <a:cubicBezTo>
                      <a:pt x="5517" y="2664"/>
                      <a:pt x="5583" y="2664"/>
                      <a:pt x="5650" y="2664"/>
                    </a:cubicBezTo>
                    <a:cubicBezTo>
                      <a:pt x="5983" y="2906"/>
                      <a:pt x="5650" y="3270"/>
                      <a:pt x="5983" y="3506"/>
                    </a:cubicBezTo>
                    <a:cubicBezTo>
                      <a:pt x="6128" y="3239"/>
                      <a:pt x="6134" y="2955"/>
                      <a:pt x="6183" y="2670"/>
                    </a:cubicBezTo>
                    <a:cubicBezTo>
                      <a:pt x="6183" y="2652"/>
                      <a:pt x="6189" y="2628"/>
                      <a:pt x="6189" y="2604"/>
                    </a:cubicBezTo>
                    <a:cubicBezTo>
                      <a:pt x="6189" y="2543"/>
                      <a:pt x="6189" y="2422"/>
                      <a:pt x="6255" y="2422"/>
                    </a:cubicBezTo>
                    <a:cubicBezTo>
                      <a:pt x="6272" y="2420"/>
                      <a:pt x="6287" y="2419"/>
                      <a:pt x="6301" y="2419"/>
                    </a:cubicBezTo>
                    <a:cubicBezTo>
                      <a:pt x="6576" y="2419"/>
                      <a:pt x="6347" y="2743"/>
                      <a:pt x="6727" y="2743"/>
                    </a:cubicBezTo>
                    <a:cubicBezTo>
                      <a:pt x="6727" y="2337"/>
                      <a:pt x="6727" y="1938"/>
                      <a:pt x="6455" y="1550"/>
                    </a:cubicBezTo>
                    <a:lnTo>
                      <a:pt x="6407" y="1508"/>
                    </a:lnTo>
                    <a:cubicBezTo>
                      <a:pt x="6364" y="1459"/>
                      <a:pt x="6316" y="1423"/>
                      <a:pt x="6279" y="1381"/>
                    </a:cubicBezTo>
                    <a:cubicBezTo>
                      <a:pt x="6086" y="1126"/>
                      <a:pt x="6237" y="824"/>
                      <a:pt x="6068" y="569"/>
                    </a:cubicBezTo>
                    <a:cubicBezTo>
                      <a:pt x="5922" y="351"/>
                      <a:pt x="5547" y="200"/>
                      <a:pt x="5159" y="200"/>
                    </a:cubicBezTo>
                    <a:cubicBezTo>
                      <a:pt x="5123" y="200"/>
                      <a:pt x="5086" y="201"/>
                      <a:pt x="5048" y="201"/>
                    </a:cubicBezTo>
                    <a:cubicBezTo>
                      <a:pt x="4992" y="201"/>
                      <a:pt x="4935" y="199"/>
                      <a:pt x="4881" y="188"/>
                    </a:cubicBezTo>
                    <a:cubicBezTo>
                      <a:pt x="4760" y="176"/>
                      <a:pt x="4669" y="115"/>
                      <a:pt x="4560" y="79"/>
                    </a:cubicBezTo>
                    <a:cubicBezTo>
                      <a:pt x="4487" y="46"/>
                      <a:pt x="4391" y="24"/>
                      <a:pt x="4282" y="24"/>
                    </a:cubicBezTo>
                    <a:cubicBezTo>
                      <a:pt x="4212" y="24"/>
                      <a:pt x="4136" y="33"/>
                      <a:pt x="4057" y="55"/>
                    </a:cubicBezTo>
                    <a:cubicBezTo>
                      <a:pt x="4011" y="59"/>
                      <a:pt x="3966" y="61"/>
                      <a:pt x="3923" y="61"/>
                    </a:cubicBezTo>
                    <a:cubicBezTo>
                      <a:pt x="3671" y="61"/>
                      <a:pt x="3466" y="1"/>
                      <a:pt x="3236"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1287632" y="1273388"/>
                <a:ext cx="1227374" cy="1342147"/>
              </a:xfrm>
              <a:custGeom>
                <a:rect b="b" l="l" r="r" t="t"/>
                <a:pathLst>
                  <a:path extrusionOk="0" h="8291" w="7582">
                    <a:moveTo>
                      <a:pt x="3658" y="1"/>
                    </a:moveTo>
                    <a:cubicBezTo>
                      <a:pt x="3572" y="1"/>
                      <a:pt x="3482" y="13"/>
                      <a:pt x="3385" y="45"/>
                    </a:cubicBezTo>
                    <a:cubicBezTo>
                      <a:pt x="3058" y="148"/>
                      <a:pt x="2798" y="450"/>
                      <a:pt x="2459" y="469"/>
                    </a:cubicBezTo>
                    <a:cubicBezTo>
                      <a:pt x="2451" y="469"/>
                      <a:pt x="2444" y="469"/>
                      <a:pt x="2436" y="469"/>
                    </a:cubicBezTo>
                    <a:cubicBezTo>
                      <a:pt x="2325" y="469"/>
                      <a:pt x="2218" y="438"/>
                      <a:pt x="2109" y="438"/>
                    </a:cubicBezTo>
                    <a:cubicBezTo>
                      <a:pt x="2082" y="438"/>
                      <a:pt x="2056" y="440"/>
                      <a:pt x="2029" y="444"/>
                    </a:cubicBezTo>
                    <a:cubicBezTo>
                      <a:pt x="1799" y="481"/>
                      <a:pt x="1648" y="711"/>
                      <a:pt x="1551" y="911"/>
                    </a:cubicBezTo>
                    <a:cubicBezTo>
                      <a:pt x="1454" y="1123"/>
                      <a:pt x="1357" y="1353"/>
                      <a:pt x="1151" y="1468"/>
                    </a:cubicBezTo>
                    <a:cubicBezTo>
                      <a:pt x="1054" y="1516"/>
                      <a:pt x="933" y="1540"/>
                      <a:pt x="824" y="1589"/>
                    </a:cubicBezTo>
                    <a:cubicBezTo>
                      <a:pt x="691" y="1649"/>
                      <a:pt x="576" y="1752"/>
                      <a:pt x="485" y="1873"/>
                    </a:cubicBezTo>
                    <a:cubicBezTo>
                      <a:pt x="437" y="1934"/>
                      <a:pt x="407" y="2000"/>
                      <a:pt x="376" y="2079"/>
                    </a:cubicBezTo>
                    <a:cubicBezTo>
                      <a:pt x="376" y="2224"/>
                      <a:pt x="346" y="2376"/>
                      <a:pt x="316" y="2533"/>
                    </a:cubicBezTo>
                    <a:cubicBezTo>
                      <a:pt x="310" y="2563"/>
                      <a:pt x="304" y="2594"/>
                      <a:pt x="304" y="2618"/>
                    </a:cubicBezTo>
                    <a:cubicBezTo>
                      <a:pt x="225" y="3387"/>
                      <a:pt x="1" y="4222"/>
                      <a:pt x="455" y="4979"/>
                    </a:cubicBezTo>
                    <a:cubicBezTo>
                      <a:pt x="830" y="4598"/>
                      <a:pt x="455" y="3920"/>
                      <a:pt x="982" y="3617"/>
                    </a:cubicBezTo>
                    <a:lnTo>
                      <a:pt x="982" y="3617"/>
                    </a:lnTo>
                    <a:cubicBezTo>
                      <a:pt x="1060" y="3992"/>
                      <a:pt x="909" y="4374"/>
                      <a:pt x="1036" y="4779"/>
                    </a:cubicBezTo>
                    <a:cubicBezTo>
                      <a:pt x="1042" y="4816"/>
                      <a:pt x="1054" y="4864"/>
                      <a:pt x="1060" y="4900"/>
                    </a:cubicBezTo>
                    <a:cubicBezTo>
                      <a:pt x="1194" y="5694"/>
                      <a:pt x="1151" y="6535"/>
                      <a:pt x="1212" y="7316"/>
                    </a:cubicBezTo>
                    <a:cubicBezTo>
                      <a:pt x="1666" y="7086"/>
                      <a:pt x="1060" y="6329"/>
                      <a:pt x="1817" y="6257"/>
                    </a:cubicBezTo>
                    <a:cubicBezTo>
                      <a:pt x="1832" y="6259"/>
                      <a:pt x="1846" y="6261"/>
                      <a:pt x="1859" y="6261"/>
                    </a:cubicBezTo>
                    <a:cubicBezTo>
                      <a:pt x="1878" y="6261"/>
                      <a:pt x="1894" y="6258"/>
                      <a:pt x="1908" y="6251"/>
                    </a:cubicBezTo>
                    <a:cubicBezTo>
                      <a:pt x="2059" y="6166"/>
                      <a:pt x="1878" y="5645"/>
                      <a:pt x="2271" y="5633"/>
                    </a:cubicBezTo>
                    <a:cubicBezTo>
                      <a:pt x="2302" y="5657"/>
                      <a:pt x="2326" y="5694"/>
                      <a:pt x="2356" y="5724"/>
                    </a:cubicBezTo>
                    <a:cubicBezTo>
                      <a:pt x="2810" y="6329"/>
                      <a:pt x="2732" y="7165"/>
                      <a:pt x="3034" y="7843"/>
                    </a:cubicBezTo>
                    <a:cubicBezTo>
                      <a:pt x="3416" y="7316"/>
                      <a:pt x="2962" y="6559"/>
                      <a:pt x="3488" y="5996"/>
                    </a:cubicBezTo>
                    <a:cubicBezTo>
                      <a:pt x="3519" y="5996"/>
                      <a:pt x="3555" y="6008"/>
                      <a:pt x="3585" y="6014"/>
                    </a:cubicBezTo>
                    <a:cubicBezTo>
                      <a:pt x="3785" y="6075"/>
                      <a:pt x="3858" y="6311"/>
                      <a:pt x="4003" y="6462"/>
                    </a:cubicBezTo>
                    <a:cubicBezTo>
                      <a:pt x="4051" y="6511"/>
                      <a:pt x="4100" y="6553"/>
                      <a:pt x="4160" y="6584"/>
                    </a:cubicBezTo>
                    <a:cubicBezTo>
                      <a:pt x="4191" y="6596"/>
                      <a:pt x="4221" y="6614"/>
                      <a:pt x="4251" y="6620"/>
                    </a:cubicBezTo>
                    <a:cubicBezTo>
                      <a:pt x="4929" y="7007"/>
                      <a:pt x="4324" y="7837"/>
                      <a:pt x="4851" y="8291"/>
                    </a:cubicBezTo>
                    <a:cubicBezTo>
                      <a:pt x="5056" y="7837"/>
                      <a:pt x="5020" y="7316"/>
                      <a:pt x="5111" y="6832"/>
                    </a:cubicBezTo>
                    <a:cubicBezTo>
                      <a:pt x="5117" y="6795"/>
                      <a:pt x="5123" y="6747"/>
                      <a:pt x="5129" y="6711"/>
                    </a:cubicBezTo>
                    <a:cubicBezTo>
                      <a:pt x="5150" y="6575"/>
                      <a:pt x="5211" y="6386"/>
                      <a:pt x="5274" y="6386"/>
                    </a:cubicBezTo>
                    <a:cubicBezTo>
                      <a:pt x="5284" y="6386"/>
                      <a:pt x="5294" y="6391"/>
                      <a:pt x="5305" y="6402"/>
                    </a:cubicBezTo>
                    <a:cubicBezTo>
                      <a:pt x="5607" y="6402"/>
                      <a:pt x="5607" y="6777"/>
                      <a:pt x="5686" y="7080"/>
                    </a:cubicBezTo>
                    <a:cubicBezTo>
                      <a:pt x="6061" y="6511"/>
                      <a:pt x="5813" y="5736"/>
                      <a:pt x="6098" y="5143"/>
                    </a:cubicBezTo>
                    <a:cubicBezTo>
                      <a:pt x="6122" y="5106"/>
                      <a:pt x="6140" y="5070"/>
                      <a:pt x="6170" y="5028"/>
                    </a:cubicBezTo>
                    <a:cubicBezTo>
                      <a:pt x="6213" y="4955"/>
                      <a:pt x="6291" y="4955"/>
                      <a:pt x="6364" y="4955"/>
                    </a:cubicBezTo>
                    <a:cubicBezTo>
                      <a:pt x="6746" y="5409"/>
                      <a:pt x="6364" y="6087"/>
                      <a:pt x="6746" y="6541"/>
                    </a:cubicBezTo>
                    <a:cubicBezTo>
                      <a:pt x="6909" y="6051"/>
                      <a:pt x="6915" y="5506"/>
                      <a:pt x="6964" y="4979"/>
                    </a:cubicBezTo>
                    <a:cubicBezTo>
                      <a:pt x="6964" y="4931"/>
                      <a:pt x="6970" y="4888"/>
                      <a:pt x="6976" y="4846"/>
                    </a:cubicBezTo>
                    <a:cubicBezTo>
                      <a:pt x="6976" y="4725"/>
                      <a:pt x="6976" y="4501"/>
                      <a:pt x="7054" y="4501"/>
                    </a:cubicBezTo>
                    <a:cubicBezTo>
                      <a:pt x="7075" y="4497"/>
                      <a:pt x="7093" y="4495"/>
                      <a:pt x="7110" y="4495"/>
                    </a:cubicBezTo>
                    <a:cubicBezTo>
                      <a:pt x="7399" y="4495"/>
                      <a:pt x="7152" y="5106"/>
                      <a:pt x="7581" y="5106"/>
                    </a:cubicBezTo>
                    <a:cubicBezTo>
                      <a:pt x="7581" y="4350"/>
                      <a:pt x="7581" y="3593"/>
                      <a:pt x="7272" y="2860"/>
                    </a:cubicBezTo>
                    <a:cubicBezTo>
                      <a:pt x="7260" y="2830"/>
                      <a:pt x="7242" y="2806"/>
                      <a:pt x="7218" y="2775"/>
                    </a:cubicBezTo>
                    <a:cubicBezTo>
                      <a:pt x="7169" y="2691"/>
                      <a:pt x="7121" y="2618"/>
                      <a:pt x="7079" y="2533"/>
                    </a:cubicBezTo>
                    <a:cubicBezTo>
                      <a:pt x="6855" y="2061"/>
                      <a:pt x="7024" y="1486"/>
                      <a:pt x="6836" y="1001"/>
                    </a:cubicBezTo>
                    <a:cubicBezTo>
                      <a:pt x="6673" y="596"/>
                      <a:pt x="6249" y="305"/>
                      <a:pt x="5813" y="305"/>
                    </a:cubicBezTo>
                    <a:cubicBezTo>
                      <a:pt x="5748" y="305"/>
                      <a:pt x="5685" y="312"/>
                      <a:pt x="5621" y="312"/>
                    </a:cubicBezTo>
                    <a:cubicBezTo>
                      <a:pt x="5579" y="312"/>
                      <a:pt x="5536" y="309"/>
                      <a:pt x="5492" y="299"/>
                    </a:cubicBezTo>
                    <a:cubicBezTo>
                      <a:pt x="5359" y="263"/>
                      <a:pt x="5250" y="160"/>
                      <a:pt x="5141" y="87"/>
                    </a:cubicBezTo>
                    <a:cubicBezTo>
                      <a:pt x="5072" y="63"/>
                      <a:pt x="4975" y="37"/>
                      <a:pt x="4861" y="37"/>
                    </a:cubicBezTo>
                    <a:cubicBezTo>
                      <a:pt x="4775" y="37"/>
                      <a:pt x="4679" y="52"/>
                      <a:pt x="4578" y="93"/>
                    </a:cubicBezTo>
                    <a:cubicBezTo>
                      <a:pt x="4522" y="102"/>
                      <a:pt x="4468" y="106"/>
                      <a:pt x="4415" y="106"/>
                    </a:cubicBezTo>
                    <a:cubicBezTo>
                      <a:pt x="4140" y="106"/>
                      <a:pt x="3914" y="1"/>
                      <a:pt x="3658"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1287632" y="1273388"/>
                <a:ext cx="1227374" cy="1342147"/>
              </a:xfrm>
              <a:custGeom>
                <a:rect b="b" l="l" r="r" t="t"/>
                <a:pathLst>
                  <a:path extrusionOk="0" h="8291" w="7582">
                    <a:moveTo>
                      <a:pt x="3658" y="1"/>
                    </a:moveTo>
                    <a:cubicBezTo>
                      <a:pt x="3572" y="1"/>
                      <a:pt x="3482" y="13"/>
                      <a:pt x="3385" y="45"/>
                    </a:cubicBezTo>
                    <a:cubicBezTo>
                      <a:pt x="3058" y="148"/>
                      <a:pt x="2798" y="450"/>
                      <a:pt x="2459" y="469"/>
                    </a:cubicBezTo>
                    <a:cubicBezTo>
                      <a:pt x="2451" y="469"/>
                      <a:pt x="2444" y="469"/>
                      <a:pt x="2436" y="469"/>
                    </a:cubicBezTo>
                    <a:cubicBezTo>
                      <a:pt x="2325" y="469"/>
                      <a:pt x="2218" y="438"/>
                      <a:pt x="2109" y="438"/>
                    </a:cubicBezTo>
                    <a:cubicBezTo>
                      <a:pt x="2082" y="438"/>
                      <a:pt x="2056" y="440"/>
                      <a:pt x="2029" y="444"/>
                    </a:cubicBezTo>
                    <a:cubicBezTo>
                      <a:pt x="1799" y="481"/>
                      <a:pt x="1648" y="711"/>
                      <a:pt x="1551" y="911"/>
                    </a:cubicBezTo>
                    <a:cubicBezTo>
                      <a:pt x="1454" y="1123"/>
                      <a:pt x="1357" y="1353"/>
                      <a:pt x="1151" y="1468"/>
                    </a:cubicBezTo>
                    <a:cubicBezTo>
                      <a:pt x="1054" y="1516"/>
                      <a:pt x="933" y="1540"/>
                      <a:pt x="824" y="1589"/>
                    </a:cubicBezTo>
                    <a:cubicBezTo>
                      <a:pt x="691" y="1649"/>
                      <a:pt x="576" y="1752"/>
                      <a:pt x="485" y="1873"/>
                    </a:cubicBezTo>
                    <a:cubicBezTo>
                      <a:pt x="437" y="1934"/>
                      <a:pt x="407" y="2000"/>
                      <a:pt x="376" y="2079"/>
                    </a:cubicBezTo>
                    <a:cubicBezTo>
                      <a:pt x="376" y="2224"/>
                      <a:pt x="346" y="2376"/>
                      <a:pt x="316" y="2533"/>
                    </a:cubicBezTo>
                    <a:cubicBezTo>
                      <a:pt x="310" y="2563"/>
                      <a:pt x="304" y="2594"/>
                      <a:pt x="304" y="2618"/>
                    </a:cubicBezTo>
                    <a:cubicBezTo>
                      <a:pt x="225" y="3387"/>
                      <a:pt x="1" y="4222"/>
                      <a:pt x="455" y="4979"/>
                    </a:cubicBezTo>
                    <a:cubicBezTo>
                      <a:pt x="830" y="4598"/>
                      <a:pt x="455" y="3920"/>
                      <a:pt x="982" y="3617"/>
                    </a:cubicBezTo>
                    <a:lnTo>
                      <a:pt x="982" y="3617"/>
                    </a:lnTo>
                    <a:cubicBezTo>
                      <a:pt x="1060" y="3992"/>
                      <a:pt x="909" y="4374"/>
                      <a:pt x="1036" y="4779"/>
                    </a:cubicBezTo>
                    <a:cubicBezTo>
                      <a:pt x="1042" y="4816"/>
                      <a:pt x="1054" y="4864"/>
                      <a:pt x="1060" y="4900"/>
                    </a:cubicBezTo>
                    <a:cubicBezTo>
                      <a:pt x="1194" y="5694"/>
                      <a:pt x="1151" y="6535"/>
                      <a:pt x="1212" y="7316"/>
                    </a:cubicBezTo>
                    <a:cubicBezTo>
                      <a:pt x="1666" y="7086"/>
                      <a:pt x="1060" y="6329"/>
                      <a:pt x="1817" y="6257"/>
                    </a:cubicBezTo>
                    <a:cubicBezTo>
                      <a:pt x="1832" y="6259"/>
                      <a:pt x="1846" y="6261"/>
                      <a:pt x="1859" y="6261"/>
                    </a:cubicBezTo>
                    <a:cubicBezTo>
                      <a:pt x="1878" y="6261"/>
                      <a:pt x="1894" y="6258"/>
                      <a:pt x="1908" y="6251"/>
                    </a:cubicBezTo>
                    <a:cubicBezTo>
                      <a:pt x="2059" y="6166"/>
                      <a:pt x="1878" y="5645"/>
                      <a:pt x="2271" y="5633"/>
                    </a:cubicBezTo>
                    <a:cubicBezTo>
                      <a:pt x="2302" y="5657"/>
                      <a:pt x="2326" y="5694"/>
                      <a:pt x="2356" y="5724"/>
                    </a:cubicBezTo>
                    <a:cubicBezTo>
                      <a:pt x="2810" y="6329"/>
                      <a:pt x="2732" y="7165"/>
                      <a:pt x="3034" y="7843"/>
                    </a:cubicBezTo>
                    <a:cubicBezTo>
                      <a:pt x="3416" y="7316"/>
                      <a:pt x="2962" y="6559"/>
                      <a:pt x="3488" y="5996"/>
                    </a:cubicBezTo>
                    <a:cubicBezTo>
                      <a:pt x="3519" y="5996"/>
                      <a:pt x="3555" y="6008"/>
                      <a:pt x="3585" y="6014"/>
                    </a:cubicBezTo>
                    <a:cubicBezTo>
                      <a:pt x="3785" y="6075"/>
                      <a:pt x="3858" y="6311"/>
                      <a:pt x="4003" y="6462"/>
                    </a:cubicBezTo>
                    <a:cubicBezTo>
                      <a:pt x="4051" y="6511"/>
                      <a:pt x="4100" y="6553"/>
                      <a:pt x="4160" y="6584"/>
                    </a:cubicBezTo>
                    <a:cubicBezTo>
                      <a:pt x="4191" y="6596"/>
                      <a:pt x="4221" y="6614"/>
                      <a:pt x="4251" y="6620"/>
                    </a:cubicBezTo>
                    <a:cubicBezTo>
                      <a:pt x="4929" y="7007"/>
                      <a:pt x="4324" y="7837"/>
                      <a:pt x="4851" y="8291"/>
                    </a:cubicBezTo>
                    <a:cubicBezTo>
                      <a:pt x="5056" y="7837"/>
                      <a:pt x="5020" y="7316"/>
                      <a:pt x="5111" y="6832"/>
                    </a:cubicBezTo>
                    <a:cubicBezTo>
                      <a:pt x="5117" y="6795"/>
                      <a:pt x="5123" y="6747"/>
                      <a:pt x="5129" y="6711"/>
                    </a:cubicBezTo>
                    <a:cubicBezTo>
                      <a:pt x="5150" y="6575"/>
                      <a:pt x="5211" y="6386"/>
                      <a:pt x="5274" y="6386"/>
                    </a:cubicBezTo>
                    <a:cubicBezTo>
                      <a:pt x="5284" y="6386"/>
                      <a:pt x="5294" y="6391"/>
                      <a:pt x="5305" y="6402"/>
                    </a:cubicBezTo>
                    <a:cubicBezTo>
                      <a:pt x="5607" y="6402"/>
                      <a:pt x="5607" y="6777"/>
                      <a:pt x="5686" y="7080"/>
                    </a:cubicBezTo>
                    <a:cubicBezTo>
                      <a:pt x="6061" y="6511"/>
                      <a:pt x="5813" y="5736"/>
                      <a:pt x="6098" y="5143"/>
                    </a:cubicBezTo>
                    <a:cubicBezTo>
                      <a:pt x="6122" y="5106"/>
                      <a:pt x="6140" y="5070"/>
                      <a:pt x="6170" y="5028"/>
                    </a:cubicBezTo>
                    <a:cubicBezTo>
                      <a:pt x="6213" y="4955"/>
                      <a:pt x="6291" y="4955"/>
                      <a:pt x="6364" y="4955"/>
                    </a:cubicBezTo>
                    <a:cubicBezTo>
                      <a:pt x="6746" y="5409"/>
                      <a:pt x="6364" y="6087"/>
                      <a:pt x="6746" y="6541"/>
                    </a:cubicBezTo>
                    <a:cubicBezTo>
                      <a:pt x="6909" y="6051"/>
                      <a:pt x="6915" y="5506"/>
                      <a:pt x="6964" y="4979"/>
                    </a:cubicBezTo>
                    <a:cubicBezTo>
                      <a:pt x="6964" y="4931"/>
                      <a:pt x="6970" y="4888"/>
                      <a:pt x="6976" y="4846"/>
                    </a:cubicBezTo>
                    <a:cubicBezTo>
                      <a:pt x="6976" y="4725"/>
                      <a:pt x="6976" y="4501"/>
                      <a:pt x="7054" y="4501"/>
                    </a:cubicBezTo>
                    <a:cubicBezTo>
                      <a:pt x="7075" y="4497"/>
                      <a:pt x="7093" y="4495"/>
                      <a:pt x="7110" y="4495"/>
                    </a:cubicBezTo>
                    <a:cubicBezTo>
                      <a:pt x="7399" y="4495"/>
                      <a:pt x="7152" y="5106"/>
                      <a:pt x="7581" y="5106"/>
                    </a:cubicBezTo>
                    <a:cubicBezTo>
                      <a:pt x="7581" y="4350"/>
                      <a:pt x="7581" y="3593"/>
                      <a:pt x="7272" y="2860"/>
                    </a:cubicBezTo>
                    <a:cubicBezTo>
                      <a:pt x="7260" y="2830"/>
                      <a:pt x="7242" y="2806"/>
                      <a:pt x="7218" y="2775"/>
                    </a:cubicBezTo>
                    <a:cubicBezTo>
                      <a:pt x="7169" y="2691"/>
                      <a:pt x="7121" y="2618"/>
                      <a:pt x="7079" y="2533"/>
                    </a:cubicBezTo>
                    <a:cubicBezTo>
                      <a:pt x="6855" y="2061"/>
                      <a:pt x="7024" y="1486"/>
                      <a:pt x="6836" y="1001"/>
                    </a:cubicBezTo>
                    <a:cubicBezTo>
                      <a:pt x="6673" y="596"/>
                      <a:pt x="6249" y="305"/>
                      <a:pt x="5813" y="305"/>
                    </a:cubicBezTo>
                    <a:cubicBezTo>
                      <a:pt x="5748" y="305"/>
                      <a:pt x="5685" y="312"/>
                      <a:pt x="5621" y="312"/>
                    </a:cubicBezTo>
                    <a:cubicBezTo>
                      <a:pt x="5579" y="312"/>
                      <a:pt x="5536" y="309"/>
                      <a:pt x="5492" y="299"/>
                    </a:cubicBezTo>
                    <a:cubicBezTo>
                      <a:pt x="5359" y="263"/>
                      <a:pt x="5250" y="160"/>
                      <a:pt x="5141" y="87"/>
                    </a:cubicBezTo>
                    <a:cubicBezTo>
                      <a:pt x="5072" y="63"/>
                      <a:pt x="4975" y="37"/>
                      <a:pt x="4861" y="37"/>
                    </a:cubicBezTo>
                    <a:cubicBezTo>
                      <a:pt x="4775" y="37"/>
                      <a:pt x="4679" y="52"/>
                      <a:pt x="4578" y="93"/>
                    </a:cubicBezTo>
                    <a:cubicBezTo>
                      <a:pt x="4522" y="102"/>
                      <a:pt x="4468" y="106"/>
                      <a:pt x="4415" y="106"/>
                    </a:cubicBezTo>
                    <a:cubicBezTo>
                      <a:pt x="4140" y="106"/>
                      <a:pt x="3914" y="1"/>
                      <a:pt x="3658"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1327939" y="1298155"/>
                <a:ext cx="1150805" cy="1120371"/>
              </a:xfrm>
              <a:custGeom>
                <a:rect b="b" l="l" r="r" t="t"/>
                <a:pathLst>
                  <a:path extrusionOk="0" h="6921" w="7109">
                    <a:moveTo>
                      <a:pt x="3411" y="0"/>
                    </a:moveTo>
                    <a:cubicBezTo>
                      <a:pt x="3335" y="0"/>
                      <a:pt x="3256" y="9"/>
                      <a:pt x="3173" y="31"/>
                    </a:cubicBezTo>
                    <a:cubicBezTo>
                      <a:pt x="2870" y="116"/>
                      <a:pt x="2628" y="376"/>
                      <a:pt x="2301" y="382"/>
                    </a:cubicBezTo>
                    <a:cubicBezTo>
                      <a:pt x="2292" y="383"/>
                      <a:pt x="2283" y="383"/>
                      <a:pt x="2274" y="383"/>
                    </a:cubicBezTo>
                    <a:cubicBezTo>
                      <a:pt x="2173" y="383"/>
                      <a:pt x="2069" y="360"/>
                      <a:pt x="1971" y="360"/>
                    </a:cubicBezTo>
                    <a:cubicBezTo>
                      <a:pt x="1947" y="360"/>
                      <a:pt x="1924" y="361"/>
                      <a:pt x="1901" y="364"/>
                    </a:cubicBezTo>
                    <a:cubicBezTo>
                      <a:pt x="1689" y="406"/>
                      <a:pt x="1544" y="582"/>
                      <a:pt x="1453" y="758"/>
                    </a:cubicBezTo>
                    <a:cubicBezTo>
                      <a:pt x="1362" y="933"/>
                      <a:pt x="1266" y="1121"/>
                      <a:pt x="1078" y="1224"/>
                    </a:cubicBezTo>
                    <a:cubicBezTo>
                      <a:pt x="975" y="1266"/>
                      <a:pt x="872" y="1284"/>
                      <a:pt x="775" y="1321"/>
                    </a:cubicBezTo>
                    <a:cubicBezTo>
                      <a:pt x="642" y="1375"/>
                      <a:pt x="539" y="1454"/>
                      <a:pt x="454" y="1563"/>
                    </a:cubicBezTo>
                    <a:cubicBezTo>
                      <a:pt x="418" y="1617"/>
                      <a:pt x="382" y="1666"/>
                      <a:pt x="357" y="1726"/>
                    </a:cubicBezTo>
                    <a:cubicBezTo>
                      <a:pt x="357" y="1841"/>
                      <a:pt x="327" y="1981"/>
                      <a:pt x="297" y="2108"/>
                    </a:cubicBezTo>
                    <a:cubicBezTo>
                      <a:pt x="291" y="2138"/>
                      <a:pt x="279" y="2150"/>
                      <a:pt x="279" y="2180"/>
                    </a:cubicBezTo>
                    <a:cubicBezTo>
                      <a:pt x="212" y="2828"/>
                      <a:pt x="0" y="3512"/>
                      <a:pt x="424" y="4142"/>
                    </a:cubicBezTo>
                    <a:cubicBezTo>
                      <a:pt x="781" y="3833"/>
                      <a:pt x="424" y="3264"/>
                      <a:pt x="927" y="3016"/>
                    </a:cubicBezTo>
                    <a:lnTo>
                      <a:pt x="927" y="3016"/>
                    </a:lnTo>
                    <a:cubicBezTo>
                      <a:pt x="993" y="3331"/>
                      <a:pt x="854" y="3646"/>
                      <a:pt x="969" y="3985"/>
                    </a:cubicBezTo>
                    <a:cubicBezTo>
                      <a:pt x="975" y="4021"/>
                      <a:pt x="987" y="4051"/>
                      <a:pt x="993" y="4088"/>
                    </a:cubicBezTo>
                    <a:cubicBezTo>
                      <a:pt x="1120" y="4747"/>
                      <a:pt x="1078" y="5444"/>
                      <a:pt x="1138" y="6098"/>
                    </a:cubicBezTo>
                    <a:cubicBezTo>
                      <a:pt x="1562" y="5904"/>
                      <a:pt x="993" y="5280"/>
                      <a:pt x="1701" y="5220"/>
                    </a:cubicBezTo>
                    <a:cubicBezTo>
                      <a:pt x="1723" y="5223"/>
                      <a:pt x="1738" y="5224"/>
                      <a:pt x="1751" y="5224"/>
                    </a:cubicBezTo>
                    <a:cubicBezTo>
                      <a:pt x="1764" y="5224"/>
                      <a:pt x="1774" y="5223"/>
                      <a:pt x="1786" y="5220"/>
                    </a:cubicBezTo>
                    <a:cubicBezTo>
                      <a:pt x="1932" y="5147"/>
                      <a:pt x="1756" y="4717"/>
                      <a:pt x="2125" y="4711"/>
                    </a:cubicBezTo>
                    <a:cubicBezTo>
                      <a:pt x="2156" y="4729"/>
                      <a:pt x="2180" y="4754"/>
                      <a:pt x="2204" y="4784"/>
                    </a:cubicBezTo>
                    <a:cubicBezTo>
                      <a:pt x="2628" y="5286"/>
                      <a:pt x="2561" y="5977"/>
                      <a:pt x="2840" y="6540"/>
                    </a:cubicBezTo>
                    <a:cubicBezTo>
                      <a:pt x="3197" y="6104"/>
                      <a:pt x="2773" y="5474"/>
                      <a:pt x="3264" y="5008"/>
                    </a:cubicBezTo>
                    <a:cubicBezTo>
                      <a:pt x="3294" y="5008"/>
                      <a:pt x="3324" y="5008"/>
                      <a:pt x="3354" y="5020"/>
                    </a:cubicBezTo>
                    <a:cubicBezTo>
                      <a:pt x="3542" y="5074"/>
                      <a:pt x="3609" y="5262"/>
                      <a:pt x="3748" y="5389"/>
                    </a:cubicBezTo>
                    <a:cubicBezTo>
                      <a:pt x="3790" y="5438"/>
                      <a:pt x="3839" y="5468"/>
                      <a:pt x="3893" y="5498"/>
                    </a:cubicBezTo>
                    <a:cubicBezTo>
                      <a:pt x="3923" y="5510"/>
                      <a:pt x="3942" y="5522"/>
                      <a:pt x="3972" y="5535"/>
                    </a:cubicBezTo>
                    <a:cubicBezTo>
                      <a:pt x="4608" y="5855"/>
                      <a:pt x="4045" y="6552"/>
                      <a:pt x="4541" y="6921"/>
                    </a:cubicBezTo>
                    <a:cubicBezTo>
                      <a:pt x="4729" y="6540"/>
                      <a:pt x="4698" y="6110"/>
                      <a:pt x="4783" y="5710"/>
                    </a:cubicBezTo>
                    <a:cubicBezTo>
                      <a:pt x="4789" y="5680"/>
                      <a:pt x="4801" y="5644"/>
                      <a:pt x="4807" y="5613"/>
                    </a:cubicBezTo>
                    <a:cubicBezTo>
                      <a:pt x="4828" y="5498"/>
                      <a:pt x="4881" y="5341"/>
                      <a:pt x="4942" y="5341"/>
                    </a:cubicBezTo>
                    <a:cubicBezTo>
                      <a:pt x="4952" y="5341"/>
                      <a:pt x="4961" y="5345"/>
                      <a:pt x="4971" y="5353"/>
                    </a:cubicBezTo>
                    <a:cubicBezTo>
                      <a:pt x="5261" y="5353"/>
                      <a:pt x="5261" y="5662"/>
                      <a:pt x="5328" y="5922"/>
                    </a:cubicBezTo>
                    <a:cubicBezTo>
                      <a:pt x="5685" y="5450"/>
                      <a:pt x="5449" y="4802"/>
                      <a:pt x="5722" y="4318"/>
                    </a:cubicBezTo>
                    <a:cubicBezTo>
                      <a:pt x="5740" y="4287"/>
                      <a:pt x="5758" y="4257"/>
                      <a:pt x="5782" y="4227"/>
                    </a:cubicBezTo>
                    <a:cubicBezTo>
                      <a:pt x="5831" y="4166"/>
                      <a:pt x="5897" y="4166"/>
                      <a:pt x="5970" y="4166"/>
                    </a:cubicBezTo>
                    <a:cubicBezTo>
                      <a:pt x="6327" y="4542"/>
                      <a:pt x="5970" y="5111"/>
                      <a:pt x="6327" y="5480"/>
                    </a:cubicBezTo>
                    <a:cubicBezTo>
                      <a:pt x="6484" y="5074"/>
                      <a:pt x="6484" y="4620"/>
                      <a:pt x="6533" y="4178"/>
                    </a:cubicBezTo>
                    <a:cubicBezTo>
                      <a:pt x="6533" y="4142"/>
                      <a:pt x="6539" y="4106"/>
                      <a:pt x="6539" y="4075"/>
                    </a:cubicBezTo>
                    <a:cubicBezTo>
                      <a:pt x="6539" y="3979"/>
                      <a:pt x="6539" y="3785"/>
                      <a:pt x="6606" y="3785"/>
                    </a:cubicBezTo>
                    <a:cubicBezTo>
                      <a:pt x="6624" y="3782"/>
                      <a:pt x="6640" y="3780"/>
                      <a:pt x="6655" y="3780"/>
                    </a:cubicBezTo>
                    <a:cubicBezTo>
                      <a:pt x="6935" y="3780"/>
                      <a:pt x="6694" y="4287"/>
                      <a:pt x="7108" y="4287"/>
                    </a:cubicBezTo>
                    <a:cubicBezTo>
                      <a:pt x="7108" y="3658"/>
                      <a:pt x="7108" y="3028"/>
                      <a:pt x="6817" y="2423"/>
                    </a:cubicBezTo>
                    <a:lnTo>
                      <a:pt x="6775" y="2356"/>
                    </a:lnTo>
                    <a:cubicBezTo>
                      <a:pt x="6727" y="2289"/>
                      <a:pt x="6672" y="2223"/>
                      <a:pt x="6636" y="2150"/>
                    </a:cubicBezTo>
                    <a:cubicBezTo>
                      <a:pt x="6430" y="1757"/>
                      <a:pt x="6593" y="1284"/>
                      <a:pt x="6412" y="879"/>
                    </a:cubicBezTo>
                    <a:cubicBezTo>
                      <a:pt x="6260" y="540"/>
                      <a:pt x="5855" y="304"/>
                      <a:pt x="5449" y="304"/>
                    </a:cubicBezTo>
                    <a:cubicBezTo>
                      <a:pt x="5391" y="304"/>
                      <a:pt x="5329" y="310"/>
                      <a:pt x="5268" y="310"/>
                    </a:cubicBezTo>
                    <a:cubicBezTo>
                      <a:pt x="5228" y="310"/>
                      <a:pt x="5189" y="307"/>
                      <a:pt x="5152" y="297"/>
                    </a:cubicBezTo>
                    <a:cubicBezTo>
                      <a:pt x="5025" y="267"/>
                      <a:pt x="4928" y="182"/>
                      <a:pt x="4820" y="122"/>
                    </a:cubicBezTo>
                    <a:cubicBezTo>
                      <a:pt x="4752" y="82"/>
                      <a:pt x="4636" y="39"/>
                      <a:pt x="4505" y="39"/>
                    </a:cubicBezTo>
                    <a:cubicBezTo>
                      <a:pt x="4437" y="39"/>
                      <a:pt x="4365" y="51"/>
                      <a:pt x="4293" y="80"/>
                    </a:cubicBezTo>
                    <a:cubicBezTo>
                      <a:pt x="4239" y="87"/>
                      <a:pt x="4188" y="90"/>
                      <a:pt x="4138" y="90"/>
                    </a:cubicBezTo>
                    <a:cubicBezTo>
                      <a:pt x="3875" y="90"/>
                      <a:pt x="3657" y="0"/>
                      <a:pt x="3411"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5"/>
            <p:cNvSpPr/>
            <p:nvPr/>
          </p:nvSpPr>
          <p:spPr>
            <a:xfrm>
              <a:off x="288275" y="4434775"/>
              <a:ext cx="1041200" cy="903400"/>
            </a:xfrm>
            <a:custGeom>
              <a:rect b="b" l="l" r="r" t="t"/>
              <a:pathLst>
                <a:path extrusionOk="0" h="36136" w="41648">
                  <a:moveTo>
                    <a:pt x="22349" y="3911"/>
                  </a:moveTo>
                  <a:lnTo>
                    <a:pt x="41648" y="36136"/>
                  </a:lnTo>
                  <a:lnTo>
                    <a:pt x="0" y="35026"/>
                  </a:lnTo>
                  <a:lnTo>
                    <a:pt x="2574" y="0"/>
                  </a:lnTo>
                  <a:close/>
                </a:path>
              </a:pathLst>
            </a:custGeom>
            <a:solidFill>
              <a:srgbClr val="8A7165"/>
            </a:solidFill>
            <a:ln>
              <a:noFill/>
            </a:ln>
          </p:spPr>
        </p:sp>
      </p:grpSp>
      <p:sp>
        <p:nvSpPr>
          <p:cNvPr id="205" name="Google Shape;205;p15"/>
          <p:cNvSpPr txBox="1"/>
          <p:nvPr>
            <p:ph idx="1" type="body"/>
          </p:nvPr>
        </p:nvSpPr>
        <p:spPr>
          <a:xfrm>
            <a:off x="234500" y="1022800"/>
            <a:ext cx="3399600" cy="3450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GB"/>
              <a:t>Asia pollutes more than Europe, US, India, and africa at 2020. But is not entirely to blame for this production.</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GB"/>
              <a:t>If this level of pollution does not slow down rapidly the consequences are dire for us all. </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GB"/>
              <a:t>Solutions cannot be delayed any longer due to the associated lags of implementing them.</a:t>
            </a:r>
            <a:endParaRPr/>
          </a:p>
        </p:txBody>
      </p:sp>
      <p:pic>
        <p:nvPicPr>
          <p:cNvPr id="206" name="Google Shape;206;p15"/>
          <p:cNvPicPr preferRelativeResize="0"/>
          <p:nvPr/>
        </p:nvPicPr>
        <p:blipFill>
          <a:blip r:embed="rId3">
            <a:alphaModFix/>
          </a:blip>
          <a:stretch>
            <a:fillRect/>
          </a:stretch>
        </p:blipFill>
        <p:spPr>
          <a:xfrm>
            <a:off x="4824625" y="1059425"/>
            <a:ext cx="4054174" cy="3102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pSp>
        <p:nvGrpSpPr>
          <p:cNvPr id="211" name="Google Shape;211;p16"/>
          <p:cNvGrpSpPr/>
          <p:nvPr/>
        </p:nvGrpSpPr>
        <p:grpSpPr>
          <a:xfrm rot="1137995">
            <a:off x="-182929" y="2973493"/>
            <a:ext cx="1114231" cy="1536115"/>
            <a:chOff x="1260462" y="2282930"/>
            <a:chExt cx="1934529" cy="2667004"/>
          </a:xfrm>
        </p:grpSpPr>
        <p:sp>
          <p:nvSpPr>
            <p:cNvPr id="212" name="Google Shape;212;p16"/>
            <p:cNvSpPr/>
            <p:nvPr/>
          </p:nvSpPr>
          <p:spPr>
            <a:xfrm flipH="1">
              <a:off x="2154195" y="3044174"/>
              <a:ext cx="179049" cy="350717"/>
            </a:xfrm>
            <a:custGeom>
              <a:rect b="b" l="l" r="r" t="t"/>
              <a:pathLst>
                <a:path extrusionOk="0" h="1853" w="946">
                  <a:moveTo>
                    <a:pt x="352" y="0"/>
                  </a:moveTo>
                  <a:cubicBezTo>
                    <a:pt x="298" y="291"/>
                    <a:pt x="249" y="575"/>
                    <a:pt x="189" y="866"/>
                  </a:cubicBezTo>
                  <a:lnTo>
                    <a:pt x="98" y="1296"/>
                  </a:lnTo>
                  <a:cubicBezTo>
                    <a:pt x="74" y="1441"/>
                    <a:pt x="37" y="1586"/>
                    <a:pt x="1" y="1726"/>
                  </a:cubicBezTo>
                  <a:lnTo>
                    <a:pt x="655" y="1853"/>
                  </a:lnTo>
                  <a:cubicBezTo>
                    <a:pt x="679" y="1713"/>
                    <a:pt x="709" y="1562"/>
                    <a:pt x="733" y="1417"/>
                  </a:cubicBezTo>
                  <a:lnTo>
                    <a:pt x="806" y="975"/>
                  </a:lnTo>
                  <a:cubicBezTo>
                    <a:pt x="861" y="684"/>
                    <a:pt x="897" y="394"/>
                    <a:pt x="945" y="97"/>
                  </a:cubicBezTo>
                  <a:lnTo>
                    <a:pt x="35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flipH="1">
              <a:off x="2153059" y="3053637"/>
              <a:ext cx="98799" cy="23848"/>
            </a:xfrm>
            <a:custGeom>
              <a:rect b="b" l="l" r="r" t="t"/>
              <a:pathLst>
                <a:path extrusionOk="0" h="126" w="522">
                  <a:moveTo>
                    <a:pt x="110" y="1"/>
                  </a:moveTo>
                  <a:cubicBezTo>
                    <a:pt x="75" y="1"/>
                    <a:pt x="40" y="2"/>
                    <a:pt x="7" y="5"/>
                  </a:cubicBezTo>
                  <a:cubicBezTo>
                    <a:pt x="1" y="5"/>
                    <a:pt x="1" y="11"/>
                    <a:pt x="7" y="23"/>
                  </a:cubicBezTo>
                  <a:cubicBezTo>
                    <a:pt x="170" y="59"/>
                    <a:pt x="340" y="120"/>
                    <a:pt x="515" y="126"/>
                  </a:cubicBezTo>
                  <a:cubicBezTo>
                    <a:pt x="515" y="120"/>
                    <a:pt x="521" y="101"/>
                    <a:pt x="515" y="95"/>
                  </a:cubicBezTo>
                  <a:cubicBezTo>
                    <a:pt x="395" y="23"/>
                    <a:pt x="247" y="1"/>
                    <a:pt x="11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flipH="1">
              <a:off x="2153059" y="3053637"/>
              <a:ext cx="98799" cy="23848"/>
            </a:xfrm>
            <a:custGeom>
              <a:rect b="b" l="l" r="r" t="t"/>
              <a:pathLst>
                <a:path extrusionOk="0" h="126" w="522">
                  <a:moveTo>
                    <a:pt x="110" y="1"/>
                  </a:moveTo>
                  <a:cubicBezTo>
                    <a:pt x="75" y="1"/>
                    <a:pt x="40" y="2"/>
                    <a:pt x="7" y="5"/>
                  </a:cubicBezTo>
                  <a:cubicBezTo>
                    <a:pt x="1" y="5"/>
                    <a:pt x="1" y="11"/>
                    <a:pt x="7" y="23"/>
                  </a:cubicBezTo>
                  <a:cubicBezTo>
                    <a:pt x="170" y="59"/>
                    <a:pt x="340" y="120"/>
                    <a:pt x="515" y="126"/>
                  </a:cubicBezTo>
                  <a:cubicBezTo>
                    <a:pt x="515" y="120"/>
                    <a:pt x="521" y="101"/>
                    <a:pt x="515" y="95"/>
                  </a:cubicBezTo>
                  <a:cubicBezTo>
                    <a:pt x="395" y="23"/>
                    <a:pt x="247" y="1"/>
                    <a:pt x="11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flipH="1">
              <a:off x="2153627" y="3072753"/>
              <a:ext cx="29526" cy="164854"/>
            </a:xfrm>
            <a:custGeom>
              <a:rect b="b" l="l" r="r" t="t"/>
              <a:pathLst>
                <a:path extrusionOk="0" h="871" w="156">
                  <a:moveTo>
                    <a:pt x="148" y="0"/>
                  </a:moveTo>
                  <a:cubicBezTo>
                    <a:pt x="143" y="0"/>
                    <a:pt x="137" y="6"/>
                    <a:pt x="134" y="19"/>
                  </a:cubicBezTo>
                  <a:cubicBezTo>
                    <a:pt x="74" y="297"/>
                    <a:pt x="43" y="588"/>
                    <a:pt x="1" y="866"/>
                  </a:cubicBezTo>
                  <a:cubicBezTo>
                    <a:pt x="1" y="869"/>
                    <a:pt x="3" y="871"/>
                    <a:pt x="4" y="871"/>
                  </a:cubicBezTo>
                  <a:cubicBezTo>
                    <a:pt x="6" y="871"/>
                    <a:pt x="7" y="869"/>
                    <a:pt x="7" y="866"/>
                  </a:cubicBezTo>
                  <a:cubicBezTo>
                    <a:pt x="62" y="588"/>
                    <a:pt x="104" y="297"/>
                    <a:pt x="152" y="19"/>
                  </a:cubicBezTo>
                  <a:cubicBezTo>
                    <a:pt x="155" y="6"/>
                    <a:pt x="152" y="0"/>
                    <a:pt x="14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flipH="1">
              <a:off x="2153627" y="3072753"/>
              <a:ext cx="29526" cy="164854"/>
            </a:xfrm>
            <a:custGeom>
              <a:rect b="b" l="l" r="r" t="t"/>
              <a:pathLst>
                <a:path extrusionOk="0" h="871" w="156">
                  <a:moveTo>
                    <a:pt x="148" y="0"/>
                  </a:moveTo>
                  <a:cubicBezTo>
                    <a:pt x="143" y="0"/>
                    <a:pt x="137" y="6"/>
                    <a:pt x="134" y="19"/>
                  </a:cubicBezTo>
                  <a:cubicBezTo>
                    <a:pt x="74" y="297"/>
                    <a:pt x="43" y="588"/>
                    <a:pt x="1" y="866"/>
                  </a:cubicBezTo>
                  <a:cubicBezTo>
                    <a:pt x="1" y="869"/>
                    <a:pt x="3" y="871"/>
                    <a:pt x="4" y="871"/>
                  </a:cubicBezTo>
                  <a:cubicBezTo>
                    <a:pt x="6" y="871"/>
                    <a:pt x="7" y="869"/>
                    <a:pt x="7" y="866"/>
                  </a:cubicBezTo>
                  <a:cubicBezTo>
                    <a:pt x="62" y="588"/>
                    <a:pt x="104" y="297"/>
                    <a:pt x="152" y="19"/>
                  </a:cubicBezTo>
                  <a:cubicBezTo>
                    <a:pt x="155" y="6"/>
                    <a:pt x="152" y="0"/>
                    <a:pt x="14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flipH="1">
              <a:off x="2190913" y="3103983"/>
              <a:ext cx="72301" cy="22712"/>
            </a:xfrm>
            <a:custGeom>
              <a:rect b="b" l="l" r="r" t="t"/>
              <a:pathLst>
                <a:path extrusionOk="0" h="120" w="382">
                  <a:moveTo>
                    <a:pt x="68" y="0"/>
                  </a:moveTo>
                  <a:cubicBezTo>
                    <a:pt x="45" y="0"/>
                    <a:pt x="22" y="5"/>
                    <a:pt x="0" y="17"/>
                  </a:cubicBezTo>
                  <a:cubicBezTo>
                    <a:pt x="61" y="59"/>
                    <a:pt x="133" y="47"/>
                    <a:pt x="200" y="65"/>
                  </a:cubicBezTo>
                  <a:cubicBezTo>
                    <a:pt x="261" y="78"/>
                    <a:pt x="321" y="96"/>
                    <a:pt x="382" y="120"/>
                  </a:cubicBezTo>
                  <a:lnTo>
                    <a:pt x="382" y="108"/>
                  </a:lnTo>
                  <a:cubicBezTo>
                    <a:pt x="321" y="72"/>
                    <a:pt x="261" y="47"/>
                    <a:pt x="200" y="35"/>
                  </a:cubicBezTo>
                  <a:cubicBezTo>
                    <a:pt x="160" y="19"/>
                    <a:pt x="114" y="0"/>
                    <a:pt x="6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flipH="1">
              <a:off x="2190913" y="3103983"/>
              <a:ext cx="72301" cy="22712"/>
            </a:xfrm>
            <a:custGeom>
              <a:rect b="b" l="l" r="r" t="t"/>
              <a:pathLst>
                <a:path extrusionOk="0" h="120" w="382">
                  <a:moveTo>
                    <a:pt x="68" y="0"/>
                  </a:moveTo>
                  <a:cubicBezTo>
                    <a:pt x="45" y="0"/>
                    <a:pt x="22" y="5"/>
                    <a:pt x="0" y="17"/>
                  </a:cubicBezTo>
                  <a:cubicBezTo>
                    <a:pt x="61" y="59"/>
                    <a:pt x="133" y="47"/>
                    <a:pt x="200" y="65"/>
                  </a:cubicBezTo>
                  <a:cubicBezTo>
                    <a:pt x="261" y="78"/>
                    <a:pt x="321" y="96"/>
                    <a:pt x="382" y="120"/>
                  </a:cubicBezTo>
                  <a:lnTo>
                    <a:pt x="382" y="108"/>
                  </a:lnTo>
                  <a:cubicBezTo>
                    <a:pt x="321" y="72"/>
                    <a:pt x="261" y="47"/>
                    <a:pt x="200" y="35"/>
                  </a:cubicBezTo>
                  <a:cubicBezTo>
                    <a:pt x="160" y="19"/>
                    <a:pt x="114" y="0"/>
                    <a:pt x="6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flipH="1">
              <a:off x="2219493" y="3256724"/>
              <a:ext cx="69084" cy="25930"/>
            </a:xfrm>
            <a:custGeom>
              <a:rect b="b" l="l" r="r" t="t"/>
              <a:pathLst>
                <a:path extrusionOk="0" h="137" w="365">
                  <a:moveTo>
                    <a:pt x="53" y="0"/>
                  </a:moveTo>
                  <a:cubicBezTo>
                    <a:pt x="36" y="0"/>
                    <a:pt x="18" y="3"/>
                    <a:pt x="1" y="9"/>
                  </a:cubicBezTo>
                  <a:cubicBezTo>
                    <a:pt x="49" y="46"/>
                    <a:pt x="104" y="40"/>
                    <a:pt x="152" y="52"/>
                  </a:cubicBezTo>
                  <a:cubicBezTo>
                    <a:pt x="225" y="70"/>
                    <a:pt x="292" y="100"/>
                    <a:pt x="358" y="136"/>
                  </a:cubicBezTo>
                  <a:cubicBezTo>
                    <a:pt x="364" y="136"/>
                    <a:pt x="364" y="130"/>
                    <a:pt x="358" y="130"/>
                  </a:cubicBezTo>
                  <a:cubicBezTo>
                    <a:pt x="304" y="82"/>
                    <a:pt x="243" y="58"/>
                    <a:pt x="183" y="40"/>
                  </a:cubicBezTo>
                  <a:cubicBezTo>
                    <a:pt x="147" y="22"/>
                    <a:pt x="101" y="0"/>
                    <a:pt x="53"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flipH="1">
              <a:off x="2219493" y="3256724"/>
              <a:ext cx="69084" cy="25930"/>
            </a:xfrm>
            <a:custGeom>
              <a:rect b="b" l="l" r="r" t="t"/>
              <a:pathLst>
                <a:path extrusionOk="0" h="137" w="365">
                  <a:moveTo>
                    <a:pt x="53" y="0"/>
                  </a:moveTo>
                  <a:cubicBezTo>
                    <a:pt x="36" y="0"/>
                    <a:pt x="18" y="3"/>
                    <a:pt x="1" y="9"/>
                  </a:cubicBezTo>
                  <a:cubicBezTo>
                    <a:pt x="49" y="46"/>
                    <a:pt x="104" y="40"/>
                    <a:pt x="152" y="52"/>
                  </a:cubicBezTo>
                  <a:cubicBezTo>
                    <a:pt x="225" y="70"/>
                    <a:pt x="292" y="100"/>
                    <a:pt x="358" y="136"/>
                  </a:cubicBezTo>
                  <a:cubicBezTo>
                    <a:pt x="364" y="136"/>
                    <a:pt x="364" y="130"/>
                    <a:pt x="358" y="130"/>
                  </a:cubicBezTo>
                  <a:cubicBezTo>
                    <a:pt x="304" y="82"/>
                    <a:pt x="243" y="58"/>
                    <a:pt x="183" y="40"/>
                  </a:cubicBezTo>
                  <a:cubicBezTo>
                    <a:pt x="147" y="22"/>
                    <a:pt x="101" y="0"/>
                    <a:pt x="5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flipH="1">
              <a:off x="2228767" y="3145812"/>
              <a:ext cx="21955" cy="5678"/>
            </a:xfrm>
            <a:custGeom>
              <a:rect b="b" l="l" r="r" t="t"/>
              <a:pathLst>
                <a:path extrusionOk="0" h="30" w="116">
                  <a:moveTo>
                    <a:pt x="50" y="1"/>
                  </a:moveTo>
                  <a:cubicBezTo>
                    <a:pt x="34" y="1"/>
                    <a:pt x="16" y="3"/>
                    <a:pt x="1" y="8"/>
                  </a:cubicBezTo>
                  <a:cubicBezTo>
                    <a:pt x="21" y="24"/>
                    <a:pt x="47" y="29"/>
                    <a:pt x="70" y="29"/>
                  </a:cubicBezTo>
                  <a:cubicBezTo>
                    <a:pt x="82" y="29"/>
                    <a:pt x="94" y="28"/>
                    <a:pt x="104" y="26"/>
                  </a:cubicBezTo>
                  <a:cubicBezTo>
                    <a:pt x="116" y="26"/>
                    <a:pt x="116" y="8"/>
                    <a:pt x="104" y="8"/>
                  </a:cubicBezTo>
                  <a:cubicBezTo>
                    <a:pt x="93" y="4"/>
                    <a:pt x="73"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flipH="1">
              <a:off x="2228767" y="3145812"/>
              <a:ext cx="21955" cy="5678"/>
            </a:xfrm>
            <a:custGeom>
              <a:rect b="b" l="l" r="r" t="t"/>
              <a:pathLst>
                <a:path extrusionOk="0" h="30" w="116">
                  <a:moveTo>
                    <a:pt x="50" y="1"/>
                  </a:moveTo>
                  <a:cubicBezTo>
                    <a:pt x="34" y="1"/>
                    <a:pt x="16" y="3"/>
                    <a:pt x="1" y="8"/>
                  </a:cubicBezTo>
                  <a:cubicBezTo>
                    <a:pt x="21" y="24"/>
                    <a:pt x="47" y="29"/>
                    <a:pt x="70" y="29"/>
                  </a:cubicBezTo>
                  <a:cubicBezTo>
                    <a:pt x="82" y="29"/>
                    <a:pt x="94" y="28"/>
                    <a:pt x="104" y="26"/>
                  </a:cubicBezTo>
                  <a:cubicBezTo>
                    <a:pt x="116" y="26"/>
                    <a:pt x="116" y="8"/>
                    <a:pt x="104" y="8"/>
                  </a:cubicBezTo>
                  <a:cubicBezTo>
                    <a:pt x="93" y="4"/>
                    <a:pt x="73"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52805" y="3311991"/>
              <a:ext cx="26498" cy="11924"/>
            </a:xfrm>
            <a:custGeom>
              <a:rect b="b" l="l" r="r" t="t"/>
              <a:pathLst>
                <a:path extrusionOk="0" h="63" w="140">
                  <a:moveTo>
                    <a:pt x="57" y="1"/>
                  </a:moveTo>
                  <a:cubicBezTo>
                    <a:pt x="39" y="1"/>
                    <a:pt x="20" y="7"/>
                    <a:pt x="0" y="20"/>
                  </a:cubicBezTo>
                  <a:cubicBezTo>
                    <a:pt x="37" y="50"/>
                    <a:pt x="91" y="62"/>
                    <a:pt x="134" y="62"/>
                  </a:cubicBezTo>
                  <a:cubicBezTo>
                    <a:pt x="140" y="62"/>
                    <a:pt x="140" y="50"/>
                    <a:pt x="140" y="50"/>
                  </a:cubicBezTo>
                  <a:cubicBezTo>
                    <a:pt x="117" y="19"/>
                    <a:pt x="88" y="1"/>
                    <a:pt x="57"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flipH="1">
              <a:off x="2252805" y="3311991"/>
              <a:ext cx="26498" cy="11924"/>
            </a:xfrm>
            <a:custGeom>
              <a:rect b="b" l="l" r="r" t="t"/>
              <a:pathLst>
                <a:path extrusionOk="0" h="63" w="140">
                  <a:moveTo>
                    <a:pt x="57" y="1"/>
                  </a:moveTo>
                  <a:cubicBezTo>
                    <a:pt x="39" y="1"/>
                    <a:pt x="20" y="7"/>
                    <a:pt x="0" y="20"/>
                  </a:cubicBezTo>
                  <a:cubicBezTo>
                    <a:pt x="37" y="50"/>
                    <a:pt x="91" y="62"/>
                    <a:pt x="134" y="62"/>
                  </a:cubicBezTo>
                  <a:cubicBezTo>
                    <a:pt x="140" y="62"/>
                    <a:pt x="140" y="50"/>
                    <a:pt x="140" y="50"/>
                  </a:cubicBezTo>
                  <a:cubicBezTo>
                    <a:pt x="117" y="19"/>
                    <a:pt x="88" y="1"/>
                    <a:pt x="57"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flipH="1">
              <a:off x="2209273" y="3370664"/>
              <a:ext cx="207629" cy="358856"/>
            </a:xfrm>
            <a:custGeom>
              <a:rect b="b" l="l" r="r" t="t"/>
              <a:pathLst>
                <a:path extrusionOk="0" h="1896" w="1097">
                  <a:moveTo>
                    <a:pt x="437" y="1"/>
                  </a:moveTo>
                  <a:cubicBezTo>
                    <a:pt x="407" y="146"/>
                    <a:pt x="370" y="279"/>
                    <a:pt x="340" y="424"/>
                  </a:cubicBezTo>
                  <a:cubicBezTo>
                    <a:pt x="310" y="570"/>
                    <a:pt x="273" y="709"/>
                    <a:pt x="237" y="848"/>
                  </a:cubicBezTo>
                  <a:cubicBezTo>
                    <a:pt x="201" y="987"/>
                    <a:pt x="158" y="1133"/>
                    <a:pt x="122" y="1266"/>
                  </a:cubicBezTo>
                  <a:cubicBezTo>
                    <a:pt x="86" y="1411"/>
                    <a:pt x="37" y="1544"/>
                    <a:pt x="1" y="1684"/>
                  </a:cubicBezTo>
                  <a:lnTo>
                    <a:pt x="709" y="1896"/>
                  </a:lnTo>
                  <a:cubicBezTo>
                    <a:pt x="752" y="1744"/>
                    <a:pt x="794" y="1599"/>
                    <a:pt x="824" y="1454"/>
                  </a:cubicBezTo>
                  <a:cubicBezTo>
                    <a:pt x="855" y="1308"/>
                    <a:pt x="891" y="1157"/>
                    <a:pt x="921" y="1018"/>
                  </a:cubicBezTo>
                  <a:cubicBezTo>
                    <a:pt x="951" y="872"/>
                    <a:pt x="982" y="721"/>
                    <a:pt x="1012" y="576"/>
                  </a:cubicBezTo>
                  <a:cubicBezTo>
                    <a:pt x="1042" y="430"/>
                    <a:pt x="1073" y="279"/>
                    <a:pt x="1097" y="140"/>
                  </a:cubicBezTo>
                  <a:lnTo>
                    <a:pt x="43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flipH="1">
              <a:off x="2205866" y="3382210"/>
              <a:ext cx="111291" cy="27633"/>
            </a:xfrm>
            <a:custGeom>
              <a:rect b="b" l="l" r="r" t="t"/>
              <a:pathLst>
                <a:path extrusionOk="0" h="146" w="588">
                  <a:moveTo>
                    <a:pt x="13" y="0"/>
                  </a:moveTo>
                  <a:cubicBezTo>
                    <a:pt x="1" y="0"/>
                    <a:pt x="1" y="12"/>
                    <a:pt x="13" y="12"/>
                  </a:cubicBezTo>
                  <a:cubicBezTo>
                    <a:pt x="194" y="55"/>
                    <a:pt x="382" y="133"/>
                    <a:pt x="570" y="145"/>
                  </a:cubicBezTo>
                  <a:cubicBezTo>
                    <a:pt x="576" y="145"/>
                    <a:pt x="588" y="121"/>
                    <a:pt x="576" y="121"/>
                  </a:cubicBezTo>
                  <a:cubicBezTo>
                    <a:pt x="412" y="24"/>
                    <a:pt x="200" y="0"/>
                    <a:pt x="13"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flipH="1">
              <a:off x="2205866" y="3382210"/>
              <a:ext cx="111291" cy="27633"/>
            </a:xfrm>
            <a:custGeom>
              <a:rect b="b" l="l" r="r" t="t"/>
              <a:pathLst>
                <a:path extrusionOk="0" h="146" w="588">
                  <a:moveTo>
                    <a:pt x="13" y="0"/>
                  </a:moveTo>
                  <a:cubicBezTo>
                    <a:pt x="1" y="0"/>
                    <a:pt x="1" y="12"/>
                    <a:pt x="13" y="12"/>
                  </a:cubicBezTo>
                  <a:cubicBezTo>
                    <a:pt x="194" y="55"/>
                    <a:pt x="382" y="133"/>
                    <a:pt x="570" y="145"/>
                  </a:cubicBezTo>
                  <a:cubicBezTo>
                    <a:pt x="576" y="145"/>
                    <a:pt x="588" y="121"/>
                    <a:pt x="576" y="121"/>
                  </a:cubicBezTo>
                  <a:cubicBezTo>
                    <a:pt x="412" y="24"/>
                    <a:pt x="200" y="0"/>
                    <a:pt x="1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flipH="1">
              <a:off x="2205866" y="3405490"/>
              <a:ext cx="38990" cy="164476"/>
            </a:xfrm>
            <a:custGeom>
              <a:rect b="b" l="l" r="r" t="t"/>
              <a:pathLst>
                <a:path extrusionOk="0" h="869" w="206">
                  <a:moveTo>
                    <a:pt x="192" y="0"/>
                  </a:moveTo>
                  <a:cubicBezTo>
                    <a:pt x="185" y="0"/>
                    <a:pt x="178" y="5"/>
                    <a:pt x="176" y="16"/>
                  </a:cubicBezTo>
                  <a:cubicBezTo>
                    <a:pt x="133" y="150"/>
                    <a:pt x="103" y="295"/>
                    <a:pt x="85" y="440"/>
                  </a:cubicBezTo>
                  <a:cubicBezTo>
                    <a:pt x="48" y="585"/>
                    <a:pt x="30" y="725"/>
                    <a:pt x="0" y="864"/>
                  </a:cubicBezTo>
                  <a:cubicBezTo>
                    <a:pt x="0" y="867"/>
                    <a:pt x="2" y="869"/>
                    <a:pt x="3" y="869"/>
                  </a:cubicBezTo>
                  <a:cubicBezTo>
                    <a:pt x="5" y="869"/>
                    <a:pt x="6" y="867"/>
                    <a:pt x="6" y="864"/>
                  </a:cubicBezTo>
                  <a:cubicBezTo>
                    <a:pt x="42" y="725"/>
                    <a:pt x="85" y="585"/>
                    <a:pt x="115" y="440"/>
                  </a:cubicBezTo>
                  <a:cubicBezTo>
                    <a:pt x="145" y="295"/>
                    <a:pt x="176" y="162"/>
                    <a:pt x="206" y="16"/>
                  </a:cubicBezTo>
                  <a:cubicBezTo>
                    <a:pt x="206" y="7"/>
                    <a:pt x="199" y="0"/>
                    <a:pt x="19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flipH="1">
              <a:off x="2222900" y="3410790"/>
              <a:ext cx="137789" cy="314188"/>
            </a:xfrm>
            <a:custGeom>
              <a:rect b="b" l="l" r="r" t="t"/>
              <a:pathLst>
                <a:path extrusionOk="0" h="1660" w="728">
                  <a:moveTo>
                    <a:pt x="412" y="0"/>
                  </a:moveTo>
                  <a:lnTo>
                    <a:pt x="376" y="152"/>
                  </a:lnTo>
                  <a:cubicBezTo>
                    <a:pt x="394" y="152"/>
                    <a:pt x="412" y="158"/>
                    <a:pt x="430" y="158"/>
                  </a:cubicBezTo>
                  <a:cubicBezTo>
                    <a:pt x="443" y="158"/>
                    <a:pt x="461" y="170"/>
                    <a:pt x="467" y="176"/>
                  </a:cubicBezTo>
                  <a:cubicBezTo>
                    <a:pt x="485" y="182"/>
                    <a:pt x="491" y="182"/>
                    <a:pt x="503" y="188"/>
                  </a:cubicBezTo>
                  <a:cubicBezTo>
                    <a:pt x="527" y="200"/>
                    <a:pt x="552" y="212"/>
                    <a:pt x="564" y="231"/>
                  </a:cubicBezTo>
                  <a:cubicBezTo>
                    <a:pt x="606" y="249"/>
                    <a:pt x="624" y="279"/>
                    <a:pt x="624" y="279"/>
                  </a:cubicBezTo>
                  <a:cubicBezTo>
                    <a:pt x="624" y="279"/>
                    <a:pt x="618" y="279"/>
                    <a:pt x="606" y="291"/>
                  </a:cubicBezTo>
                  <a:cubicBezTo>
                    <a:pt x="588" y="291"/>
                    <a:pt x="576" y="297"/>
                    <a:pt x="552" y="297"/>
                  </a:cubicBezTo>
                  <a:cubicBezTo>
                    <a:pt x="503" y="297"/>
                    <a:pt x="455" y="291"/>
                    <a:pt x="400" y="279"/>
                  </a:cubicBezTo>
                  <a:cubicBezTo>
                    <a:pt x="382" y="273"/>
                    <a:pt x="364" y="273"/>
                    <a:pt x="346" y="267"/>
                  </a:cubicBezTo>
                  <a:lnTo>
                    <a:pt x="321" y="364"/>
                  </a:lnTo>
                  <a:lnTo>
                    <a:pt x="352" y="364"/>
                  </a:lnTo>
                  <a:cubicBezTo>
                    <a:pt x="376" y="370"/>
                    <a:pt x="400" y="382"/>
                    <a:pt x="412" y="394"/>
                  </a:cubicBezTo>
                  <a:cubicBezTo>
                    <a:pt x="424" y="400"/>
                    <a:pt x="430" y="412"/>
                    <a:pt x="430" y="418"/>
                  </a:cubicBezTo>
                  <a:cubicBezTo>
                    <a:pt x="430" y="418"/>
                    <a:pt x="430" y="424"/>
                    <a:pt x="436" y="424"/>
                  </a:cubicBezTo>
                  <a:lnTo>
                    <a:pt x="430" y="430"/>
                  </a:lnTo>
                  <a:cubicBezTo>
                    <a:pt x="424" y="442"/>
                    <a:pt x="412" y="449"/>
                    <a:pt x="406" y="449"/>
                  </a:cubicBezTo>
                  <a:cubicBezTo>
                    <a:pt x="382" y="461"/>
                    <a:pt x="364" y="461"/>
                    <a:pt x="340" y="461"/>
                  </a:cubicBezTo>
                  <a:cubicBezTo>
                    <a:pt x="334" y="461"/>
                    <a:pt x="315" y="455"/>
                    <a:pt x="309" y="449"/>
                  </a:cubicBezTo>
                  <a:cubicBezTo>
                    <a:pt x="261" y="612"/>
                    <a:pt x="225" y="781"/>
                    <a:pt x="182" y="945"/>
                  </a:cubicBezTo>
                  <a:cubicBezTo>
                    <a:pt x="194" y="945"/>
                    <a:pt x="200" y="957"/>
                    <a:pt x="219" y="957"/>
                  </a:cubicBezTo>
                  <a:cubicBezTo>
                    <a:pt x="273" y="969"/>
                    <a:pt x="321" y="999"/>
                    <a:pt x="364" y="1024"/>
                  </a:cubicBezTo>
                  <a:cubicBezTo>
                    <a:pt x="376" y="1036"/>
                    <a:pt x="394" y="1054"/>
                    <a:pt x="406" y="1060"/>
                  </a:cubicBezTo>
                  <a:lnTo>
                    <a:pt x="424" y="1078"/>
                  </a:lnTo>
                  <a:cubicBezTo>
                    <a:pt x="424" y="1078"/>
                    <a:pt x="412" y="1078"/>
                    <a:pt x="400" y="1084"/>
                  </a:cubicBezTo>
                  <a:cubicBezTo>
                    <a:pt x="382" y="1084"/>
                    <a:pt x="370" y="1090"/>
                    <a:pt x="346" y="1090"/>
                  </a:cubicBezTo>
                  <a:cubicBezTo>
                    <a:pt x="303" y="1090"/>
                    <a:pt x="243" y="1084"/>
                    <a:pt x="188" y="1060"/>
                  </a:cubicBezTo>
                  <a:cubicBezTo>
                    <a:pt x="170" y="1054"/>
                    <a:pt x="164" y="1054"/>
                    <a:pt x="152" y="1048"/>
                  </a:cubicBezTo>
                  <a:lnTo>
                    <a:pt x="103" y="1199"/>
                  </a:lnTo>
                  <a:cubicBezTo>
                    <a:pt x="122" y="1199"/>
                    <a:pt x="128" y="1199"/>
                    <a:pt x="140" y="1205"/>
                  </a:cubicBezTo>
                  <a:cubicBezTo>
                    <a:pt x="164" y="1211"/>
                    <a:pt x="188" y="1230"/>
                    <a:pt x="200" y="1254"/>
                  </a:cubicBezTo>
                  <a:cubicBezTo>
                    <a:pt x="212" y="1260"/>
                    <a:pt x="219" y="1272"/>
                    <a:pt x="219" y="1278"/>
                  </a:cubicBezTo>
                  <a:lnTo>
                    <a:pt x="219" y="1290"/>
                  </a:lnTo>
                  <a:lnTo>
                    <a:pt x="212" y="1296"/>
                  </a:lnTo>
                  <a:cubicBezTo>
                    <a:pt x="200" y="1302"/>
                    <a:pt x="194" y="1302"/>
                    <a:pt x="182" y="1314"/>
                  </a:cubicBezTo>
                  <a:cubicBezTo>
                    <a:pt x="170" y="1317"/>
                    <a:pt x="156" y="1319"/>
                    <a:pt x="143" y="1319"/>
                  </a:cubicBezTo>
                  <a:cubicBezTo>
                    <a:pt x="129" y="1319"/>
                    <a:pt x="116" y="1317"/>
                    <a:pt x="103" y="1314"/>
                  </a:cubicBezTo>
                  <a:cubicBezTo>
                    <a:pt x="91" y="1302"/>
                    <a:pt x="79" y="1302"/>
                    <a:pt x="73" y="1296"/>
                  </a:cubicBezTo>
                  <a:lnTo>
                    <a:pt x="1" y="1556"/>
                  </a:lnTo>
                  <a:lnTo>
                    <a:pt x="370" y="1659"/>
                  </a:lnTo>
                  <a:cubicBezTo>
                    <a:pt x="400" y="1526"/>
                    <a:pt x="430" y="1393"/>
                    <a:pt x="461" y="1266"/>
                  </a:cubicBezTo>
                  <a:cubicBezTo>
                    <a:pt x="491" y="1127"/>
                    <a:pt x="521" y="999"/>
                    <a:pt x="552" y="872"/>
                  </a:cubicBezTo>
                  <a:cubicBezTo>
                    <a:pt x="582" y="733"/>
                    <a:pt x="606" y="606"/>
                    <a:pt x="636" y="479"/>
                  </a:cubicBezTo>
                  <a:cubicBezTo>
                    <a:pt x="667" y="352"/>
                    <a:pt x="697" y="212"/>
                    <a:pt x="727" y="85"/>
                  </a:cubicBezTo>
                  <a:lnTo>
                    <a:pt x="4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flipH="1">
              <a:off x="2250533" y="3430095"/>
              <a:ext cx="80440" cy="25551"/>
            </a:xfrm>
            <a:custGeom>
              <a:rect b="b" l="l" r="r" t="t"/>
              <a:pathLst>
                <a:path extrusionOk="0" h="135" w="425">
                  <a:moveTo>
                    <a:pt x="69" y="1"/>
                  </a:moveTo>
                  <a:cubicBezTo>
                    <a:pt x="46" y="1"/>
                    <a:pt x="23" y="4"/>
                    <a:pt x="1" y="14"/>
                  </a:cubicBezTo>
                  <a:cubicBezTo>
                    <a:pt x="68" y="62"/>
                    <a:pt x="152" y="50"/>
                    <a:pt x="219" y="68"/>
                  </a:cubicBezTo>
                  <a:cubicBezTo>
                    <a:pt x="286" y="80"/>
                    <a:pt x="358" y="104"/>
                    <a:pt x="425" y="135"/>
                  </a:cubicBezTo>
                  <a:lnTo>
                    <a:pt x="425" y="129"/>
                  </a:lnTo>
                  <a:cubicBezTo>
                    <a:pt x="364" y="80"/>
                    <a:pt x="298" y="62"/>
                    <a:pt x="225" y="38"/>
                  </a:cubicBezTo>
                  <a:cubicBezTo>
                    <a:pt x="178" y="21"/>
                    <a:pt x="123" y="1"/>
                    <a:pt x="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flipH="1">
              <a:off x="2250533" y="3430095"/>
              <a:ext cx="80440" cy="25551"/>
            </a:xfrm>
            <a:custGeom>
              <a:rect b="b" l="l" r="r" t="t"/>
              <a:pathLst>
                <a:path extrusionOk="0" h="135" w="425">
                  <a:moveTo>
                    <a:pt x="69" y="1"/>
                  </a:moveTo>
                  <a:cubicBezTo>
                    <a:pt x="46" y="1"/>
                    <a:pt x="23" y="4"/>
                    <a:pt x="1" y="14"/>
                  </a:cubicBezTo>
                  <a:cubicBezTo>
                    <a:pt x="68" y="62"/>
                    <a:pt x="152" y="50"/>
                    <a:pt x="219" y="68"/>
                  </a:cubicBezTo>
                  <a:cubicBezTo>
                    <a:pt x="286" y="80"/>
                    <a:pt x="358" y="104"/>
                    <a:pt x="425" y="135"/>
                  </a:cubicBezTo>
                  <a:lnTo>
                    <a:pt x="425" y="129"/>
                  </a:lnTo>
                  <a:cubicBezTo>
                    <a:pt x="364" y="80"/>
                    <a:pt x="298" y="62"/>
                    <a:pt x="225" y="38"/>
                  </a:cubicBezTo>
                  <a:cubicBezTo>
                    <a:pt x="178" y="21"/>
                    <a:pt x="123" y="1"/>
                    <a:pt x="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flipH="1">
              <a:off x="2285927" y="3580186"/>
              <a:ext cx="75897" cy="31230"/>
            </a:xfrm>
            <a:custGeom>
              <a:rect b="b" l="l" r="r" t="t"/>
              <a:pathLst>
                <a:path extrusionOk="0" h="165" w="401">
                  <a:moveTo>
                    <a:pt x="45" y="0"/>
                  </a:moveTo>
                  <a:cubicBezTo>
                    <a:pt x="31" y="0"/>
                    <a:pt x="16" y="3"/>
                    <a:pt x="1" y="8"/>
                  </a:cubicBezTo>
                  <a:cubicBezTo>
                    <a:pt x="49" y="44"/>
                    <a:pt x="116" y="56"/>
                    <a:pt x="170" y="68"/>
                  </a:cubicBezTo>
                  <a:cubicBezTo>
                    <a:pt x="249" y="92"/>
                    <a:pt x="315" y="129"/>
                    <a:pt x="388" y="165"/>
                  </a:cubicBezTo>
                  <a:cubicBezTo>
                    <a:pt x="400" y="165"/>
                    <a:pt x="400" y="159"/>
                    <a:pt x="400" y="159"/>
                  </a:cubicBezTo>
                  <a:cubicBezTo>
                    <a:pt x="340" y="111"/>
                    <a:pt x="279" y="74"/>
                    <a:pt x="206" y="50"/>
                  </a:cubicBezTo>
                  <a:cubicBezTo>
                    <a:pt x="154" y="31"/>
                    <a:pt x="101" y="0"/>
                    <a:pt x="4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flipH="1">
              <a:off x="2285927" y="3580186"/>
              <a:ext cx="75897" cy="31230"/>
            </a:xfrm>
            <a:custGeom>
              <a:rect b="b" l="l" r="r" t="t"/>
              <a:pathLst>
                <a:path extrusionOk="0" h="165" w="401">
                  <a:moveTo>
                    <a:pt x="45" y="0"/>
                  </a:moveTo>
                  <a:cubicBezTo>
                    <a:pt x="31" y="0"/>
                    <a:pt x="16" y="3"/>
                    <a:pt x="1" y="8"/>
                  </a:cubicBezTo>
                  <a:cubicBezTo>
                    <a:pt x="49" y="44"/>
                    <a:pt x="116" y="56"/>
                    <a:pt x="170" y="68"/>
                  </a:cubicBezTo>
                  <a:cubicBezTo>
                    <a:pt x="249" y="92"/>
                    <a:pt x="315" y="129"/>
                    <a:pt x="388" y="165"/>
                  </a:cubicBezTo>
                  <a:cubicBezTo>
                    <a:pt x="400" y="165"/>
                    <a:pt x="400" y="159"/>
                    <a:pt x="400" y="159"/>
                  </a:cubicBezTo>
                  <a:cubicBezTo>
                    <a:pt x="340" y="111"/>
                    <a:pt x="279" y="74"/>
                    <a:pt x="206" y="50"/>
                  </a:cubicBezTo>
                  <a:cubicBezTo>
                    <a:pt x="154" y="31"/>
                    <a:pt x="101" y="0"/>
                    <a:pt x="4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
            <p:cNvSpPr/>
            <p:nvPr/>
          </p:nvSpPr>
          <p:spPr>
            <a:xfrm flipH="1">
              <a:off x="2292930" y="3472870"/>
              <a:ext cx="24227" cy="6246"/>
            </a:xfrm>
            <a:custGeom>
              <a:rect b="b" l="l" r="r" t="t"/>
              <a:pathLst>
                <a:path extrusionOk="0" h="33" w="128">
                  <a:moveTo>
                    <a:pt x="43" y="0"/>
                  </a:moveTo>
                  <a:cubicBezTo>
                    <a:pt x="30" y="0"/>
                    <a:pt x="16" y="2"/>
                    <a:pt x="1" y="5"/>
                  </a:cubicBezTo>
                  <a:cubicBezTo>
                    <a:pt x="22" y="26"/>
                    <a:pt x="51" y="33"/>
                    <a:pt x="81" y="33"/>
                  </a:cubicBezTo>
                  <a:cubicBezTo>
                    <a:pt x="95" y="33"/>
                    <a:pt x="109" y="32"/>
                    <a:pt x="122" y="30"/>
                  </a:cubicBezTo>
                  <a:cubicBezTo>
                    <a:pt x="128" y="30"/>
                    <a:pt x="128" y="12"/>
                    <a:pt x="122" y="12"/>
                  </a:cubicBezTo>
                  <a:cubicBezTo>
                    <a:pt x="97" y="7"/>
                    <a:pt x="72" y="0"/>
                    <a:pt x="4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flipH="1">
              <a:off x="2292930" y="3472870"/>
              <a:ext cx="24227" cy="6246"/>
            </a:xfrm>
            <a:custGeom>
              <a:rect b="b" l="l" r="r" t="t"/>
              <a:pathLst>
                <a:path extrusionOk="0" h="33" w="128">
                  <a:moveTo>
                    <a:pt x="43" y="0"/>
                  </a:moveTo>
                  <a:cubicBezTo>
                    <a:pt x="30" y="0"/>
                    <a:pt x="16" y="2"/>
                    <a:pt x="1" y="5"/>
                  </a:cubicBezTo>
                  <a:cubicBezTo>
                    <a:pt x="22" y="26"/>
                    <a:pt x="51" y="33"/>
                    <a:pt x="81" y="33"/>
                  </a:cubicBezTo>
                  <a:cubicBezTo>
                    <a:pt x="95" y="33"/>
                    <a:pt x="109" y="32"/>
                    <a:pt x="122" y="30"/>
                  </a:cubicBezTo>
                  <a:cubicBezTo>
                    <a:pt x="128" y="30"/>
                    <a:pt x="128" y="12"/>
                    <a:pt x="122" y="12"/>
                  </a:cubicBezTo>
                  <a:cubicBezTo>
                    <a:pt x="97" y="7"/>
                    <a:pt x="72" y="0"/>
                    <a:pt x="4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flipH="1">
              <a:off x="2324917" y="3636967"/>
              <a:ext cx="30094" cy="13438"/>
            </a:xfrm>
            <a:custGeom>
              <a:rect b="b" l="l" r="r" t="t"/>
              <a:pathLst>
                <a:path extrusionOk="0" h="71" w="159">
                  <a:moveTo>
                    <a:pt x="48" y="1"/>
                  </a:moveTo>
                  <a:cubicBezTo>
                    <a:pt x="33" y="1"/>
                    <a:pt x="17" y="4"/>
                    <a:pt x="1" y="10"/>
                  </a:cubicBezTo>
                  <a:cubicBezTo>
                    <a:pt x="43" y="47"/>
                    <a:pt x="98" y="65"/>
                    <a:pt x="152" y="71"/>
                  </a:cubicBezTo>
                  <a:cubicBezTo>
                    <a:pt x="158" y="71"/>
                    <a:pt x="158" y="65"/>
                    <a:pt x="158" y="53"/>
                  </a:cubicBezTo>
                  <a:cubicBezTo>
                    <a:pt x="123" y="22"/>
                    <a:pt x="88" y="1"/>
                    <a:pt x="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flipH="1">
              <a:off x="2324917" y="3636967"/>
              <a:ext cx="30094" cy="13438"/>
            </a:xfrm>
            <a:custGeom>
              <a:rect b="b" l="l" r="r" t="t"/>
              <a:pathLst>
                <a:path extrusionOk="0" h="71" w="159">
                  <a:moveTo>
                    <a:pt x="48" y="1"/>
                  </a:moveTo>
                  <a:cubicBezTo>
                    <a:pt x="33" y="1"/>
                    <a:pt x="17" y="4"/>
                    <a:pt x="1" y="10"/>
                  </a:cubicBezTo>
                  <a:cubicBezTo>
                    <a:pt x="43" y="47"/>
                    <a:pt x="98" y="65"/>
                    <a:pt x="152" y="71"/>
                  </a:cubicBezTo>
                  <a:cubicBezTo>
                    <a:pt x="158" y="71"/>
                    <a:pt x="158" y="65"/>
                    <a:pt x="158" y="53"/>
                  </a:cubicBezTo>
                  <a:cubicBezTo>
                    <a:pt x="123" y="22"/>
                    <a:pt x="88" y="1"/>
                    <a:pt x="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flipH="1">
              <a:off x="2280249" y="3689206"/>
              <a:ext cx="248890" cy="363398"/>
            </a:xfrm>
            <a:custGeom>
              <a:rect b="b" l="l" r="r" t="t"/>
              <a:pathLst>
                <a:path extrusionOk="0" h="1920" w="1315">
                  <a:moveTo>
                    <a:pt x="600" y="1"/>
                  </a:moveTo>
                  <a:lnTo>
                    <a:pt x="467" y="406"/>
                  </a:lnTo>
                  <a:lnTo>
                    <a:pt x="321" y="818"/>
                  </a:lnTo>
                  <a:lnTo>
                    <a:pt x="170" y="1218"/>
                  </a:lnTo>
                  <a:lnTo>
                    <a:pt x="1" y="1617"/>
                  </a:lnTo>
                  <a:lnTo>
                    <a:pt x="751" y="1920"/>
                  </a:lnTo>
                  <a:lnTo>
                    <a:pt x="909" y="1496"/>
                  </a:lnTo>
                  <a:lnTo>
                    <a:pt x="1054" y="1066"/>
                  </a:lnTo>
                  <a:lnTo>
                    <a:pt x="1193" y="636"/>
                  </a:lnTo>
                  <a:cubicBezTo>
                    <a:pt x="1230" y="491"/>
                    <a:pt x="1272" y="346"/>
                    <a:pt x="1314" y="207"/>
                  </a:cubicBezTo>
                  <a:lnTo>
                    <a:pt x="600"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flipH="1">
              <a:off x="2280438" y="3701887"/>
              <a:ext cx="119240" cy="39368"/>
            </a:xfrm>
            <a:custGeom>
              <a:rect b="b" l="l" r="r" t="t"/>
              <a:pathLst>
                <a:path extrusionOk="0" h="208" w="630">
                  <a:moveTo>
                    <a:pt x="7" y="0"/>
                  </a:moveTo>
                  <a:cubicBezTo>
                    <a:pt x="1" y="0"/>
                    <a:pt x="1" y="6"/>
                    <a:pt x="7" y="6"/>
                  </a:cubicBezTo>
                  <a:cubicBezTo>
                    <a:pt x="201" y="79"/>
                    <a:pt x="406" y="170"/>
                    <a:pt x="612" y="206"/>
                  </a:cubicBezTo>
                  <a:cubicBezTo>
                    <a:pt x="613" y="207"/>
                    <a:pt x="614" y="207"/>
                    <a:pt x="614" y="207"/>
                  </a:cubicBezTo>
                  <a:cubicBezTo>
                    <a:pt x="621" y="207"/>
                    <a:pt x="629" y="187"/>
                    <a:pt x="618" y="182"/>
                  </a:cubicBezTo>
                  <a:cubicBezTo>
                    <a:pt x="437" y="67"/>
                    <a:pt x="219" y="18"/>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flipH="1">
              <a:off x="2280438" y="3701887"/>
              <a:ext cx="119240" cy="39368"/>
            </a:xfrm>
            <a:custGeom>
              <a:rect b="b" l="l" r="r" t="t"/>
              <a:pathLst>
                <a:path extrusionOk="0" h="208" w="630">
                  <a:moveTo>
                    <a:pt x="7" y="0"/>
                  </a:moveTo>
                  <a:cubicBezTo>
                    <a:pt x="1" y="0"/>
                    <a:pt x="1" y="6"/>
                    <a:pt x="7" y="6"/>
                  </a:cubicBezTo>
                  <a:cubicBezTo>
                    <a:pt x="201" y="79"/>
                    <a:pt x="406" y="170"/>
                    <a:pt x="612" y="206"/>
                  </a:cubicBezTo>
                  <a:cubicBezTo>
                    <a:pt x="613" y="207"/>
                    <a:pt x="614" y="207"/>
                    <a:pt x="614" y="207"/>
                  </a:cubicBezTo>
                  <a:cubicBezTo>
                    <a:pt x="621" y="207"/>
                    <a:pt x="629" y="187"/>
                    <a:pt x="618" y="182"/>
                  </a:cubicBezTo>
                  <a:cubicBezTo>
                    <a:pt x="437" y="67"/>
                    <a:pt x="219" y="18"/>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flipH="1">
              <a:off x="2280249" y="3737091"/>
              <a:ext cx="54131" cy="162583"/>
            </a:xfrm>
            <a:custGeom>
              <a:rect b="b" l="l" r="r" t="t"/>
              <a:pathLst>
                <a:path extrusionOk="0" h="859" w="286">
                  <a:moveTo>
                    <a:pt x="269" y="0"/>
                  </a:moveTo>
                  <a:cubicBezTo>
                    <a:pt x="263" y="0"/>
                    <a:pt x="258" y="3"/>
                    <a:pt x="255" y="8"/>
                  </a:cubicBezTo>
                  <a:cubicBezTo>
                    <a:pt x="201" y="147"/>
                    <a:pt x="158" y="287"/>
                    <a:pt x="122" y="426"/>
                  </a:cubicBezTo>
                  <a:cubicBezTo>
                    <a:pt x="86" y="571"/>
                    <a:pt x="43" y="710"/>
                    <a:pt x="1" y="850"/>
                  </a:cubicBezTo>
                  <a:cubicBezTo>
                    <a:pt x="1" y="856"/>
                    <a:pt x="2" y="859"/>
                    <a:pt x="4" y="859"/>
                  </a:cubicBezTo>
                  <a:cubicBezTo>
                    <a:pt x="5" y="859"/>
                    <a:pt x="7" y="856"/>
                    <a:pt x="7" y="850"/>
                  </a:cubicBezTo>
                  <a:cubicBezTo>
                    <a:pt x="61" y="716"/>
                    <a:pt x="110" y="577"/>
                    <a:pt x="152" y="438"/>
                  </a:cubicBezTo>
                  <a:cubicBezTo>
                    <a:pt x="201" y="299"/>
                    <a:pt x="237" y="153"/>
                    <a:pt x="285" y="20"/>
                  </a:cubicBezTo>
                  <a:cubicBezTo>
                    <a:pt x="285" y="6"/>
                    <a:pt x="277" y="0"/>
                    <a:pt x="269"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flipH="1">
              <a:off x="2280249" y="3737091"/>
              <a:ext cx="54131" cy="162583"/>
            </a:xfrm>
            <a:custGeom>
              <a:rect b="b" l="l" r="r" t="t"/>
              <a:pathLst>
                <a:path extrusionOk="0" h="859" w="286">
                  <a:moveTo>
                    <a:pt x="269" y="0"/>
                  </a:moveTo>
                  <a:cubicBezTo>
                    <a:pt x="263" y="0"/>
                    <a:pt x="258" y="3"/>
                    <a:pt x="255" y="8"/>
                  </a:cubicBezTo>
                  <a:cubicBezTo>
                    <a:pt x="201" y="147"/>
                    <a:pt x="158" y="287"/>
                    <a:pt x="122" y="426"/>
                  </a:cubicBezTo>
                  <a:cubicBezTo>
                    <a:pt x="86" y="571"/>
                    <a:pt x="43" y="710"/>
                    <a:pt x="1" y="850"/>
                  </a:cubicBezTo>
                  <a:cubicBezTo>
                    <a:pt x="1" y="856"/>
                    <a:pt x="2" y="859"/>
                    <a:pt x="4" y="859"/>
                  </a:cubicBezTo>
                  <a:cubicBezTo>
                    <a:pt x="5" y="859"/>
                    <a:pt x="7" y="856"/>
                    <a:pt x="7" y="850"/>
                  </a:cubicBezTo>
                  <a:cubicBezTo>
                    <a:pt x="61" y="716"/>
                    <a:pt x="110" y="577"/>
                    <a:pt x="152" y="438"/>
                  </a:cubicBezTo>
                  <a:cubicBezTo>
                    <a:pt x="201" y="299"/>
                    <a:pt x="237" y="153"/>
                    <a:pt x="285" y="20"/>
                  </a:cubicBezTo>
                  <a:cubicBezTo>
                    <a:pt x="285" y="6"/>
                    <a:pt x="277" y="0"/>
                    <a:pt x="269"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flipH="1">
              <a:off x="2300879" y="3732738"/>
              <a:ext cx="166368" cy="316459"/>
            </a:xfrm>
            <a:custGeom>
              <a:rect b="b" l="l" r="r" t="t"/>
              <a:pathLst>
                <a:path extrusionOk="0" h="1672" w="879">
                  <a:moveTo>
                    <a:pt x="539" y="1"/>
                  </a:moveTo>
                  <a:lnTo>
                    <a:pt x="485" y="152"/>
                  </a:lnTo>
                  <a:cubicBezTo>
                    <a:pt x="509" y="164"/>
                    <a:pt x="521" y="164"/>
                    <a:pt x="545" y="170"/>
                  </a:cubicBezTo>
                  <a:cubicBezTo>
                    <a:pt x="558" y="176"/>
                    <a:pt x="576" y="176"/>
                    <a:pt x="588" y="182"/>
                  </a:cubicBezTo>
                  <a:cubicBezTo>
                    <a:pt x="606" y="195"/>
                    <a:pt x="618" y="201"/>
                    <a:pt x="630" y="207"/>
                  </a:cubicBezTo>
                  <a:lnTo>
                    <a:pt x="697" y="255"/>
                  </a:lnTo>
                  <a:cubicBezTo>
                    <a:pt x="733" y="285"/>
                    <a:pt x="757" y="316"/>
                    <a:pt x="757" y="316"/>
                  </a:cubicBezTo>
                  <a:lnTo>
                    <a:pt x="673" y="316"/>
                  </a:lnTo>
                  <a:cubicBezTo>
                    <a:pt x="630" y="316"/>
                    <a:pt x="570" y="297"/>
                    <a:pt x="515" y="285"/>
                  </a:cubicBezTo>
                  <a:cubicBezTo>
                    <a:pt x="491" y="273"/>
                    <a:pt x="479" y="267"/>
                    <a:pt x="455" y="261"/>
                  </a:cubicBezTo>
                  <a:cubicBezTo>
                    <a:pt x="449" y="291"/>
                    <a:pt x="430" y="322"/>
                    <a:pt x="424" y="352"/>
                  </a:cubicBezTo>
                  <a:cubicBezTo>
                    <a:pt x="430" y="352"/>
                    <a:pt x="449" y="352"/>
                    <a:pt x="455" y="358"/>
                  </a:cubicBezTo>
                  <a:cubicBezTo>
                    <a:pt x="479" y="370"/>
                    <a:pt x="497" y="382"/>
                    <a:pt x="515" y="400"/>
                  </a:cubicBezTo>
                  <a:cubicBezTo>
                    <a:pt x="521" y="406"/>
                    <a:pt x="527" y="412"/>
                    <a:pt x="527" y="419"/>
                  </a:cubicBezTo>
                  <a:cubicBezTo>
                    <a:pt x="527" y="419"/>
                    <a:pt x="527" y="431"/>
                    <a:pt x="539" y="431"/>
                  </a:cubicBezTo>
                  <a:lnTo>
                    <a:pt x="527" y="437"/>
                  </a:lnTo>
                  <a:cubicBezTo>
                    <a:pt x="521" y="443"/>
                    <a:pt x="515" y="443"/>
                    <a:pt x="497" y="449"/>
                  </a:cubicBezTo>
                  <a:cubicBezTo>
                    <a:pt x="484" y="458"/>
                    <a:pt x="464" y="463"/>
                    <a:pt x="445" y="463"/>
                  </a:cubicBezTo>
                  <a:cubicBezTo>
                    <a:pt x="438" y="463"/>
                    <a:pt x="431" y="463"/>
                    <a:pt x="424" y="461"/>
                  </a:cubicBezTo>
                  <a:cubicBezTo>
                    <a:pt x="418" y="461"/>
                    <a:pt x="400" y="449"/>
                    <a:pt x="394" y="443"/>
                  </a:cubicBezTo>
                  <a:cubicBezTo>
                    <a:pt x="340" y="600"/>
                    <a:pt x="279" y="770"/>
                    <a:pt x="218" y="927"/>
                  </a:cubicBezTo>
                  <a:cubicBezTo>
                    <a:pt x="237" y="933"/>
                    <a:pt x="249" y="933"/>
                    <a:pt x="267" y="945"/>
                  </a:cubicBezTo>
                  <a:cubicBezTo>
                    <a:pt x="327" y="963"/>
                    <a:pt x="376" y="1006"/>
                    <a:pt x="418" y="1036"/>
                  </a:cubicBezTo>
                  <a:cubicBezTo>
                    <a:pt x="436" y="1048"/>
                    <a:pt x="455" y="1066"/>
                    <a:pt x="461" y="1078"/>
                  </a:cubicBezTo>
                  <a:cubicBezTo>
                    <a:pt x="467" y="1097"/>
                    <a:pt x="479" y="1103"/>
                    <a:pt x="479" y="1103"/>
                  </a:cubicBezTo>
                  <a:lnTo>
                    <a:pt x="394" y="1103"/>
                  </a:lnTo>
                  <a:cubicBezTo>
                    <a:pt x="346" y="1097"/>
                    <a:pt x="279" y="1078"/>
                    <a:pt x="225" y="1054"/>
                  </a:cubicBezTo>
                  <a:cubicBezTo>
                    <a:pt x="212" y="1048"/>
                    <a:pt x="206" y="1042"/>
                    <a:pt x="188" y="1042"/>
                  </a:cubicBezTo>
                  <a:cubicBezTo>
                    <a:pt x="176" y="1097"/>
                    <a:pt x="152" y="1139"/>
                    <a:pt x="128" y="1193"/>
                  </a:cubicBezTo>
                  <a:cubicBezTo>
                    <a:pt x="146" y="1193"/>
                    <a:pt x="158" y="1200"/>
                    <a:pt x="164" y="1200"/>
                  </a:cubicBezTo>
                  <a:cubicBezTo>
                    <a:pt x="188" y="1206"/>
                    <a:pt x="212" y="1230"/>
                    <a:pt x="225" y="1254"/>
                  </a:cubicBezTo>
                  <a:cubicBezTo>
                    <a:pt x="237" y="1260"/>
                    <a:pt x="243" y="1278"/>
                    <a:pt x="243" y="1284"/>
                  </a:cubicBezTo>
                  <a:lnTo>
                    <a:pt x="243" y="1290"/>
                  </a:lnTo>
                  <a:lnTo>
                    <a:pt x="243" y="1296"/>
                  </a:lnTo>
                  <a:cubicBezTo>
                    <a:pt x="243" y="1296"/>
                    <a:pt x="237" y="1296"/>
                    <a:pt x="237" y="1309"/>
                  </a:cubicBezTo>
                  <a:cubicBezTo>
                    <a:pt x="225" y="1309"/>
                    <a:pt x="212" y="1315"/>
                    <a:pt x="206" y="1315"/>
                  </a:cubicBezTo>
                  <a:cubicBezTo>
                    <a:pt x="199" y="1316"/>
                    <a:pt x="192" y="1317"/>
                    <a:pt x="184" y="1317"/>
                  </a:cubicBezTo>
                  <a:cubicBezTo>
                    <a:pt x="165" y="1317"/>
                    <a:pt x="145" y="1313"/>
                    <a:pt x="128" y="1309"/>
                  </a:cubicBezTo>
                  <a:cubicBezTo>
                    <a:pt x="116" y="1296"/>
                    <a:pt x="103" y="1290"/>
                    <a:pt x="97" y="1284"/>
                  </a:cubicBezTo>
                  <a:lnTo>
                    <a:pt x="1" y="1533"/>
                  </a:lnTo>
                  <a:lnTo>
                    <a:pt x="370" y="1672"/>
                  </a:lnTo>
                  <a:lnTo>
                    <a:pt x="509" y="1284"/>
                  </a:lnTo>
                  <a:cubicBezTo>
                    <a:pt x="551" y="1151"/>
                    <a:pt x="588" y="1024"/>
                    <a:pt x="636" y="897"/>
                  </a:cubicBezTo>
                  <a:cubicBezTo>
                    <a:pt x="673" y="770"/>
                    <a:pt x="721" y="636"/>
                    <a:pt x="757" y="509"/>
                  </a:cubicBezTo>
                  <a:cubicBezTo>
                    <a:pt x="800" y="382"/>
                    <a:pt x="842" y="255"/>
                    <a:pt x="878" y="122"/>
                  </a:cubicBezTo>
                  <a:lnTo>
                    <a:pt x="539"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flipH="1">
              <a:off x="2329459" y="3749772"/>
              <a:ext cx="89714" cy="33690"/>
            </a:xfrm>
            <a:custGeom>
              <a:rect b="b" l="l" r="r" t="t"/>
              <a:pathLst>
                <a:path extrusionOk="0" h="178" w="474">
                  <a:moveTo>
                    <a:pt x="54" y="0"/>
                  </a:moveTo>
                  <a:cubicBezTo>
                    <a:pt x="36" y="0"/>
                    <a:pt x="18" y="3"/>
                    <a:pt x="1" y="8"/>
                  </a:cubicBezTo>
                  <a:cubicBezTo>
                    <a:pt x="73" y="56"/>
                    <a:pt x="164" y="56"/>
                    <a:pt x="249" y="86"/>
                  </a:cubicBezTo>
                  <a:cubicBezTo>
                    <a:pt x="322" y="111"/>
                    <a:pt x="388" y="141"/>
                    <a:pt x="467" y="177"/>
                  </a:cubicBezTo>
                  <a:cubicBezTo>
                    <a:pt x="467" y="177"/>
                    <a:pt x="473" y="171"/>
                    <a:pt x="467" y="171"/>
                  </a:cubicBezTo>
                  <a:cubicBezTo>
                    <a:pt x="400" y="117"/>
                    <a:pt x="328" y="86"/>
                    <a:pt x="255" y="56"/>
                  </a:cubicBezTo>
                  <a:cubicBezTo>
                    <a:pt x="193" y="32"/>
                    <a:pt x="123" y="0"/>
                    <a:pt x="5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flipH="1">
              <a:off x="2329459" y="3749772"/>
              <a:ext cx="89714" cy="33690"/>
            </a:xfrm>
            <a:custGeom>
              <a:rect b="b" l="l" r="r" t="t"/>
              <a:pathLst>
                <a:path extrusionOk="0" h="178" w="474">
                  <a:moveTo>
                    <a:pt x="54" y="0"/>
                  </a:moveTo>
                  <a:cubicBezTo>
                    <a:pt x="36" y="0"/>
                    <a:pt x="18" y="3"/>
                    <a:pt x="1" y="8"/>
                  </a:cubicBezTo>
                  <a:cubicBezTo>
                    <a:pt x="73" y="56"/>
                    <a:pt x="164" y="56"/>
                    <a:pt x="249" y="86"/>
                  </a:cubicBezTo>
                  <a:cubicBezTo>
                    <a:pt x="322" y="111"/>
                    <a:pt x="388" y="141"/>
                    <a:pt x="467" y="177"/>
                  </a:cubicBezTo>
                  <a:cubicBezTo>
                    <a:pt x="467" y="177"/>
                    <a:pt x="473" y="171"/>
                    <a:pt x="467" y="171"/>
                  </a:cubicBezTo>
                  <a:cubicBezTo>
                    <a:pt x="400" y="117"/>
                    <a:pt x="328" y="86"/>
                    <a:pt x="255" y="56"/>
                  </a:cubicBezTo>
                  <a:cubicBezTo>
                    <a:pt x="193" y="32"/>
                    <a:pt x="123" y="0"/>
                    <a:pt x="5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flipH="1">
              <a:off x="2384537" y="3895321"/>
              <a:ext cx="77033" cy="40504"/>
            </a:xfrm>
            <a:custGeom>
              <a:rect b="b" l="l" r="r" t="t"/>
              <a:pathLst>
                <a:path extrusionOk="0" h="214" w="407">
                  <a:moveTo>
                    <a:pt x="15" y="1"/>
                  </a:moveTo>
                  <a:cubicBezTo>
                    <a:pt x="10" y="1"/>
                    <a:pt x="5" y="1"/>
                    <a:pt x="1" y="1"/>
                  </a:cubicBezTo>
                  <a:cubicBezTo>
                    <a:pt x="43" y="44"/>
                    <a:pt x="116" y="62"/>
                    <a:pt x="176" y="86"/>
                  </a:cubicBezTo>
                  <a:cubicBezTo>
                    <a:pt x="255" y="117"/>
                    <a:pt x="334" y="165"/>
                    <a:pt x="400" y="213"/>
                  </a:cubicBezTo>
                  <a:cubicBezTo>
                    <a:pt x="406" y="213"/>
                    <a:pt x="406" y="207"/>
                    <a:pt x="406" y="207"/>
                  </a:cubicBezTo>
                  <a:cubicBezTo>
                    <a:pt x="346" y="153"/>
                    <a:pt x="279" y="104"/>
                    <a:pt x="213" y="74"/>
                  </a:cubicBezTo>
                  <a:cubicBezTo>
                    <a:pt x="150" y="40"/>
                    <a:pt x="83" y="1"/>
                    <a:pt x="1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flipH="1">
              <a:off x="2384537" y="3895321"/>
              <a:ext cx="77033" cy="40504"/>
            </a:xfrm>
            <a:custGeom>
              <a:rect b="b" l="l" r="r" t="t"/>
              <a:pathLst>
                <a:path extrusionOk="0" h="214" w="407">
                  <a:moveTo>
                    <a:pt x="15" y="1"/>
                  </a:moveTo>
                  <a:cubicBezTo>
                    <a:pt x="10" y="1"/>
                    <a:pt x="5" y="1"/>
                    <a:pt x="1" y="1"/>
                  </a:cubicBezTo>
                  <a:cubicBezTo>
                    <a:pt x="43" y="44"/>
                    <a:pt x="116" y="62"/>
                    <a:pt x="176" y="86"/>
                  </a:cubicBezTo>
                  <a:cubicBezTo>
                    <a:pt x="255" y="117"/>
                    <a:pt x="334" y="165"/>
                    <a:pt x="400" y="213"/>
                  </a:cubicBezTo>
                  <a:cubicBezTo>
                    <a:pt x="406" y="213"/>
                    <a:pt x="406" y="207"/>
                    <a:pt x="406" y="207"/>
                  </a:cubicBezTo>
                  <a:cubicBezTo>
                    <a:pt x="346" y="153"/>
                    <a:pt x="279" y="104"/>
                    <a:pt x="213" y="74"/>
                  </a:cubicBezTo>
                  <a:cubicBezTo>
                    <a:pt x="150" y="40"/>
                    <a:pt x="83" y="1"/>
                    <a:pt x="1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flipH="1">
              <a:off x="2379994" y="3793872"/>
              <a:ext cx="25362" cy="9085"/>
            </a:xfrm>
            <a:custGeom>
              <a:rect b="b" l="l" r="r" t="t"/>
              <a:pathLst>
                <a:path extrusionOk="0" h="48" w="134">
                  <a:moveTo>
                    <a:pt x="30" y="1"/>
                  </a:moveTo>
                  <a:cubicBezTo>
                    <a:pt x="20" y="1"/>
                    <a:pt x="10" y="2"/>
                    <a:pt x="0" y="5"/>
                  </a:cubicBezTo>
                  <a:cubicBezTo>
                    <a:pt x="31" y="35"/>
                    <a:pt x="79" y="47"/>
                    <a:pt x="128" y="47"/>
                  </a:cubicBezTo>
                  <a:cubicBezTo>
                    <a:pt x="134" y="47"/>
                    <a:pt x="134" y="35"/>
                    <a:pt x="128" y="29"/>
                  </a:cubicBezTo>
                  <a:cubicBezTo>
                    <a:pt x="99" y="15"/>
                    <a:pt x="64" y="1"/>
                    <a:pt x="3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flipH="1">
              <a:off x="2379994" y="3793872"/>
              <a:ext cx="25362" cy="9085"/>
            </a:xfrm>
            <a:custGeom>
              <a:rect b="b" l="l" r="r" t="t"/>
              <a:pathLst>
                <a:path extrusionOk="0" h="48" w="134">
                  <a:moveTo>
                    <a:pt x="30" y="1"/>
                  </a:moveTo>
                  <a:cubicBezTo>
                    <a:pt x="20" y="1"/>
                    <a:pt x="10" y="2"/>
                    <a:pt x="0" y="5"/>
                  </a:cubicBezTo>
                  <a:cubicBezTo>
                    <a:pt x="31" y="35"/>
                    <a:pt x="79" y="47"/>
                    <a:pt x="128" y="47"/>
                  </a:cubicBezTo>
                  <a:cubicBezTo>
                    <a:pt x="134" y="47"/>
                    <a:pt x="134" y="35"/>
                    <a:pt x="128" y="29"/>
                  </a:cubicBezTo>
                  <a:cubicBezTo>
                    <a:pt x="99" y="15"/>
                    <a:pt x="64" y="1"/>
                    <a:pt x="3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flipH="1">
              <a:off x="2386808" y="3995255"/>
              <a:ext cx="285608" cy="371348"/>
            </a:xfrm>
            <a:custGeom>
              <a:rect b="b" l="l" r="r" t="t"/>
              <a:pathLst>
                <a:path extrusionOk="0" h="1962" w="1509">
                  <a:moveTo>
                    <a:pt x="758" y="0"/>
                  </a:moveTo>
                  <a:lnTo>
                    <a:pt x="582" y="394"/>
                  </a:lnTo>
                  <a:lnTo>
                    <a:pt x="406" y="787"/>
                  </a:lnTo>
                  <a:lnTo>
                    <a:pt x="207" y="1175"/>
                  </a:lnTo>
                  <a:lnTo>
                    <a:pt x="1" y="1562"/>
                  </a:lnTo>
                  <a:lnTo>
                    <a:pt x="788" y="1962"/>
                  </a:lnTo>
                  <a:lnTo>
                    <a:pt x="982" y="1556"/>
                  </a:lnTo>
                  <a:lnTo>
                    <a:pt x="1169" y="1144"/>
                  </a:lnTo>
                  <a:lnTo>
                    <a:pt x="1339" y="727"/>
                  </a:lnTo>
                  <a:lnTo>
                    <a:pt x="1508" y="303"/>
                  </a:lnTo>
                  <a:lnTo>
                    <a:pt x="75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flipH="1">
              <a:off x="2387186" y="4010018"/>
              <a:ext cx="124729" cy="55456"/>
            </a:xfrm>
            <a:custGeom>
              <a:rect b="b" l="l" r="r" t="t"/>
              <a:pathLst>
                <a:path extrusionOk="0" h="293" w="659">
                  <a:moveTo>
                    <a:pt x="12" y="1"/>
                  </a:moveTo>
                  <a:cubicBezTo>
                    <a:pt x="0" y="1"/>
                    <a:pt x="0" y="7"/>
                    <a:pt x="0" y="7"/>
                  </a:cubicBezTo>
                  <a:cubicBezTo>
                    <a:pt x="206" y="104"/>
                    <a:pt x="418" y="219"/>
                    <a:pt x="636" y="285"/>
                  </a:cubicBezTo>
                  <a:cubicBezTo>
                    <a:pt x="641" y="290"/>
                    <a:pt x="645" y="292"/>
                    <a:pt x="648" y="292"/>
                  </a:cubicBezTo>
                  <a:cubicBezTo>
                    <a:pt x="657" y="292"/>
                    <a:pt x="659" y="278"/>
                    <a:pt x="654" y="273"/>
                  </a:cubicBezTo>
                  <a:cubicBezTo>
                    <a:pt x="473" y="128"/>
                    <a:pt x="230" y="55"/>
                    <a:pt x="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flipH="1">
              <a:off x="2387186" y="4010018"/>
              <a:ext cx="124729" cy="55456"/>
            </a:xfrm>
            <a:custGeom>
              <a:rect b="b" l="l" r="r" t="t"/>
              <a:pathLst>
                <a:path extrusionOk="0" h="293" w="659">
                  <a:moveTo>
                    <a:pt x="12" y="1"/>
                  </a:moveTo>
                  <a:cubicBezTo>
                    <a:pt x="0" y="1"/>
                    <a:pt x="0" y="7"/>
                    <a:pt x="0" y="7"/>
                  </a:cubicBezTo>
                  <a:cubicBezTo>
                    <a:pt x="206" y="104"/>
                    <a:pt x="418" y="219"/>
                    <a:pt x="636" y="285"/>
                  </a:cubicBezTo>
                  <a:cubicBezTo>
                    <a:pt x="641" y="290"/>
                    <a:pt x="645" y="292"/>
                    <a:pt x="648" y="292"/>
                  </a:cubicBezTo>
                  <a:cubicBezTo>
                    <a:pt x="657" y="292"/>
                    <a:pt x="659" y="278"/>
                    <a:pt x="654" y="273"/>
                  </a:cubicBezTo>
                  <a:cubicBezTo>
                    <a:pt x="473" y="128"/>
                    <a:pt x="230" y="55"/>
                    <a:pt x="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flipH="1">
              <a:off x="2386429" y="4062257"/>
              <a:ext cx="70598" cy="156526"/>
            </a:xfrm>
            <a:custGeom>
              <a:rect b="b" l="l" r="r" t="t"/>
              <a:pathLst>
                <a:path extrusionOk="0" h="827" w="373">
                  <a:moveTo>
                    <a:pt x="351" y="1"/>
                  </a:moveTo>
                  <a:cubicBezTo>
                    <a:pt x="346" y="1"/>
                    <a:pt x="342" y="4"/>
                    <a:pt x="340" y="9"/>
                  </a:cubicBezTo>
                  <a:cubicBezTo>
                    <a:pt x="273" y="143"/>
                    <a:pt x="219" y="276"/>
                    <a:pt x="164" y="409"/>
                  </a:cubicBezTo>
                  <a:cubicBezTo>
                    <a:pt x="116" y="548"/>
                    <a:pt x="62" y="688"/>
                    <a:pt x="1" y="821"/>
                  </a:cubicBezTo>
                  <a:cubicBezTo>
                    <a:pt x="1" y="827"/>
                    <a:pt x="7" y="827"/>
                    <a:pt x="7" y="827"/>
                  </a:cubicBezTo>
                  <a:cubicBezTo>
                    <a:pt x="74" y="700"/>
                    <a:pt x="134" y="560"/>
                    <a:pt x="195" y="433"/>
                  </a:cubicBezTo>
                  <a:cubicBezTo>
                    <a:pt x="255" y="300"/>
                    <a:pt x="310" y="161"/>
                    <a:pt x="364" y="34"/>
                  </a:cubicBezTo>
                  <a:cubicBezTo>
                    <a:pt x="372" y="13"/>
                    <a:pt x="361" y="1"/>
                    <a:pt x="35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flipH="1">
              <a:off x="2386429" y="4062257"/>
              <a:ext cx="70598" cy="156526"/>
            </a:xfrm>
            <a:custGeom>
              <a:rect b="b" l="l" r="r" t="t"/>
              <a:pathLst>
                <a:path extrusionOk="0" h="827" w="373">
                  <a:moveTo>
                    <a:pt x="351" y="1"/>
                  </a:moveTo>
                  <a:cubicBezTo>
                    <a:pt x="346" y="1"/>
                    <a:pt x="342" y="4"/>
                    <a:pt x="340" y="9"/>
                  </a:cubicBezTo>
                  <a:cubicBezTo>
                    <a:pt x="273" y="143"/>
                    <a:pt x="219" y="276"/>
                    <a:pt x="164" y="409"/>
                  </a:cubicBezTo>
                  <a:cubicBezTo>
                    <a:pt x="116" y="548"/>
                    <a:pt x="62" y="688"/>
                    <a:pt x="1" y="821"/>
                  </a:cubicBezTo>
                  <a:cubicBezTo>
                    <a:pt x="1" y="827"/>
                    <a:pt x="7" y="827"/>
                    <a:pt x="7" y="827"/>
                  </a:cubicBezTo>
                  <a:cubicBezTo>
                    <a:pt x="74" y="700"/>
                    <a:pt x="134" y="560"/>
                    <a:pt x="195" y="433"/>
                  </a:cubicBezTo>
                  <a:cubicBezTo>
                    <a:pt x="255" y="300"/>
                    <a:pt x="310" y="161"/>
                    <a:pt x="364" y="34"/>
                  </a:cubicBezTo>
                  <a:cubicBezTo>
                    <a:pt x="372" y="13"/>
                    <a:pt x="361" y="1"/>
                    <a:pt x="35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flipH="1">
              <a:off x="2410845" y="4049008"/>
              <a:ext cx="205358" cy="311917"/>
            </a:xfrm>
            <a:custGeom>
              <a:rect b="b" l="l" r="r" t="t"/>
              <a:pathLst>
                <a:path extrusionOk="0" h="1648" w="1085">
                  <a:moveTo>
                    <a:pt x="727" y="1"/>
                  </a:moveTo>
                  <a:lnTo>
                    <a:pt x="660" y="140"/>
                  </a:lnTo>
                  <a:cubicBezTo>
                    <a:pt x="679" y="152"/>
                    <a:pt x="703" y="158"/>
                    <a:pt x="721" y="164"/>
                  </a:cubicBezTo>
                  <a:lnTo>
                    <a:pt x="763" y="188"/>
                  </a:lnTo>
                  <a:cubicBezTo>
                    <a:pt x="781" y="195"/>
                    <a:pt x="794" y="201"/>
                    <a:pt x="800" y="207"/>
                  </a:cubicBezTo>
                  <a:cubicBezTo>
                    <a:pt x="824" y="225"/>
                    <a:pt x="854" y="249"/>
                    <a:pt x="872" y="261"/>
                  </a:cubicBezTo>
                  <a:cubicBezTo>
                    <a:pt x="909" y="303"/>
                    <a:pt x="933" y="328"/>
                    <a:pt x="933" y="328"/>
                  </a:cubicBezTo>
                  <a:lnTo>
                    <a:pt x="909" y="328"/>
                  </a:lnTo>
                  <a:cubicBezTo>
                    <a:pt x="890" y="328"/>
                    <a:pt x="872" y="328"/>
                    <a:pt x="848" y="322"/>
                  </a:cubicBezTo>
                  <a:cubicBezTo>
                    <a:pt x="794" y="316"/>
                    <a:pt x="733" y="291"/>
                    <a:pt x="672" y="267"/>
                  </a:cubicBezTo>
                  <a:cubicBezTo>
                    <a:pt x="648" y="261"/>
                    <a:pt x="630" y="249"/>
                    <a:pt x="612" y="237"/>
                  </a:cubicBezTo>
                  <a:lnTo>
                    <a:pt x="570" y="328"/>
                  </a:lnTo>
                  <a:cubicBezTo>
                    <a:pt x="576" y="328"/>
                    <a:pt x="588" y="340"/>
                    <a:pt x="600" y="340"/>
                  </a:cubicBezTo>
                  <a:cubicBezTo>
                    <a:pt x="624" y="346"/>
                    <a:pt x="642" y="370"/>
                    <a:pt x="660" y="394"/>
                  </a:cubicBezTo>
                  <a:cubicBezTo>
                    <a:pt x="666" y="400"/>
                    <a:pt x="672" y="412"/>
                    <a:pt x="672" y="425"/>
                  </a:cubicBezTo>
                  <a:lnTo>
                    <a:pt x="672" y="431"/>
                  </a:lnTo>
                  <a:cubicBezTo>
                    <a:pt x="672" y="431"/>
                    <a:pt x="666" y="431"/>
                    <a:pt x="666" y="437"/>
                  </a:cubicBezTo>
                  <a:cubicBezTo>
                    <a:pt x="660" y="443"/>
                    <a:pt x="642" y="443"/>
                    <a:pt x="636" y="455"/>
                  </a:cubicBezTo>
                  <a:cubicBezTo>
                    <a:pt x="627" y="457"/>
                    <a:pt x="618" y="458"/>
                    <a:pt x="607" y="458"/>
                  </a:cubicBezTo>
                  <a:cubicBezTo>
                    <a:pt x="590" y="458"/>
                    <a:pt x="571" y="454"/>
                    <a:pt x="551" y="443"/>
                  </a:cubicBezTo>
                  <a:cubicBezTo>
                    <a:pt x="539" y="437"/>
                    <a:pt x="533" y="431"/>
                    <a:pt x="521" y="425"/>
                  </a:cubicBezTo>
                  <a:lnTo>
                    <a:pt x="412" y="655"/>
                  </a:lnTo>
                  <a:lnTo>
                    <a:pt x="297" y="885"/>
                  </a:lnTo>
                  <a:lnTo>
                    <a:pt x="339" y="909"/>
                  </a:lnTo>
                  <a:cubicBezTo>
                    <a:pt x="400" y="939"/>
                    <a:pt x="455" y="982"/>
                    <a:pt x="491" y="1018"/>
                  </a:cubicBezTo>
                  <a:cubicBezTo>
                    <a:pt x="515" y="1036"/>
                    <a:pt x="533" y="1060"/>
                    <a:pt x="539" y="1072"/>
                  </a:cubicBezTo>
                  <a:cubicBezTo>
                    <a:pt x="545" y="1091"/>
                    <a:pt x="551" y="1097"/>
                    <a:pt x="551" y="1097"/>
                  </a:cubicBezTo>
                  <a:lnTo>
                    <a:pt x="533" y="1097"/>
                  </a:lnTo>
                  <a:cubicBezTo>
                    <a:pt x="515" y="1097"/>
                    <a:pt x="491" y="1091"/>
                    <a:pt x="461" y="1091"/>
                  </a:cubicBezTo>
                  <a:cubicBezTo>
                    <a:pt x="406" y="1072"/>
                    <a:pt x="346" y="1048"/>
                    <a:pt x="285" y="1018"/>
                  </a:cubicBezTo>
                  <a:cubicBezTo>
                    <a:pt x="273" y="1012"/>
                    <a:pt x="255" y="1006"/>
                    <a:pt x="249" y="1000"/>
                  </a:cubicBezTo>
                  <a:cubicBezTo>
                    <a:pt x="230" y="1042"/>
                    <a:pt x="206" y="1091"/>
                    <a:pt x="176" y="1139"/>
                  </a:cubicBezTo>
                  <a:cubicBezTo>
                    <a:pt x="188" y="1139"/>
                    <a:pt x="206" y="1151"/>
                    <a:pt x="218" y="1157"/>
                  </a:cubicBezTo>
                  <a:cubicBezTo>
                    <a:pt x="243" y="1169"/>
                    <a:pt x="267" y="1193"/>
                    <a:pt x="279" y="1218"/>
                  </a:cubicBezTo>
                  <a:cubicBezTo>
                    <a:pt x="285" y="1230"/>
                    <a:pt x="285" y="1242"/>
                    <a:pt x="297" y="1248"/>
                  </a:cubicBezTo>
                  <a:lnTo>
                    <a:pt x="297" y="1254"/>
                  </a:lnTo>
                  <a:lnTo>
                    <a:pt x="297" y="1260"/>
                  </a:lnTo>
                  <a:lnTo>
                    <a:pt x="279" y="1260"/>
                  </a:lnTo>
                  <a:cubicBezTo>
                    <a:pt x="273" y="1260"/>
                    <a:pt x="261" y="1272"/>
                    <a:pt x="243" y="1272"/>
                  </a:cubicBezTo>
                  <a:cubicBezTo>
                    <a:pt x="212" y="1272"/>
                    <a:pt x="182" y="1260"/>
                    <a:pt x="158" y="1248"/>
                  </a:cubicBezTo>
                  <a:cubicBezTo>
                    <a:pt x="146" y="1242"/>
                    <a:pt x="140" y="1230"/>
                    <a:pt x="122" y="1224"/>
                  </a:cubicBezTo>
                  <a:lnTo>
                    <a:pt x="0" y="1460"/>
                  </a:lnTo>
                  <a:lnTo>
                    <a:pt x="430" y="1648"/>
                  </a:lnTo>
                  <a:lnTo>
                    <a:pt x="600" y="1278"/>
                  </a:lnTo>
                  <a:cubicBezTo>
                    <a:pt x="654" y="1151"/>
                    <a:pt x="703" y="1030"/>
                    <a:pt x="757" y="909"/>
                  </a:cubicBezTo>
                  <a:cubicBezTo>
                    <a:pt x="812" y="788"/>
                    <a:pt x="866" y="655"/>
                    <a:pt x="915" y="534"/>
                  </a:cubicBezTo>
                  <a:cubicBezTo>
                    <a:pt x="969" y="412"/>
                    <a:pt x="1024" y="285"/>
                    <a:pt x="1084" y="164"/>
                  </a:cubicBezTo>
                  <a:lnTo>
                    <a:pt x="72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flipH="1">
              <a:off x="2444157" y="4057904"/>
              <a:ext cx="91796" cy="45236"/>
            </a:xfrm>
            <a:custGeom>
              <a:rect b="b" l="l" r="r" t="t"/>
              <a:pathLst>
                <a:path extrusionOk="0" h="239" w="485">
                  <a:moveTo>
                    <a:pt x="28" y="0"/>
                  </a:moveTo>
                  <a:cubicBezTo>
                    <a:pt x="19" y="0"/>
                    <a:pt x="10" y="1"/>
                    <a:pt x="0" y="2"/>
                  </a:cubicBezTo>
                  <a:cubicBezTo>
                    <a:pt x="67" y="63"/>
                    <a:pt x="170" y="81"/>
                    <a:pt x="248" y="117"/>
                  </a:cubicBezTo>
                  <a:cubicBezTo>
                    <a:pt x="327" y="154"/>
                    <a:pt x="400" y="196"/>
                    <a:pt x="479" y="238"/>
                  </a:cubicBezTo>
                  <a:cubicBezTo>
                    <a:pt x="479" y="238"/>
                    <a:pt x="485" y="238"/>
                    <a:pt x="479" y="232"/>
                  </a:cubicBezTo>
                  <a:cubicBezTo>
                    <a:pt x="412" y="172"/>
                    <a:pt x="333" y="123"/>
                    <a:pt x="261" y="87"/>
                  </a:cubicBezTo>
                  <a:cubicBezTo>
                    <a:pt x="189" y="49"/>
                    <a:pt x="113" y="0"/>
                    <a:pt x="28"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flipH="1">
              <a:off x="2512862" y="4196828"/>
              <a:ext cx="80440" cy="50724"/>
            </a:xfrm>
            <a:custGeom>
              <a:rect b="b" l="l" r="r" t="t"/>
              <a:pathLst>
                <a:path extrusionOk="0" h="268" w="425">
                  <a:moveTo>
                    <a:pt x="1" y="1"/>
                  </a:moveTo>
                  <a:cubicBezTo>
                    <a:pt x="49" y="55"/>
                    <a:pt x="122" y="79"/>
                    <a:pt x="182" y="110"/>
                  </a:cubicBezTo>
                  <a:cubicBezTo>
                    <a:pt x="267" y="152"/>
                    <a:pt x="340" y="207"/>
                    <a:pt x="418" y="267"/>
                  </a:cubicBezTo>
                  <a:cubicBezTo>
                    <a:pt x="424" y="267"/>
                    <a:pt x="424" y="261"/>
                    <a:pt x="424" y="261"/>
                  </a:cubicBezTo>
                  <a:cubicBezTo>
                    <a:pt x="364" y="195"/>
                    <a:pt x="297" y="146"/>
                    <a:pt x="218" y="104"/>
                  </a:cubicBezTo>
                  <a:cubicBezTo>
                    <a:pt x="158" y="55"/>
                    <a:pt x="85" y="1"/>
                    <a:pt x="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flipH="1">
              <a:off x="2523272" y="4289759"/>
              <a:ext cx="318731" cy="373619"/>
            </a:xfrm>
            <a:custGeom>
              <a:rect b="b" l="l" r="r" t="t"/>
              <a:pathLst>
                <a:path extrusionOk="0" h="1974" w="1684">
                  <a:moveTo>
                    <a:pt x="909" y="0"/>
                  </a:moveTo>
                  <a:cubicBezTo>
                    <a:pt x="836" y="121"/>
                    <a:pt x="770" y="248"/>
                    <a:pt x="697" y="370"/>
                  </a:cubicBezTo>
                  <a:cubicBezTo>
                    <a:pt x="618" y="491"/>
                    <a:pt x="546" y="618"/>
                    <a:pt x="467" y="739"/>
                  </a:cubicBezTo>
                  <a:lnTo>
                    <a:pt x="1" y="1490"/>
                  </a:lnTo>
                  <a:lnTo>
                    <a:pt x="818" y="1974"/>
                  </a:lnTo>
                  <a:lnTo>
                    <a:pt x="1254" y="1199"/>
                  </a:lnTo>
                  <a:cubicBezTo>
                    <a:pt x="1327" y="1072"/>
                    <a:pt x="1399" y="945"/>
                    <a:pt x="1472" y="805"/>
                  </a:cubicBezTo>
                  <a:cubicBezTo>
                    <a:pt x="1551" y="672"/>
                    <a:pt x="1617" y="533"/>
                    <a:pt x="1684" y="400"/>
                  </a:cubicBezTo>
                  <a:lnTo>
                    <a:pt x="909"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flipH="1">
              <a:off x="2550716" y="4348055"/>
              <a:ext cx="229395" cy="309646"/>
            </a:xfrm>
            <a:custGeom>
              <a:rect b="b" l="l" r="r" t="t"/>
              <a:pathLst>
                <a:path extrusionOk="0" h="1636" w="1212">
                  <a:moveTo>
                    <a:pt x="848" y="1"/>
                  </a:moveTo>
                  <a:lnTo>
                    <a:pt x="776" y="134"/>
                  </a:lnTo>
                  <a:cubicBezTo>
                    <a:pt x="800" y="146"/>
                    <a:pt x="818" y="158"/>
                    <a:pt x="842" y="164"/>
                  </a:cubicBezTo>
                  <a:cubicBezTo>
                    <a:pt x="860" y="170"/>
                    <a:pt x="872" y="183"/>
                    <a:pt x="891" y="195"/>
                  </a:cubicBezTo>
                  <a:cubicBezTo>
                    <a:pt x="903" y="201"/>
                    <a:pt x="921" y="219"/>
                    <a:pt x="933" y="225"/>
                  </a:cubicBezTo>
                  <a:cubicBezTo>
                    <a:pt x="963" y="249"/>
                    <a:pt x="988" y="273"/>
                    <a:pt x="1000" y="286"/>
                  </a:cubicBezTo>
                  <a:cubicBezTo>
                    <a:pt x="1042" y="322"/>
                    <a:pt x="1054" y="364"/>
                    <a:pt x="1054" y="364"/>
                  </a:cubicBezTo>
                  <a:cubicBezTo>
                    <a:pt x="1054" y="364"/>
                    <a:pt x="1048" y="364"/>
                    <a:pt x="1036" y="352"/>
                  </a:cubicBezTo>
                  <a:cubicBezTo>
                    <a:pt x="1018" y="352"/>
                    <a:pt x="994" y="346"/>
                    <a:pt x="963" y="340"/>
                  </a:cubicBezTo>
                  <a:cubicBezTo>
                    <a:pt x="909" y="322"/>
                    <a:pt x="848" y="292"/>
                    <a:pt x="794" y="255"/>
                  </a:cubicBezTo>
                  <a:cubicBezTo>
                    <a:pt x="770" y="243"/>
                    <a:pt x="745" y="231"/>
                    <a:pt x="733" y="219"/>
                  </a:cubicBezTo>
                  <a:lnTo>
                    <a:pt x="679" y="304"/>
                  </a:lnTo>
                  <a:cubicBezTo>
                    <a:pt x="691" y="304"/>
                    <a:pt x="697" y="310"/>
                    <a:pt x="715" y="316"/>
                  </a:cubicBezTo>
                  <a:cubicBezTo>
                    <a:pt x="739" y="334"/>
                    <a:pt x="757" y="352"/>
                    <a:pt x="776" y="376"/>
                  </a:cubicBezTo>
                  <a:cubicBezTo>
                    <a:pt x="782" y="395"/>
                    <a:pt x="794" y="401"/>
                    <a:pt x="794" y="407"/>
                  </a:cubicBezTo>
                  <a:lnTo>
                    <a:pt x="794" y="413"/>
                  </a:lnTo>
                  <a:lnTo>
                    <a:pt x="794" y="425"/>
                  </a:lnTo>
                  <a:lnTo>
                    <a:pt x="782" y="425"/>
                  </a:lnTo>
                  <a:cubicBezTo>
                    <a:pt x="782" y="425"/>
                    <a:pt x="776" y="425"/>
                    <a:pt x="776" y="431"/>
                  </a:cubicBezTo>
                  <a:cubicBezTo>
                    <a:pt x="770" y="431"/>
                    <a:pt x="751" y="437"/>
                    <a:pt x="739" y="437"/>
                  </a:cubicBezTo>
                  <a:cubicBezTo>
                    <a:pt x="709" y="437"/>
                    <a:pt x="679" y="437"/>
                    <a:pt x="655" y="425"/>
                  </a:cubicBezTo>
                  <a:cubicBezTo>
                    <a:pt x="642" y="413"/>
                    <a:pt x="630" y="407"/>
                    <a:pt x="624" y="401"/>
                  </a:cubicBezTo>
                  <a:cubicBezTo>
                    <a:pt x="582" y="473"/>
                    <a:pt x="533" y="546"/>
                    <a:pt x="491" y="619"/>
                  </a:cubicBezTo>
                  <a:lnTo>
                    <a:pt x="352" y="836"/>
                  </a:lnTo>
                  <a:cubicBezTo>
                    <a:pt x="370" y="849"/>
                    <a:pt x="382" y="855"/>
                    <a:pt x="400" y="867"/>
                  </a:cubicBezTo>
                  <a:cubicBezTo>
                    <a:pt x="461" y="909"/>
                    <a:pt x="521" y="958"/>
                    <a:pt x="558" y="1006"/>
                  </a:cubicBezTo>
                  <a:cubicBezTo>
                    <a:pt x="582" y="1030"/>
                    <a:pt x="594" y="1042"/>
                    <a:pt x="600" y="1060"/>
                  </a:cubicBezTo>
                  <a:cubicBezTo>
                    <a:pt x="606" y="1073"/>
                    <a:pt x="618" y="1079"/>
                    <a:pt x="618" y="1079"/>
                  </a:cubicBezTo>
                  <a:cubicBezTo>
                    <a:pt x="618" y="1079"/>
                    <a:pt x="612" y="1079"/>
                    <a:pt x="588" y="1073"/>
                  </a:cubicBezTo>
                  <a:cubicBezTo>
                    <a:pt x="570" y="1073"/>
                    <a:pt x="546" y="1067"/>
                    <a:pt x="515" y="1048"/>
                  </a:cubicBezTo>
                  <a:cubicBezTo>
                    <a:pt x="467" y="1030"/>
                    <a:pt x="394" y="1000"/>
                    <a:pt x="334" y="958"/>
                  </a:cubicBezTo>
                  <a:cubicBezTo>
                    <a:pt x="322" y="952"/>
                    <a:pt x="303" y="939"/>
                    <a:pt x="297" y="927"/>
                  </a:cubicBezTo>
                  <a:lnTo>
                    <a:pt x="213" y="1067"/>
                  </a:lnTo>
                  <a:lnTo>
                    <a:pt x="261" y="1091"/>
                  </a:lnTo>
                  <a:cubicBezTo>
                    <a:pt x="291" y="1103"/>
                    <a:pt x="303" y="1133"/>
                    <a:pt x="322" y="1157"/>
                  </a:cubicBezTo>
                  <a:cubicBezTo>
                    <a:pt x="328" y="1169"/>
                    <a:pt x="328" y="1182"/>
                    <a:pt x="334" y="1194"/>
                  </a:cubicBezTo>
                  <a:lnTo>
                    <a:pt x="334" y="1212"/>
                  </a:lnTo>
                  <a:lnTo>
                    <a:pt x="334" y="1218"/>
                  </a:lnTo>
                  <a:lnTo>
                    <a:pt x="273" y="1218"/>
                  </a:lnTo>
                  <a:cubicBezTo>
                    <a:pt x="243" y="1218"/>
                    <a:pt x="213" y="1200"/>
                    <a:pt x="182" y="1188"/>
                  </a:cubicBezTo>
                  <a:cubicBezTo>
                    <a:pt x="170" y="1182"/>
                    <a:pt x="164" y="1163"/>
                    <a:pt x="146" y="1157"/>
                  </a:cubicBezTo>
                  <a:lnTo>
                    <a:pt x="1" y="1381"/>
                  </a:lnTo>
                  <a:lnTo>
                    <a:pt x="431" y="1636"/>
                  </a:lnTo>
                  <a:lnTo>
                    <a:pt x="812" y="933"/>
                  </a:lnTo>
                  <a:cubicBezTo>
                    <a:pt x="885" y="812"/>
                    <a:pt x="945" y="697"/>
                    <a:pt x="1012" y="576"/>
                  </a:cubicBezTo>
                  <a:cubicBezTo>
                    <a:pt x="1078" y="455"/>
                    <a:pt x="1145" y="340"/>
                    <a:pt x="1212" y="219"/>
                  </a:cubicBezTo>
                  <a:lnTo>
                    <a:pt x="84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flipH="1">
              <a:off x="2588570" y="4350515"/>
              <a:ext cx="95203" cy="57349"/>
            </a:xfrm>
            <a:custGeom>
              <a:rect b="b" l="l" r="r" t="t"/>
              <a:pathLst>
                <a:path extrusionOk="0" h="303" w="503">
                  <a:moveTo>
                    <a:pt x="0" y="0"/>
                  </a:moveTo>
                  <a:lnTo>
                    <a:pt x="0" y="0"/>
                  </a:lnTo>
                  <a:cubicBezTo>
                    <a:pt x="73" y="73"/>
                    <a:pt x="176" y="109"/>
                    <a:pt x="261" y="151"/>
                  </a:cubicBezTo>
                  <a:cubicBezTo>
                    <a:pt x="339" y="200"/>
                    <a:pt x="418" y="254"/>
                    <a:pt x="491" y="303"/>
                  </a:cubicBezTo>
                  <a:cubicBezTo>
                    <a:pt x="491" y="303"/>
                    <a:pt x="503" y="303"/>
                    <a:pt x="491" y="297"/>
                  </a:cubicBezTo>
                  <a:cubicBezTo>
                    <a:pt x="424" y="230"/>
                    <a:pt x="351" y="170"/>
                    <a:pt x="273" y="121"/>
                  </a:cubicBezTo>
                  <a:cubicBezTo>
                    <a:pt x="200" y="79"/>
                    <a:pt x="109" y="12"/>
                    <a:pt x="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flipH="1">
              <a:off x="2669009" y="4485654"/>
              <a:ext cx="84793" cy="62459"/>
            </a:xfrm>
            <a:custGeom>
              <a:rect b="b" l="l" r="r" t="t"/>
              <a:pathLst>
                <a:path extrusionOk="0" h="330" w="448">
                  <a:moveTo>
                    <a:pt x="1" y="0"/>
                  </a:moveTo>
                  <a:lnTo>
                    <a:pt x="1" y="0"/>
                  </a:lnTo>
                  <a:cubicBezTo>
                    <a:pt x="49" y="61"/>
                    <a:pt x="122" y="91"/>
                    <a:pt x="189" y="128"/>
                  </a:cubicBezTo>
                  <a:cubicBezTo>
                    <a:pt x="279" y="182"/>
                    <a:pt x="358" y="249"/>
                    <a:pt x="431" y="327"/>
                  </a:cubicBezTo>
                  <a:cubicBezTo>
                    <a:pt x="434" y="329"/>
                    <a:pt x="437" y="330"/>
                    <a:pt x="439" y="330"/>
                  </a:cubicBezTo>
                  <a:cubicBezTo>
                    <a:pt x="445" y="330"/>
                    <a:pt x="447" y="324"/>
                    <a:pt x="443" y="315"/>
                  </a:cubicBezTo>
                  <a:cubicBezTo>
                    <a:pt x="382" y="243"/>
                    <a:pt x="310" y="182"/>
                    <a:pt x="237" y="128"/>
                  </a:cubicBezTo>
                  <a:cubicBezTo>
                    <a:pt x="170" y="73"/>
                    <a:pt x="92" y="7"/>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flipH="1">
              <a:off x="2669009" y="4485654"/>
              <a:ext cx="84793" cy="62459"/>
            </a:xfrm>
            <a:custGeom>
              <a:rect b="b" l="l" r="r" t="t"/>
              <a:pathLst>
                <a:path extrusionOk="0" h="330" w="448">
                  <a:moveTo>
                    <a:pt x="1" y="0"/>
                  </a:moveTo>
                  <a:lnTo>
                    <a:pt x="1" y="0"/>
                  </a:lnTo>
                  <a:cubicBezTo>
                    <a:pt x="49" y="61"/>
                    <a:pt x="122" y="91"/>
                    <a:pt x="189" y="128"/>
                  </a:cubicBezTo>
                  <a:cubicBezTo>
                    <a:pt x="279" y="182"/>
                    <a:pt x="358" y="249"/>
                    <a:pt x="431" y="327"/>
                  </a:cubicBezTo>
                  <a:cubicBezTo>
                    <a:pt x="434" y="329"/>
                    <a:pt x="437" y="330"/>
                    <a:pt x="439" y="330"/>
                  </a:cubicBezTo>
                  <a:cubicBezTo>
                    <a:pt x="445" y="330"/>
                    <a:pt x="447" y="324"/>
                    <a:pt x="443" y="315"/>
                  </a:cubicBezTo>
                  <a:cubicBezTo>
                    <a:pt x="382" y="243"/>
                    <a:pt x="310" y="182"/>
                    <a:pt x="237" y="128"/>
                  </a:cubicBezTo>
                  <a:cubicBezTo>
                    <a:pt x="170" y="73"/>
                    <a:pt x="92" y="7"/>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flipH="1">
              <a:off x="2723708" y="4545274"/>
              <a:ext cx="34636" cy="23091"/>
            </a:xfrm>
            <a:custGeom>
              <a:rect b="b" l="l" r="r" t="t"/>
              <a:pathLst>
                <a:path extrusionOk="0" h="122" w="183">
                  <a:moveTo>
                    <a:pt x="1" y="0"/>
                  </a:moveTo>
                  <a:cubicBezTo>
                    <a:pt x="49" y="55"/>
                    <a:pt x="110" y="91"/>
                    <a:pt x="170" y="121"/>
                  </a:cubicBezTo>
                  <a:cubicBezTo>
                    <a:pt x="176" y="121"/>
                    <a:pt x="182" y="115"/>
                    <a:pt x="176" y="109"/>
                  </a:cubicBezTo>
                  <a:cubicBezTo>
                    <a:pt x="140" y="49"/>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flipH="1">
              <a:off x="2723708" y="4545274"/>
              <a:ext cx="34636" cy="23091"/>
            </a:xfrm>
            <a:custGeom>
              <a:rect b="b" l="l" r="r" t="t"/>
              <a:pathLst>
                <a:path extrusionOk="0" h="122" w="183">
                  <a:moveTo>
                    <a:pt x="1" y="0"/>
                  </a:moveTo>
                  <a:cubicBezTo>
                    <a:pt x="49" y="55"/>
                    <a:pt x="110" y="91"/>
                    <a:pt x="170" y="121"/>
                  </a:cubicBezTo>
                  <a:cubicBezTo>
                    <a:pt x="176" y="121"/>
                    <a:pt x="182" y="115"/>
                    <a:pt x="176" y="109"/>
                  </a:cubicBezTo>
                  <a:cubicBezTo>
                    <a:pt x="140" y="49"/>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flipH="1">
              <a:off x="2685854" y="4570447"/>
              <a:ext cx="324598" cy="379486"/>
            </a:xfrm>
            <a:custGeom>
              <a:rect b="b" l="l" r="r" t="t"/>
              <a:pathLst>
                <a:path extrusionOk="0" h="2005" w="1715">
                  <a:moveTo>
                    <a:pt x="897" y="1"/>
                  </a:moveTo>
                  <a:cubicBezTo>
                    <a:pt x="818" y="128"/>
                    <a:pt x="739" y="255"/>
                    <a:pt x="661" y="382"/>
                  </a:cubicBezTo>
                  <a:cubicBezTo>
                    <a:pt x="576" y="515"/>
                    <a:pt x="503" y="642"/>
                    <a:pt x="425" y="775"/>
                  </a:cubicBezTo>
                  <a:cubicBezTo>
                    <a:pt x="352" y="915"/>
                    <a:pt x="285" y="1048"/>
                    <a:pt x="207" y="1187"/>
                  </a:cubicBezTo>
                  <a:cubicBezTo>
                    <a:pt x="140" y="1332"/>
                    <a:pt x="61" y="1466"/>
                    <a:pt x="1" y="1617"/>
                  </a:cubicBezTo>
                  <a:lnTo>
                    <a:pt x="957" y="2005"/>
                  </a:lnTo>
                  <a:cubicBezTo>
                    <a:pt x="1000" y="1871"/>
                    <a:pt x="1060" y="1756"/>
                    <a:pt x="1115" y="1623"/>
                  </a:cubicBezTo>
                  <a:cubicBezTo>
                    <a:pt x="1169" y="1496"/>
                    <a:pt x="1230" y="1375"/>
                    <a:pt x="1296" y="1248"/>
                  </a:cubicBezTo>
                  <a:cubicBezTo>
                    <a:pt x="1363" y="1115"/>
                    <a:pt x="1430" y="999"/>
                    <a:pt x="1502" y="866"/>
                  </a:cubicBezTo>
                  <a:cubicBezTo>
                    <a:pt x="1569" y="739"/>
                    <a:pt x="1635" y="618"/>
                    <a:pt x="1714" y="491"/>
                  </a:cubicBezTo>
                  <a:lnTo>
                    <a:pt x="89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flipH="1">
              <a:off x="2689640" y="4591077"/>
              <a:ext cx="136274" cy="85361"/>
            </a:xfrm>
            <a:custGeom>
              <a:rect b="b" l="l" r="r" t="t"/>
              <a:pathLst>
                <a:path extrusionOk="0" h="451" w="720">
                  <a:moveTo>
                    <a:pt x="19" y="1"/>
                  </a:moveTo>
                  <a:cubicBezTo>
                    <a:pt x="13" y="1"/>
                    <a:pt x="0" y="13"/>
                    <a:pt x="13" y="13"/>
                  </a:cubicBezTo>
                  <a:cubicBezTo>
                    <a:pt x="237" y="152"/>
                    <a:pt x="461" y="327"/>
                    <a:pt x="697" y="449"/>
                  </a:cubicBezTo>
                  <a:cubicBezTo>
                    <a:pt x="699" y="450"/>
                    <a:pt x="701" y="450"/>
                    <a:pt x="703" y="450"/>
                  </a:cubicBezTo>
                  <a:cubicBezTo>
                    <a:pt x="713" y="450"/>
                    <a:pt x="720" y="439"/>
                    <a:pt x="715" y="424"/>
                  </a:cubicBezTo>
                  <a:cubicBezTo>
                    <a:pt x="521" y="237"/>
                    <a:pt x="261" y="103"/>
                    <a:pt x="1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flipH="1">
              <a:off x="2689640" y="4591077"/>
              <a:ext cx="136274" cy="85361"/>
            </a:xfrm>
            <a:custGeom>
              <a:rect b="b" l="l" r="r" t="t"/>
              <a:pathLst>
                <a:path extrusionOk="0" h="451" w="720">
                  <a:moveTo>
                    <a:pt x="19" y="1"/>
                  </a:moveTo>
                  <a:cubicBezTo>
                    <a:pt x="13" y="1"/>
                    <a:pt x="0" y="13"/>
                    <a:pt x="13" y="13"/>
                  </a:cubicBezTo>
                  <a:cubicBezTo>
                    <a:pt x="237" y="152"/>
                    <a:pt x="461" y="327"/>
                    <a:pt x="697" y="449"/>
                  </a:cubicBezTo>
                  <a:cubicBezTo>
                    <a:pt x="699" y="450"/>
                    <a:pt x="701" y="450"/>
                    <a:pt x="703" y="450"/>
                  </a:cubicBezTo>
                  <a:cubicBezTo>
                    <a:pt x="713" y="450"/>
                    <a:pt x="720" y="439"/>
                    <a:pt x="715" y="424"/>
                  </a:cubicBezTo>
                  <a:cubicBezTo>
                    <a:pt x="521" y="237"/>
                    <a:pt x="261" y="103"/>
                    <a:pt x="1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flipH="1">
              <a:off x="2690208" y="4672463"/>
              <a:ext cx="83090" cy="141195"/>
            </a:xfrm>
            <a:custGeom>
              <a:rect b="b" l="l" r="r" t="t"/>
              <a:pathLst>
                <a:path extrusionOk="0" h="746" w="439">
                  <a:moveTo>
                    <a:pt x="424" y="1"/>
                  </a:moveTo>
                  <a:cubicBezTo>
                    <a:pt x="419" y="1"/>
                    <a:pt x="413" y="4"/>
                    <a:pt x="407" y="12"/>
                  </a:cubicBezTo>
                  <a:cubicBezTo>
                    <a:pt x="322" y="128"/>
                    <a:pt x="255" y="249"/>
                    <a:pt x="189" y="370"/>
                  </a:cubicBezTo>
                  <a:cubicBezTo>
                    <a:pt x="116" y="491"/>
                    <a:pt x="68" y="618"/>
                    <a:pt x="1" y="739"/>
                  </a:cubicBezTo>
                  <a:cubicBezTo>
                    <a:pt x="1" y="745"/>
                    <a:pt x="7" y="745"/>
                    <a:pt x="7" y="745"/>
                  </a:cubicBezTo>
                  <a:cubicBezTo>
                    <a:pt x="80" y="630"/>
                    <a:pt x="140" y="509"/>
                    <a:pt x="219" y="388"/>
                  </a:cubicBezTo>
                  <a:cubicBezTo>
                    <a:pt x="286" y="267"/>
                    <a:pt x="358" y="146"/>
                    <a:pt x="431" y="25"/>
                  </a:cubicBezTo>
                  <a:cubicBezTo>
                    <a:pt x="439" y="13"/>
                    <a:pt x="434" y="1"/>
                    <a:pt x="4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flipH="1">
              <a:off x="2690208" y="4672463"/>
              <a:ext cx="83090" cy="141195"/>
            </a:xfrm>
            <a:custGeom>
              <a:rect b="b" l="l" r="r" t="t"/>
              <a:pathLst>
                <a:path extrusionOk="0" h="746" w="439">
                  <a:moveTo>
                    <a:pt x="424" y="1"/>
                  </a:moveTo>
                  <a:cubicBezTo>
                    <a:pt x="419" y="1"/>
                    <a:pt x="413" y="4"/>
                    <a:pt x="407" y="12"/>
                  </a:cubicBezTo>
                  <a:cubicBezTo>
                    <a:pt x="322" y="128"/>
                    <a:pt x="255" y="249"/>
                    <a:pt x="189" y="370"/>
                  </a:cubicBezTo>
                  <a:cubicBezTo>
                    <a:pt x="116" y="491"/>
                    <a:pt x="68" y="618"/>
                    <a:pt x="1" y="739"/>
                  </a:cubicBezTo>
                  <a:cubicBezTo>
                    <a:pt x="1" y="745"/>
                    <a:pt x="7" y="745"/>
                    <a:pt x="7" y="745"/>
                  </a:cubicBezTo>
                  <a:cubicBezTo>
                    <a:pt x="80" y="630"/>
                    <a:pt x="140" y="509"/>
                    <a:pt x="219" y="388"/>
                  </a:cubicBezTo>
                  <a:cubicBezTo>
                    <a:pt x="286" y="267"/>
                    <a:pt x="358" y="146"/>
                    <a:pt x="431" y="25"/>
                  </a:cubicBezTo>
                  <a:cubicBezTo>
                    <a:pt x="439" y="13"/>
                    <a:pt x="434" y="1"/>
                    <a:pt x="4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flipH="1">
              <a:off x="2715759" y="4635745"/>
              <a:ext cx="225988" cy="309646"/>
            </a:xfrm>
            <a:custGeom>
              <a:rect b="b" l="l" r="r" t="t"/>
              <a:pathLst>
                <a:path extrusionOk="0" h="1636" w="1194">
                  <a:moveTo>
                    <a:pt x="806" y="1"/>
                  </a:moveTo>
                  <a:lnTo>
                    <a:pt x="721" y="140"/>
                  </a:lnTo>
                  <a:cubicBezTo>
                    <a:pt x="746" y="146"/>
                    <a:pt x="770" y="158"/>
                    <a:pt x="788" y="176"/>
                  </a:cubicBezTo>
                  <a:cubicBezTo>
                    <a:pt x="806" y="182"/>
                    <a:pt x="818" y="194"/>
                    <a:pt x="836" y="206"/>
                  </a:cubicBezTo>
                  <a:cubicBezTo>
                    <a:pt x="849" y="213"/>
                    <a:pt x="867" y="225"/>
                    <a:pt x="879" y="237"/>
                  </a:cubicBezTo>
                  <a:cubicBezTo>
                    <a:pt x="909" y="255"/>
                    <a:pt x="933" y="279"/>
                    <a:pt x="958" y="303"/>
                  </a:cubicBezTo>
                  <a:cubicBezTo>
                    <a:pt x="994" y="346"/>
                    <a:pt x="1018" y="388"/>
                    <a:pt x="1018" y="388"/>
                  </a:cubicBezTo>
                  <a:cubicBezTo>
                    <a:pt x="1018" y="388"/>
                    <a:pt x="1012" y="388"/>
                    <a:pt x="988" y="376"/>
                  </a:cubicBezTo>
                  <a:cubicBezTo>
                    <a:pt x="970" y="370"/>
                    <a:pt x="945" y="370"/>
                    <a:pt x="915" y="358"/>
                  </a:cubicBezTo>
                  <a:cubicBezTo>
                    <a:pt x="867" y="334"/>
                    <a:pt x="794" y="303"/>
                    <a:pt x="728" y="267"/>
                  </a:cubicBezTo>
                  <a:lnTo>
                    <a:pt x="661" y="219"/>
                  </a:lnTo>
                  <a:lnTo>
                    <a:pt x="606" y="303"/>
                  </a:lnTo>
                  <a:cubicBezTo>
                    <a:pt x="625" y="303"/>
                    <a:pt x="631" y="309"/>
                    <a:pt x="643" y="315"/>
                  </a:cubicBezTo>
                  <a:cubicBezTo>
                    <a:pt x="673" y="334"/>
                    <a:pt x="697" y="358"/>
                    <a:pt x="715" y="376"/>
                  </a:cubicBezTo>
                  <a:cubicBezTo>
                    <a:pt x="721" y="394"/>
                    <a:pt x="728" y="400"/>
                    <a:pt x="728" y="406"/>
                  </a:cubicBezTo>
                  <a:cubicBezTo>
                    <a:pt x="728" y="418"/>
                    <a:pt x="728" y="418"/>
                    <a:pt x="734" y="418"/>
                  </a:cubicBezTo>
                  <a:lnTo>
                    <a:pt x="734" y="424"/>
                  </a:lnTo>
                  <a:lnTo>
                    <a:pt x="721" y="424"/>
                  </a:lnTo>
                  <a:cubicBezTo>
                    <a:pt x="715" y="424"/>
                    <a:pt x="697" y="430"/>
                    <a:pt x="685" y="430"/>
                  </a:cubicBezTo>
                  <a:cubicBezTo>
                    <a:pt x="655" y="430"/>
                    <a:pt x="625" y="424"/>
                    <a:pt x="594" y="412"/>
                  </a:cubicBezTo>
                  <a:cubicBezTo>
                    <a:pt x="576" y="400"/>
                    <a:pt x="570" y="394"/>
                    <a:pt x="552" y="388"/>
                  </a:cubicBezTo>
                  <a:cubicBezTo>
                    <a:pt x="461" y="539"/>
                    <a:pt x="382" y="685"/>
                    <a:pt x="298" y="842"/>
                  </a:cubicBezTo>
                  <a:cubicBezTo>
                    <a:pt x="310" y="848"/>
                    <a:pt x="328" y="854"/>
                    <a:pt x="352" y="872"/>
                  </a:cubicBezTo>
                  <a:cubicBezTo>
                    <a:pt x="419" y="909"/>
                    <a:pt x="485" y="963"/>
                    <a:pt x="534" y="1000"/>
                  </a:cubicBezTo>
                  <a:lnTo>
                    <a:pt x="588" y="1054"/>
                  </a:lnTo>
                  <a:cubicBezTo>
                    <a:pt x="600" y="1066"/>
                    <a:pt x="600" y="1078"/>
                    <a:pt x="600" y="1078"/>
                  </a:cubicBezTo>
                  <a:cubicBezTo>
                    <a:pt x="600" y="1078"/>
                    <a:pt x="594" y="1078"/>
                    <a:pt x="570" y="1066"/>
                  </a:cubicBezTo>
                  <a:cubicBezTo>
                    <a:pt x="552" y="1066"/>
                    <a:pt x="528" y="1060"/>
                    <a:pt x="491" y="1054"/>
                  </a:cubicBezTo>
                  <a:cubicBezTo>
                    <a:pt x="437" y="1036"/>
                    <a:pt x="358" y="1006"/>
                    <a:pt x="292" y="969"/>
                  </a:cubicBezTo>
                  <a:cubicBezTo>
                    <a:pt x="273" y="963"/>
                    <a:pt x="261" y="951"/>
                    <a:pt x="243" y="939"/>
                  </a:cubicBezTo>
                  <a:cubicBezTo>
                    <a:pt x="225" y="987"/>
                    <a:pt x="201" y="1036"/>
                    <a:pt x="170" y="1084"/>
                  </a:cubicBezTo>
                  <a:cubicBezTo>
                    <a:pt x="183" y="1090"/>
                    <a:pt x="201" y="1090"/>
                    <a:pt x="213" y="1096"/>
                  </a:cubicBezTo>
                  <a:cubicBezTo>
                    <a:pt x="243" y="1115"/>
                    <a:pt x="273" y="1139"/>
                    <a:pt x="292" y="1169"/>
                  </a:cubicBezTo>
                  <a:cubicBezTo>
                    <a:pt x="298" y="1181"/>
                    <a:pt x="304" y="1187"/>
                    <a:pt x="304" y="1199"/>
                  </a:cubicBezTo>
                  <a:cubicBezTo>
                    <a:pt x="304" y="1205"/>
                    <a:pt x="304" y="1205"/>
                    <a:pt x="310" y="1205"/>
                  </a:cubicBezTo>
                  <a:lnTo>
                    <a:pt x="310" y="1212"/>
                  </a:lnTo>
                  <a:lnTo>
                    <a:pt x="292" y="1212"/>
                  </a:lnTo>
                  <a:cubicBezTo>
                    <a:pt x="286" y="1212"/>
                    <a:pt x="267" y="1218"/>
                    <a:pt x="249" y="1218"/>
                  </a:cubicBezTo>
                  <a:cubicBezTo>
                    <a:pt x="219" y="1218"/>
                    <a:pt x="183" y="1212"/>
                    <a:pt x="152" y="1199"/>
                  </a:cubicBezTo>
                  <a:cubicBezTo>
                    <a:pt x="140" y="1187"/>
                    <a:pt x="122" y="1181"/>
                    <a:pt x="116" y="1169"/>
                  </a:cubicBezTo>
                  <a:lnTo>
                    <a:pt x="55" y="1290"/>
                  </a:lnTo>
                  <a:lnTo>
                    <a:pt x="1" y="1417"/>
                  </a:lnTo>
                  <a:lnTo>
                    <a:pt x="510" y="1635"/>
                  </a:lnTo>
                  <a:cubicBezTo>
                    <a:pt x="546" y="1514"/>
                    <a:pt x="600" y="1399"/>
                    <a:pt x="643" y="1278"/>
                  </a:cubicBezTo>
                  <a:cubicBezTo>
                    <a:pt x="691" y="1157"/>
                    <a:pt x="752" y="1048"/>
                    <a:pt x="806" y="933"/>
                  </a:cubicBezTo>
                  <a:cubicBezTo>
                    <a:pt x="867" y="818"/>
                    <a:pt x="915" y="703"/>
                    <a:pt x="988" y="582"/>
                  </a:cubicBezTo>
                  <a:cubicBezTo>
                    <a:pt x="1054" y="467"/>
                    <a:pt x="1115" y="358"/>
                    <a:pt x="1194" y="249"/>
                  </a:cubicBezTo>
                  <a:lnTo>
                    <a:pt x="806"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flipH="1">
              <a:off x="2757020" y="4635745"/>
              <a:ext cx="99745" cy="64352"/>
            </a:xfrm>
            <a:custGeom>
              <a:rect b="b" l="l" r="r" t="t"/>
              <a:pathLst>
                <a:path extrusionOk="0" h="340" w="527">
                  <a:moveTo>
                    <a:pt x="0" y="1"/>
                  </a:moveTo>
                  <a:cubicBezTo>
                    <a:pt x="79" y="79"/>
                    <a:pt x="182" y="116"/>
                    <a:pt x="272" y="176"/>
                  </a:cubicBezTo>
                  <a:cubicBezTo>
                    <a:pt x="357" y="231"/>
                    <a:pt x="442" y="279"/>
                    <a:pt x="521" y="340"/>
                  </a:cubicBezTo>
                  <a:cubicBezTo>
                    <a:pt x="521" y="340"/>
                    <a:pt x="527" y="340"/>
                    <a:pt x="521" y="334"/>
                  </a:cubicBezTo>
                  <a:cubicBezTo>
                    <a:pt x="454" y="261"/>
                    <a:pt x="369" y="200"/>
                    <a:pt x="291" y="146"/>
                  </a:cubicBezTo>
                  <a:cubicBezTo>
                    <a:pt x="206" y="85"/>
                    <a:pt x="109"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flipH="1">
              <a:off x="2757020" y="4635745"/>
              <a:ext cx="99745" cy="64352"/>
            </a:xfrm>
            <a:custGeom>
              <a:rect b="b" l="l" r="r" t="t"/>
              <a:pathLst>
                <a:path extrusionOk="0" h="340" w="527">
                  <a:moveTo>
                    <a:pt x="0" y="1"/>
                  </a:moveTo>
                  <a:cubicBezTo>
                    <a:pt x="79" y="79"/>
                    <a:pt x="182" y="116"/>
                    <a:pt x="272" y="176"/>
                  </a:cubicBezTo>
                  <a:cubicBezTo>
                    <a:pt x="357" y="231"/>
                    <a:pt x="442" y="279"/>
                    <a:pt x="521" y="340"/>
                  </a:cubicBezTo>
                  <a:cubicBezTo>
                    <a:pt x="521" y="340"/>
                    <a:pt x="527" y="340"/>
                    <a:pt x="521" y="334"/>
                  </a:cubicBezTo>
                  <a:cubicBezTo>
                    <a:pt x="454" y="261"/>
                    <a:pt x="369" y="200"/>
                    <a:pt x="291" y="146"/>
                  </a:cubicBezTo>
                  <a:cubicBezTo>
                    <a:pt x="206" y="85"/>
                    <a:pt x="109"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flipH="1">
              <a:off x="1693512" y="2980957"/>
              <a:ext cx="503269" cy="103341"/>
            </a:xfrm>
            <a:custGeom>
              <a:rect b="b" l="l" r="r" t="t"/>
              <a:pathLst>
                <a:path extrusionOk="0" h="546" w="2659">
                  <a:moveTo>
                    <a:pt x="1546" y="1"/>
                  </a:moveTo>
                  <a:cubicBezTo>
                    <a:pt x="1453" y="1"/>
                    <a:pt x="1360" y="5"/>
                    <a:pt x="1266" y="13"/>
                  </a:cubicBezTo>
                  <a:cubicBezTo>
                    <a:pt x="806" y="56"/>
                    <a:pt x="333" y="225"/>
                    <a:pt x="0" y="546"/>
                  </a:cubicBezTo>
                  <a:lnTo>
                    <a:pt x="2658" y="146"/>
                  </a:lnTo>
                  <a:cubicBezTo>
                    <a:pt x="2290" y="64"/>
                    <a:pt x="1921" y="1"/>
                    <a:pt x="1546"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flipH="1">
              <a:off x="1693512" y="2940832"/>
              <a:ext cx="506676" cy="144792"/>
            </a:xfrm>
            <a:custGeom>
              <a:rect b="b" l="l" r="r" t="t"/>
              <a:pathLst>
                <a:path extrusionOk="0" h="765" w="2677">
                  <a:moveTo>
                    <a:pt x="1107" y="0"/>
                  </a:moveTo>
                  <a:cubicBezTo>
                    <a:pt x="1030" y="0"/>
                    <a:pt x="952" y="2"/>
                    <a:pt x="872" y="13"/>
                  </a:cubicBezTo>
                  <a:cubicBezTo>
                    <a:pt x="739" y="19"/>
                    <a:pt x="612" y="56"/>
                    <a:pt x="497" y="122"/>
                  </a:cubicBezTo>
                  <a:cubicBezTo>
                    <a:pt x="382" y="195"/>
                    <a:pt x="279" y="274"/>
                    <a:pt x="188" y="377"/>
                  </a:cubicBezTo>
                  <a:cubicBezTo>
                    <a:pt x="103" y="479"/>
                    <a:pt x="30" y="601"/>
                    <a:pt x="0" y="734"/>
                  </a:cubicBezTo>
                  <a:lnTo>
                    <a:pt x="24" y="764"/>
                  </a:lnTo>
                  <a:cubicBezTo>
                    <a:pt x="164" y="746"/>
                    <a:pt x="279" y="716"/>
                    <a:pt x="382" y="691"/>
                  </a:cubicBezTo>
                  <a:lnTo>
                    <a:pt x="690" y="625"/>
                  </a:lnTo>
                  <a:cubicBezTo>
                    <a:pt x="799" y="595"/>
                    <a:pt x="890" y="564"/>
                    <a:pt x="987" y="522"/>
                  </a:cubicBezTo>
                  <a:cubicBezTo>
                    <a:pt x="1084" y="486"/>
                    <a:pt x="1187" y="449"/>
                    <a:pt x="1290" y="425"/>
                  </a:cubicBezTo>
                  <a:cubicBezTo>
                    <a:pt x="1399" y="401"/>
                    <a:pt x="1502" y="389"/>
                    <a:pt x="1617" y="383"/>
                  </a:cubicBezTo>
                  <a:cubicBezTo>
                    <a:pt x="1732" y="364"/>
                    <a:pt x="1841" y="358"/>
                    <a:pt x="1956" y="358"/>
                  </a:cubicBezTo>
                  <a:cubicBezTo>
                    <a:pt x="1999" y="357"/>
                    <a:pt x="2042" y="357"/>
                    <a:pt x="2086" y="357"/>
                  </a:cubicBezTo>
                  <a:cubicBezTo>
                    <a:pt x="2278" y="357"/>
                    <a:pt x="2470" y="367"/>
                    <a:pt x="2658" y="377"/>
                  </a:cubicBezTo>
                  <a:lnTo>
                    <a:pt x="2676" y="322"/>
                  </a:lnTo>
                  <a:cubicBezTo>
                    <a:pt x="2458" y="231"/>
                    <a:pt x="2228" y="153"/>
                    <a:pt x="1992" y="92"/>
                  </a:cubicBezTo>
                  <a:cubicBezTo>
                    <a:pt x="1871" y="74"/>
                    <a:pt x="1750" y="44"/>
                    <a:pt x="1629" y="25"/>
                  </a:cubicBezTo>
                  <a:cubicBezTo>
                    <a:pt x="1508" y="13"/>
                    <a:pt x="1387" y="1"/>
                    <a:pt x="1259" y="1"/>
                  </a:cubicBezTo>
                  <a:cubicBezTo>
                    <a:pt x="1209" y="1"/>
                    <a:pt x="1158" y="0"/>
                    <a:pt x="1107"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flipH="1">
              <a:off x="2168012" y="2755348"/>
              <a:ext cx="206494" cy="286555"/>
            </a:xfrm>
            <a:custGeom>
              <a:rect b="b" l="l" r="r" t="t"/>
              <a:pathLst>
                <a:path extrusionOk="0" h="1514" w="1091">
                  <a:moveTo>
                    <a:pt x="43" y="0"/>
                  </a:moveTo>
                  <a:lnTo>
                    <a:pt x="1" y="37"/>
                  </a:lnTo>
                  <a:cubicBezTo>
                    <a:pt x="86" y="176"/>
                    <a:pt x="164" y="303"/>
                    <a:pt x="231" y="430"/>
                  </a:cubicBezTo>
                  <a:cubicBezTo>
                    <a:pt x="267" y="497"/>
                    <a:pt x="298" y="557"/>
                    <a:pt x="328" y="630"/>
                  </a:cubicBezTo>
                  <a:cubicBezTo>
                    <a:pt x="358" y="697"/>
                    <a:pt x="388" y="757"/>
                    <a:pt x="419" y="824"/>
                  </a:cubicBezTo>
                  <a:cubicBezTo>
                    <a:pt x="449" y="884"/>
                    <a:pt x="467" y="963"/>
                    <a:pt x="485" y="1030"/>
                  </a:cubicBezTo>
                  <a:cubicBezTo>
                    <a:pt x="509" y="1096"/>
                    <a:pt x="540" y="1157"/>
                    <a:pt x="588" y="1211"/>
                  </a:cubicBezTo>
                  <a:cubicBezTo>
                    <a:pt x="631" y="1272"/>
                    <a:pt x="685" y="1314"/>
                    <a:pt x="746" y="1369"/>
                  </a:cubicBezTo>
                  <a:cubicBezTo>
                    <a:pt x="812" y="1423"/>
                    <a:pt x="879" y="1466"/>
                    <a:pt x="976" y="1514"/>
                  </a:cubicBezTo>
                  <a:lnTo>
                    <a:pt x="1024" y="1490"/>
                  </a:lnTo>
                  <a:cubicBezTo>
                    <a:pt x="1073" y="1393"/>
                    <a:pt x="1085" y="1308"/>
                    <a:pt x="1091" y="1217"/>
                  </a:cubicBezTo>
                  <a:cubicBezTo>
                    <a:pt x="1091" y="1126"/>
                    <a:pt x="1085" y="1042"/>
                    <a:pt x="1060" y="969"/>
                  </a:cubicBezTo>
                  <a:cubicBezTo>
                    <a:pt x="1048" y="884"/>
                    <a:pt x="1000" y="818"/>
                    <a:pt x="951" y="757"/>
                  </a:cubicBezTo>
                  <a:cubicBezTo>
                    <a:pt x="897" y="697"/>
                    <a:pt x="836" y="642"/>
                    <a:pt x="782" y="582"/>
                  </a:cubicBezTo>
                  <a:cubicBezTo>
                    <a:pt x="727" y="521"/>
                    <a:pt x="667" y="460"/>
                    <a:pt x="618" y="406"/>
                  </a:cubicBezTo>
                  <a:cubicBezTo>
                    <a:pt x="558" y="352"/>
                    <a:pt x="497" y="309"/>
                    <a:pt x="437" y="255"/>
                  </a:cubicBezTo>
                  <a:cubicBezTo>
                    <a:pt x="316" y="158"/>
                    <a:pt x="176" y="67"/>
                    <a:pt x="43"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flipH="1">
              <a:off x="2168012" y="2755348"/>
              <a:ext cx="206494" cy="286555"/>
            </a:xfrm>
            <a:custGeom>
              <a:rect b="b" l="l" r="r" t="t"/>
              <a:pathLst>
                <a:path extrusionOk="0" h="1514" w="1091">
                  <a:moveTo>
                    <a:pt x="43" y="0"/>
                  </a:moveTo>
                  <a:lnTo>
                    <a:pt x="1" y="37"/>
                  </a:lnTo>
                  <a:cubicBezTo>
                    <a:pt x="86" y="176"/>
                    <a:pt x="164" y="303"/>
                    <a:pt x="231" y="430"/>
                  </a:cubicBezTo>
                  <a:cubicBezTo>
                    <a:pt x="267" y="497"/>
                    <a:pt x="298" y="557"/>
                    <a:pt x="328" y="630"/>
                  </a:cubicBezTo>
                  <a:cubicBezTo>
                    <a:pt x="358" y="697"/>
                    <a:pt x="388" y="757"/>
                    <a:pt x="419" y="824"/>
                  </a:cubicBezTo>
                  <a:cubicBezTo>
                    <a:pt x="449" y="884"/>
                    <a:pt x="467" y="963"/>
                    <a:pt x="485" y="1030"/>
                  </a:cubicBezTo>
                  <a:cubicBezTo>
                    <a:pt x="509" y="1096"/>
                    <a:pt x="540" y="1157"/>
                    <a:pt x="588" y="1211"/>
                  </a:cubicBezTo>
                  <a:cubicBezTo>
                    <a:pt x="631" y="1272"/>
                    <a:pt x="685" y="1314"/>
                    <a:pt x="746" y="1369"/>
                  </a:cubicBezTo>
                  <a:cubicBezTo>
                    <a:pt x="812" y="1423"/>
                    <a:pt x="879" y="1466"/>
                    <a:pt x="976" y="1514"/>
                  </a:cubicBezTo>
                  <a:lnTo>
                    <a:pt x="1024" y="1490"/>
                  </a:lnTo>
                  <a:cubicBezTo>
                    <a:pt x="1073" y="1393"/>
                    <a:pt x="1085" y="1308"/>
                    <a:pt x="1091" y="1217"/>
                  </a:cubicBezTo>
                  <a:cubicBezTo>
                    <a:pt x="1091" y="1126"/>
                    <a:pt x="1085" y="1042"/>
                    <a:pt x="1060" y="969"/>
                  </a:cubicBezTo>
                  <a:cubicBezTo>
                    <a:pt x="1048" y="884"/>
                    <a:pt x="1000" y="818"/>
                    <a:pt x="951" y="757"/>
                  </a:cubicBezTo>
                  <a:cubicBezTo>
                    <a:pt x="897" y="697"/>
                    <a:pt x="836" y="642"/>
                    <a:pt x="782" y="582"/>
                  </a:cubicBezTo>
                  <a:cubicBezTo>
                    <a:pt x="727" y="521"/>
                    <a:pt x="667" y="460"/>
                    <a:pt x="618" y="406"/>
                  </a:cubicBezTo>
                  <a:cubicBezTo>
                    <a:pt x="558" y="352"/>
                    <a:pt x="497" y="309"/>
                    <a:pt x="437" y="255"/>
                  </a:cubicBezTo>
                  <a:cubicBezTo>
                    <a:pt x="316" y="158"/>
                    <a:pt x="176" y="67"/>
                    <a:pt x="43"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flipH="1">
              <a:off x="1706193" y="3075025"/>
              <a:ext cx="473364" cy="500998"/>
            </a:xfrm>
            <a:custGeom>
              <a:rect b="b" l="l" r="r" t="t"/>
              <a:pathLst>
                <a:path extrusionOk="0" h="2647" w="2501">
                  <a:moveTo>
                    <a:pt x="0" y="1"/>
                  </a:moveTo>
                  <a:lnTo>
                    <a:pt x="2501" y="2646"/>
                  </a:lnTo>
                  <a:cubicBezTo>
                    <a:pt x="2119" y="1454"/>
                    <a:pt x="1175" y="443"/>
                    <a:pt x="0"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flipH="1">
              <a:off x="1699379" y="3069914"/>
              <a:ext cx="481314" cy="506108"/>
            </a:xfrm>
            <a:custGeom>
              <a:rect b="b" l="l" r="r" t="t"/>
              <a:pathLst>
                <a:path extrusionOk="0" h="2674" w="2543">
                  <a:moveTo>
                    <a:pt x="113" y="1"/>
                  </a:moveTo>
                  <a:cubicBezTo>
                    <a:pt x="84" y="1"/>
                    <a:pt x="55" y="1"/>
                    <a:pt x="24" y="3"/>
                  </a:cubicBezTo>
                  <a:lnTo>
                    <a:pt x="0" y="34"/>
                  </a:lnTo>
                  <a:cubicBezTo>
                    <a:pt x="55" y="100"/>
                    <a:pt x="115" y="161"/>
                    <a:pt x="176" y="215"/>
                  </a:cubicBezTo>
                  <a:cubicBezTo>
                    <a:pt x="236" y="270"/>
                    <a:pt x="285" y="318"/>
                    <a:pt x="345" y="373"/>
                  </a:cubicBezTo>
                  <a:cubicBezTo>
                    <a:pt x="406" y="427"/>
                    <a:pt x="460" y="482"/>
                    <a:pt x="521" y="524"/>
                  </a:cubicBezTo>
                  <a:cubicBezTo>
                    <a:pt x="575" y="578"/>
                    <a:pt x="630" y="621"/>
                    <a:pt x="690" y="669"/>
                  </a:cubicBezTo>
                  <a:cubicBezTo>
                    <a:pt x="751" y="712"/>
                    <a:pt x="799" y="760"/>
                    <a:pt x="860" y="803"/>
                  </a:cubicBezTo>
                  <a:cubicBezTo>
                    <a:pt x="920" y="851"/>
                    <a:pt x="981" y="893"/>
                    <a:pt x="1041" y="936"/>
                  </a:cubicBezTo>
                  <a:lnTo>
                    <a:pt x="1223" y="1063"/>
                  </a:lnTo>
                  <a:cubicBezTo>
                    <a:pt x="1284" y="1105"/>
                    <a:pt x="1338" y="1160"/>
                    <a:pt x="1399" y="1208"/>
                  </a:cubicBezTo>
                  <a:lnTo>
                    <a:pt x="1568" y="1360"/>
                  </a:lnTo>
                  <a:lnTo>
                    <a:pt x="1720" y="1523"/>
                  </a:lnTo>
                  <a:lnTo>
                    <a:pt x="1871" y="1699"/>
                  </a:lnTo>
                  <a:lnTo>
                    <a:pt x="2016" y="1880"/>
                  </a:lnTo>
                  <a:cubicBezTo>
                    <a:pt x="2192" y="2122"/>
                    <a:pt x="2355" y="2395"/>
                    <a:pt x="2488" y="2673"/>
                  </a:cubicBezTo>
                  <a:lnTo>
                    <a:pt x="2543" y="2661"/>
                  </a:lnTo>
                  <a:cubicBezTo>
                    <a:pt x="2488" y="2346"/>
                    <a:pt x="2386" y="2038"/>
                    <a:pt x="2246" y="1741"/>
                  </a:cubicBezTo>
                  <a:lnTo>
                    <a:pt x="2137" y="1523"/>
                  </a:lnTo>
                  <a:lnTo>
                    <a:pt x="2016" y="1311"/>
                  </a:lnTo>
                  <a:lnTo>
                    <a:pt x="1877" y="1105"/>
                  </a:lnTo>
                  <a:lnTo>
                    <a:pt x="1726" y="911"/>
                  </a:lnTo>
                  <a:cubicBezTo>
                    <a:pt x="1671" y="851"/>
                    <a:pt x="1623" y="790"/>
                    <a:pt x="1568" y="724"/>
                  </a:cubicBezTo>
                  <a:lnTo>
                    <a:pt x="1399" y="530"/>
                  </a:lnTo>
                  <a:cubicBezTo>
                    <a:pt x="1338" y="482"/>
                    <a:pt x="1278" y="421"/>
                    <a:pt x="1211" y="367"/>
                  </a:cubicBezTo>
                  <a:cubicBezTo>
                    <a:pt x="1144" y="318"/>
                    <a:pt x="1078" y="276"/>
                    <a:pt x="999" y="227"/>
                  </a:cubicBezTo>
                  <a:cubicBezTo>
                    <a:pt x="926" y="191"/>
                    <a:pt x="848" y="155"/>
                    <a:pt x="775" y="124"/>
                  </a:cubicBezTo>
                  <a:cubicBezTo>
                    <a:pt x="690" y="100"/>
                    <a:pt x="612" y="70"/>
                    <a:pt x="533" y="46"/>
                  </a:cubicBezTo>
                  <a:cubicBezTo>
                    <a:pt x="448" y="34"/>
                    <a:pt x="363" y="9"/>
                    <a:pt x="279" y="3"/>
                  </a:cubicBezTo>
                  <a:cubicBezTo>
                    <a:pt x="226" y="3"/>
                    <a:pt x="171" y="1"/>
                    <a:pt x="113"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flipH="1">
              <a:off x="2142839" y="3087706"/>
              <a:ext cx="294693" cy="385164"/>
            </a:xfrm>
            <a:custGeom>
              <a:rect b="b" l="l" r="r" t="t"/>
              <a:pathLst>
                <a:path extrusionOk="0" h="2035" w="1557">
                  <a:moveTo>
                    <a:pt x="1557" y="0"/>
                  </a:moveTo>
                  <a:lnTo>
                    <a:pt x="1557" y="0"/>
                  </a:lnTo>
                  <a:cubicBezTo>
                    <a:pt x="1381" y="43"/>
                    <a:pt x="1236" y="164"/>
                    <a:pt x="1103" y="285"/>
                  </a:cubicBezTo>
                  <a:cubicBezTo>
                    <a:pt x="600" y="763"/>
                    <a:pt x="285" y="1399"/>
                    <a:pt x="1" y="2034"/>
                  </a:cubicBezTo>
                  <a:lnTo>
                    <a:pt x="1557"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flipH="1">
              <a:off x="2141703" y="3079756"/>
              <a:ext cx="302643" cy="397656"/>
            </a:xfrm>
            <a:custGeom>
              <a:rect b="b" l="l" r="r" t="t"/>
              <a:pathLst>
                <a:path extrusionOk="0" h="2101" w="1599">
                  <a:moveTo>
                    <a:pt x="1421" y="0"/>
                  </a:moveTo>
                  <a:cubicBezTo>
                    <a:pt x="1339" y="0"/>
                    <a:pt x="1255" y="19"/>
                    <a:pt x="1181" y="48"/>
                  </a:cubicBezTo>
                  <a:cubicBezTo>
                    <a:pt x="1054" y="97"/>
                    <a:pt x="945" y="151"/>
                    <a:pt x="854" y="230"/>
                  </a:cubicBezTo>
                  <a:cubicBezTo>
                    <a:pt x="757" y="296"/>
                    <a:pt x="685" y="387"/>
                    <a:pt x="624" y="496"/>
                  </a:cubicBezTo>
                  <a:cubicBezTo>
                    <a:pt x="564" y="593"/>
                    <a:pt x="509" y="708"/>
                    <a:pt x="455" y="805"/>
                  </a:cubicBezTo>
                  <a:cubicBezTo>
                    <a:pt x="400" y="908"/>
                    <a:pt x="346" y="1011"/>
                    <a:pt x="303" y="1114"/>
                  </a:cubicBezTo>
                  <a:cubicBezTo>
                    <a:pt x="261" y="1223"/>
                    <a:pt x="219" y="1326"/>
                    <a:pt x="182" y="1435"/>
                  </a:cubicBezTo>
                  <a:cubicBezTo>
                    <a:pt x="116" y="1647"/>
                    <a:pt x="55" y="1858"/>
                    <a:pt x="1" y="2076"/>
                  </a:cubicBezTo>
                  <a:lnTo>
                    <a:pt x="55" y="2101"/>
                  </a:lnTo>
                  <a:cubicBezTo>
                    <a:pt x="182" y="1919"/>
                    <a:pt x="303" y="1737"/>
                    <a:pt x="430" y="1562"/>
                  </a:cubicBezTo>
                  <a:cubicBezTo>
                    <a:pt x="491" y="1477"/>
                    <a:pt x="552" y="1386"/>
                    <a:pt x="624" y="1308"/>
                  </a:cubicBezTo>
                  <a:cubicBezTo>
                    <a:pt x="685" y="1217"/>
                    <a:pt x="751" y="1138"/>
                    <a:pt x="818" y="1053"/>
                  </a:cubicBezTo>
                  <a:cubicBezTo>
                    <a:pt x="885" y="975"/>
                    <a:pt x="969" y="902"/>
                    <a:pt x="1042" y="835"/>
                  </a:cubicBezTo>
                  <a:cubicBezTo>
                    <a:pt x="1127" y="769"/>
                    <a:pt x="1187" y="690"/>
                    <a:pt x="1248" y="611"/>
                  </a:cubicBezTo>
                  <a:cubicBezTo>
                    <a:pt x="1308" y="526"/>
                    <a:pt x="1363" y="436"/>
                    <a:pt x="1417" y="351"/>
                  </a:cubicBezTo>
                  <a:cubicBezTo>
                    <a:pt x="1472" y="260"/>
                    <a:pt x="1520" y="175"/>
                    <a:pt x="1599" y="72"/>
                  </a:cubicBezTo>
                  <a:lnTo>
                    <a:pt x="1575" y="24"/>
                  </a:lnTo>
                  <a:cubicBezTo>
                    <a:pt x="1525" y="8"/>
                    <a:pt x="1473" y="0"/>
                    <a:pt x="1421"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flipH="1">
              <a:off x="2179368" y="3087706"/>
              <a:ext cx="23091" cy="570838"/>
            </a:xfrm>
            <a:custGeom>
              <a:rect b="b" l="l" r="r" t="t"/>
              <a:pathLst>
                <a:path extrusionOk="0" h="3016" w="122">
                  <a:moveTo>
                    <a:pt x="85" y="0"/>
                  </a:moveTo>
                  <a:lnTo>
                    <a:pt x="85" y="0"/>
                  </a:lnTo>
                  <a:cubicBezTo>
                    <a:pt x="0" y="1005"/>
                    <a:pt x="12" y="2022"/>
                    <a:pt x="121" y="3015"/>
                  </a:cubicBezTo>
                  <a:lnTo>
                    <a:pt x="85"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flipH="1">
              <a:off x="2141703" y="3084110"/>
              <a:ext cx="111291" cy="574434"/>
            </a:xfrm>
            <a:custGeom>
              <a:rect b="b" l="l" r="r" t="t"/>
              <a:pathLst>
                <a:path extrusionOk="0" h="3035" w="588">
                  <a:moveTo>
                    <a:pt x="316" y="1"/>
                  </a:moveTo>
                  <a:cubicBezTo>
                    <a:pt x="231" y="122"/>
                    <a:pt x="170" y="243"/>
                    <a:pt x="122" y="370"/>
                  </a:cubicBezTo>
                  <a:cubicBezTo>
                    <a:pt x="79" y="491"/>
                    <a:pt x="49" y="625"/>
                    <a:pt x="25" y="752"/>
                  </a:cubicBezTo>
                  <a:cubicBezTo>
                    <a:pt x="1" y="879"/>
                    <a:pt x="1" y="1006"/>
                    <a:pt x="19" y="1139"/>
                  </a:cubicBezTo>
                  <a:cubicBezTo>
                    <a:pt x="31" y="1266"/>
                    <a:pt x="55" y="1393"/>
                    <a:pt x="73" y="1521"/>
                  </a:cubicBezTo>
                  <a:lnTo>
                    <a:pt x="116" y="1908"/>
                  </a:lnTo>
                  <a:cubicBezTo>
                    <a:pt x="134" y="2041"/>
                    <a:pt x="152" y="2156"/>
                    <a:pt x="176" y="2290"/>
                  </a:cubicBezTo>
                  <a:cubicBezTo>
                    <a:pt x="225" y="2538"/>
                    <a:pt x="285" y="2786"/>
                    <a:pt x="352" y="3034"/>
                  </a:cubicBezTo>
                  <a:lnTo>
                    <a:pt x="406" y="3028"/>
                  </a:lnTo>
                  <a:cubicBezTo>
                    <a:pt x="418" y="2780"/>
                    <a:pt x="437" y="2520"/>
                    <a:pt x="449" y="2271"/>
                  </a:cubicBezTo>
                  <a:cubicBezTo>
                    <a:pt x="455" y="2144"/>
                    <a:pt x="467" y="2023"/>
                    <a:pt x="473" y="1896"/>
                  </a:cubicBezTo>
                  <a:cubicBezTo>
                    <a:pt x="479" y="1775"/>
                    <a:pt x="497" y="1642"/>
                    <a:pt x="503" y="1521"/>
                  </a:cubicBezTo>
                  <a:cubicBezTo>
                    <a:pt x="515" y="1400"/>
                    <a:pt x="533" y="1272"/>
                    <a:pt x="558" y="1151"/>
                  </a:cubicBezTo>
                  <a:cubicBezTo>
                    <a:pt x="576" y="1030"/>
                    <a:pt x="588" y="903"/>
                    <a:pt x="570" y="782"/>
                  </a:cubicBezTo>
                  <a:cubicBezTo>
                    <a:pt x="564" y="655"/>
                    <a:pt x="540" y="534"/>
                    <a:pt x="509" y="407"/>
                  </a:cubicBezTo>
                  <a:cubicBezTo>
                    <a:pt x="479" y="273"/>
                    <a:pt x="443" y="146"/>
                    <a:pt x="376" y="19"/>
                  </a:cubicBezTo>
                  <a:lnTo>
                    <a:pt x="316" y="1"/>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flipH="1">
              <a:off x="2132429" y="3038685"/>
              <a:ext cx="740424" cy="131732"/>
            </a:xfrm>
            <a:custGeom>
              <a:rect b="b" l="l" r="r" t="t"/>
              <a:pathLst>
                <a:path extrusionOk="0" h="696" w="3912">
                  <a:moveTo>
                    <a:pt x="2522" y="0"/>
                  </a:moveTo>
                  <a:cubicBezTo>
                    <a:pt x="1640" y="0"/>
                    <a:pt x="754" y="237"/>
                    <a:pt x="0" y="695"/>
                  </a:cubicBezTo>
                  <a:lnTo>
                    <a:pt x="3911" y="205"/>
                  </a:lnTo>
                  <a:cubicBezTo>
                    <a:pt x="3463" y="68"/>
                    <a:pt x="2993" y="0"/>
                    <a:pt x="2522"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flipH="1">
              <a:off x="2132429" y="2985689"/>
              <a:ext cx="744967" cy="190406"/>
            </a:xfrm>
            <a:custGeom>
              <a:rect b="b" l="l" r="r" t="t"/>
              <a:pathLst>
                <a:path extrusionOk="0" h="1006" w="3936">
                  <a:moveTo>
                    <a:pt x="2688" y="0"/>
                  </a:moveTo>
                  <a:cubicBezTo>
                    <a:pt x="2603" y="0"/>
                    <a:pt x="2513" y="6"/>
                    <a:pt x="2422" y="18"/>
                  </a:cubicBezTo>
                  <a:lnTo>
                    <a:pt x="2161" y="55"/>
                  </a:lnTo>
                  <a:cubicBezTo>
                    <a:pt x="2071" y="79"/>
                    <a:pt x="1986" y="91"/>
                    <a:pt x="1895" y="109"/>
                  </a:cubicBezTo>
                  <a:lnTo>
                    <a:pt x="1635" y="170"/>
                  </a:lnTo>
                  <a:lnTo>
                    <a:pt x="1380" y="236"/>
                  </a:lnTo>
                  <a:lnTo>
                    <a:pt x="1132" y="327"/>
                  </a:lnTo>
                  <a:lnTo>
                    <a:pt x="890" y="424"/>
                  </a:lnTo>
                  <a:cubicBezTo>
                    <a:pt x="569" y="575"/>
                    <a:pt x="272" y="751"/>
                    <a:pt x="0" y="963"/>
                  </a:cubicBezTo>
                  <a:lnTo>
                    <a:pt x="30" y="1005"/>
                  </a:lnTo>
                  <a:cubicBezTo>
                    <a:pt x="345" y="872"/>
                    <a:pt x="654" y="757"/>
                    <a:pt x="981" y="684"/>
                  </a:cubicBezTo>
                  <a:lnTo>
                    <a:pt x="1223" y="630"/>
                  </a:lnTo>
                  <a:lnTo>
                    <a:pt x="1465" y="594"/>
                  </a:lnTo>
                  <a:lnTo>
                    <a:pt x="1707" y="563"/>
                  </a:lnTo>
                  <a:lnTo>
                    <a:pt x="1950" y="545"/>
                  </a:lnTo>
                  <a:lnTo>
                    <a:pt x="2192" y="545"/>
                  </a:lnTo>
                  <a:lnTo>
                    <a:pt x="2434" y="563"/>
                  </a:lnTo>
                  <a:cubicBezTo>
                    <a:pt x="2519" y="569"/>
                    <a:pt x="2591" y="575"/>
                    <a:pt x="2676" y="575"/>
                  </a:cubicBezTo>
                  <a:lnTo>
                    <a:pt x="2918" y="575"/>
                  </a:lnTo>
                  <a:cubicBezTo>
                    <a:pt x="3003" y="575"/>
                    <a:pt x="3076" y="575"/>
                    <a:pt x="3160" y="569"/>
                  </a:cubicBezTo>
                  <a:cubicBezTo>
                    <a:pt x="3239" y="569"/>
                    <a:pt x="3324" y="569"/>
                    <a:pt x="3409" y="563"/>
                  </a:cubicBezTo>
                  <a:cubicBezTo>
                    <a:pt x="3493" y="563"/>
                    <a:pt x="3584" y="551"/>
                    <a:pt x="3669" y="545"/>
                  </a:cubicBezTo>
                  <a:cubicBezTo>
                    <a:pt x="3748" y="539"/>
                    <a:pt x="3839" y="533"/>
                    <a:pt x="3929" y="515"/>
                  </a:cubicBezTo>
                  <a:lnTo>
                    <a:pt x="3935" y="454"/>
                  </a:lnTo>
                  <a:cubicBezTo>
                    <a:pt x="3869" y="394"/>
                    <a:pt x="3796" y="345"/>
                    <a:pt x="3717" y="297"/>
                  </a:cubicBezTo>
                  <a:cubicBezTo>
                    <a:pt x="3645" y="249"/>
                    <a:pt x="3560" y="212"/>
                    <a:pt x="3475" y="176"/>
                  </a:cubicBezTo>
                  <a:cubicBezTo>
                    <a:pt x="3390" y="133"/>
                    <a:pt x="3300" y="115"/>
                    <a:pt x="3221" y="85"/>
                  </a:cubicBezTo>
                  <a:cubicBezTo>
                    <a:pt x="3130" y="61"/>
                    <a:pt x="3045" y="37"/>
                    <a:pt x="2955" y="25"/>
                  </a:cubicBezTo>
                  <a:cubicBezTo>
                    <a:pt x="2870" y="18"/>
                    <a:pt x="2779" y="6"/>
                    <a:pt x="2688"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flipH="1">
              <a:off x="2119937" y="2715222"/>
              <a:ext cx="429832" cy="426425"/>
            </a:xfrm>
            <a:custGeom>
              <a:rect b="b" l="l" r="r" t="t"/>
              <a:pathLst>
                <a:path extrusionOk="0" h="2253" w="2271">
                  <a:moveTo>
                    <a:pt x="1" y="0"/>
                  </a:moveTo>
                  <a:lnTo>
                    <a:pt x="2271" y="2253"/>
                  </a:lnTo>
                  <a:cubicBezTo>
                    <a:pt x="1762" y="1296"/>
                    <a:pt x="957" y="497"/>
                    <a:pt x="1"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flipH="1">
              <a:off x="2114070" y="2709544"/>
              <a:ext cx="437971" cy="435510"/>
            </a:xfrm>
            <a:custGeom>
              <a:rect b="b" l="l" r="r" t="t"/>
              <a:pathLst>
                <a:path extrusionOk="0" h="2301" w="2314">
                  <a:moveTo>
                    <a:pt x="25" y="0"/>
                  </a:moveTo>
                  <a:lnTo>
                    <a:pt x="0" y="43"/>
                  </a:lnTo>
                  <a:cubicBezTo>
                    <a:pt x="218" y="212"/>
                    <a:pt x="424" y="376"/>
                    <a:pt x="624" y="557"/>
                  </a:cubicBezTo>
                  <a:lnTo>
                    <a:pt x="763" y="696"/>
                  </a:lnTo>
                  <a:lnTo>
                    <a:pt x="903" y="842"/>
                  </a:lnTo>
                  <a:lnTo>
                    <a:pt x="1036" y="981"/>
                  </a:lnTo>
                  <a:lnTo>
                    <a:pt x="1169" y="1132"/>
                  </a:lnTo>
                  <a:cubicBezTo>
                    <a:pt x="1211" y="1187"/>
                    <a:pt x="1248" y="1241"/>
                    <a:pt x="1290" y="1296"/>
                  </a:cubicBezTo>
                  <a:lnTo>
                    <a:pt x="1393" y="1459"/>
                  </a:lnTo>
                  <a:cubicBezTo>
                    <a:pt x="1429" y="1514"/>
                    <a:pt x="1472" y="1574"/>
                    <a:pt x="1508" y="1617"/>
                  </a:cubicBezTo>
                  <a:cubicBezTo>
                    <a:pt x="1544" y="1671"/>
                    <a:pt x="1593" y="1720"/>
                    <a:pt x="1635" y="1762"/>
                  </a:cubicBezTo>
                  <a:lnTo>
                    <a:pt x="1774" y="1901"/>
                  </a:lnTo>
                  <a:cubicBezTo>
                    <a:pt x="1817" y="1944"/>
                    <a:pt x="1865" y="1986"/>
                    <a:pt x="1914" y="2034"/>
                  </a:cubicBezTo>
                  <a:cubicBezTo>
                    <a:pt x="1962" y="2077"/>
                    <a:pt x="2017" y="2125"/>
                    <a:pt x="2077" y="2168"/>
                  </a:cubicBezTo>
                  <a:cubicBezTo>
                    <a:pt x="2126" y="2216"/>
                    <a:pt x="2186" y="2258"/>
                    <a:pt x="2259" y="2301"/>
                  </a:cubicBezTo>
                  <a:lnTo>
                    <a:pt x="2313" y="2252"/>
                  </a:lnTo>
                  <a:cubicBezTo>
                    <a:pt x="2313" y="2180"/>
                    <a:pt x="2301" y="2101"/>
                    <a:pt x="2295" y="2028"/>
                  </a:cubicBezTo>
                  <a:cubicBezTo>
                    <a:pt x="2277" y="1956"/>
                    <a:pt x="2265" y="1883"/>
                    <a:pt x="2241" y="1817"/>
                  </a:cubicBezTo>
                  <a:cubicBezTo>
                    <a:pt x="2216" y="1744"/>
                    <a:pt x="2198" y="1677"/>
                    <a:pt x="2168" y="1611"/>
                  </a:cubicBezTo>
                  <a:cubicBezTo>
                    <a:pt x="2138" y="1550"/>
                    <a:pt x="2107" y="1484"/>
                    <a:pt x="2065" y="1423"/>
                  </a:cubicBezTo>
                  <a:cubicBezTo>
                    <a:pt x="2029" y="1362"/>
                    <a:pt x="1992" y="1302"/>
                    <a:pt x="1950" y="1247"/>
                  </a:cubicBezTo>
                  <a:cubicBezTo>
                    <a:pt x="1902" y="1193"/>
                    <a:pt x="1859" y="1151"/>
                    <a:pt x="1805" y="1096"/>
                  </a:cubicBezTo>
                  <a:lnTo>
                    <a:pt x="1635" y="963"/>
                  </a:lnTo>
                  <a:cubicBezTo>
                    <a:pt x="1575" y="914"/>
                    <a:pt x="1520" y="872"/>
                    <a:pt x="1472" y="824"/>
                  </a:cubicBezTo>
                  <a:lnTo>
                    <a:pt x="1302" y="690"/>
                  </a:lnTo>
                  <a:lnTo>
                    <a:pt x="1139" y="557"/>
                  </a:lnTo>
                  <a:lnTo>
                    <a:pt x="963" y="448"/>
                  </a:lnTo>
                  <a:lnTo>
                    <a:pt x="781" y="339"/>
                  </a:lnTo>
                  <a:cubicBezTo>
                    <a:pt x="539" y="206"/>
                    <a:pt x="291" y="91"/>
                    <a:pt x="25"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flipH="1">
              <a:off x="2093439" y="2585762"/>
              <a:ext cx="84982" cy="513490"/>
            </a:xfrm>
            <a:custGeom>
              <a:rect b="b" l="l" r="r" t="t"/>
              <a:pathLst>
                <a:path extrusionOk="0" h="2713" w="449">
                  <a:moveTo>
                    <a:pt x="448" y="0"/>
                  </a:moveTo>
                  <a:lnTo>
                    <a:pt x="448" y="0"/>
                  </a:lnTo>
                  <a:cubicBezTo>
                    <a:pt x="133" y="866"/>
                    <a:pt x="0" y="1798"/>
                    <a:pt x="55" y="2713"/>
                  </a:cubicBezTo>
                  <a:lnTo>
                    <a:pt x="448"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flipH="1">
              <a:off x="2087761" y="2585762"/>
              <a:ext cx="134192" cy="514625"/>
            </a:xfrm>
            <a:custGeom>
              <a:rect b="b" l="l" r="r" t="t"/>
              <a:pathLst>
                <a:path extrusionOk="0" h="2719" w="709">
                  <a:moveTo>
                    <a:pt x="654" y="0"/>
                  </a:moveTo>
                  <a:cubicBezTo>
                    <a:pt x="533" y="206"/>
                    <a:pt x="436" y="418"/>
                    <a:pt x="345" y="636"/>
                  </a:cubicBezTo>
                  <a:cubicBezTo>
                    <a:pt x="303" y="745"/>
                    <a:pt x="267" y="860"/>
                    <a:pt x="224" y="969"/>
                  </a:cubicBezTo>
                  <a:cubicBezTo>
                    <a:pt x="188" y="1084"/>
                    <a:pt x="158" y="1199"/>
                    <a:pt x="127" y="1314"/>
                  </a:cubicBezTo>
                  <a:cubicBezTo>
                    <a:pt x="115" y="1375"/>
                    <a:pt x="97" y="1423"/>
                    <a:pt x="85" y="1484"/>
                  </a:cubicBezTo>
                  <a:lnTo>
                    <a:pt x="36" y="1659"/>
                  </a:lnTo>
                  <a:cubicBezTo>
                    <a:pt x="24" y="1714"/>
                    <a:pt x="12" y="1774"/>
                    <a:pt x="6" y="1835"/>
                  </a:cubicBezTo>
                  <a:cubicBezTo>
                    <a:pt x="0" y="1895"/>
                    <a:pt x="0" y="1956"/>
                    <a:pt x="6" y="2016"/>
                  </a:cubicBezTo>
                  <a:cubicBezTo>
                    <a:pt x="24" y="2138"/>
                    <a:pt x="43" y="2253"/>
                    <a:pt x="85" y="2374"/>
                  </a:cubicBezTo>
                  <a:cubicBezTo>
                    <a:pt x="121" y="2495"/>
                    <a:pt x="176" y="2604"/>
                    <a:pt x="254" y="2719"/>
                  </a:cubicBezTo>
                  <a:lnTo>
                    <a:pt x="315" y="2713"/>
                  </a:lnTo>
                  <a:cubicBezTo>
                    <a:pt x="357" y="2652"/>
                    <a:pt x="388" y="2598"/>
                    <a:pt x="406" y="2537"/>
                  </a:cubicBezTo>
                  <a:cubicBezTo>
                    <a:pt x="430" y="2483"/>
                    <a:pt x="454" y="2422"/>
                    <a:pt x="466" y="2374"/>
                  </a:cubicBezTo>
                  <a:cubicBezTo>
                    <a:pt x="509" y="2259"/>
                    <a:pt x="527" y="2144"/>
                    <a:pt x="551" y="2041"/>
                  </a:cubicBezTo>
                  <a:cubicBezTo>
                    <a:pt x="575" y="1926"/>
                    <a:pt x="581" y="1817"/>
                    <a:pt x="575" y="1708"/>
                  </a:cubicBezTo>
                  <a:cubicBezTo>
                    <a:pt x="563" y="1599"/>
                    <a:pt x="551" y="1484"/>
                    <a:pt x="557" y="1375"/>
                  </a:cubicBezTo>
                  <a:cubicBezTo>
                    <a:pt x="563" y="1266"/>
                    <a:pt x="575" y="1151"/>
                    <a:pt x="581" y="1042"/>
                  </a:cubicBezTo>
                  <a:cubicBezTo>
                    <a:pt x="587" y="927"/>
                    <a:pt x="593" y="812"/>
                    <a:pt x="612" y="697"/>
                  </a:cubicBezTo>
                  <a:cubicBezTo>
                    <a:pt x="636" y="473"/>
                    <a:pt x="672" y="242"/>
                    <a:pt x="709" y="18"/>
                  </a:cubicBezTo>
                  <a:lnTo>
                    <a:pt x="654"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flipH="1">
              <a:off x="2154195" y="2749859"/>
              <a:ext cx="1040796" cy="394060"/>
            </a:xfrm>
            <a:custGeom>
              <a:rect b="b" l="l" r="r" t="t"/>
              <a:pathLst>
                <a:path extrusionOk="0" h="2082" w="5499">
                  <a:moveTo>
                    <a:pt x="2329" y="0"/>
                  </a:moveTo>
                  <a:cubicBezTo>
                    <a:pt x="1980" y="0"/>
                    <a:pt x="1635" y="49"/>
                    <a:pt x="1309" y="138"/>
                  </a:cubicBezTo>
                  <a:cubicBezTo>
                    <a:pt x="824" y="290"/>
                    <a:pt x="388" y="544"/>
                    <a:pt x="1" y="883"/>
                  </a:cubicBezTo>
                  <a:cubicBezTo>
                    <a:pt x="213" y="956"/>
                    <a:pt x="419" y="1016"/>
                    <a:pt x="631" y="1071"/>
                  </a:cubicBezTo>
                  <a:lnTo>
                    <a:pt x="643" y="1047"/>
                  </a:lnTo>
                  <a:lnTo>
                    <a:pt x="746" y="895"/>
                  </a:lnTo>
                  <a:lnTo>
                    <a:pt x="843" y="744"/>
                  </a:lnTo>
                  <a:lnTo>
                    <a:pt x="1048" y="453"/>
                  </a:lnTo>
                  <a:lnTo>
                    <a:pt x="1060" y="465"/>
                  </a:lnTo>
                  <a:cubicBezTo>
                    <a:pt x="1024" y="586"/>
                    <a:pt x="970" y="701"/>
                    <a:pt x="927" y="816"/>
                  </a:cubicBezTo>
                  <a:lnTo>
                    <a:pt x="855" y="986"/>
                  </a:lnTo>
                  <a:lnTo>
                    <a:pt x="794" y="1125"/>
                  </a:lnTo>
                  <a:lnTo>
                    <a:pt x="909" y="1155"/>
                  </a:lnTo>
                  <a:cubicBezTo>
                    <a:pt x="939" y="1107"/>
                    <a:pt x="964" y="1071"/>
                    <a:pt x="994" y="1028"/>
                  </a:cubicBezTo>
                  <a:lnTo>
                    <a:pt x="1115" y="847"/>
                  </a:lnTo>
                  <a:lnTo>
                    <a:pt x="1236" y="665"/>
                  </a:lnTo>
                  <a:cubicBezTo>
                    <a:pt x="1321" y="544"/>
                    <a:pt x="1400" y="423"/>
                    <a:pt x="1490" y="308"/>
                  </a:cubicBezTo>
                  <a:lnTo>
                    <a:pt x="1508" y="320"/>
                  </a:lnTo>
                  <a:cubicBezTo>
                    <a:pt x="1442" y="459"/>
                    <a:pt x="1381" y="592"/>
                    <a:pt x="1309" y="732"/>
                  </a:cubicBezTo>
                  <a:lnTo>
                    <a:pt x="1212" y="938"/>
                  </a:lnTo>
                  <a:lnTo>
                    <a:pt x="1115" y="1131"/>
                  </a:lnTo>
                  <a:cubicBezTo>
                    <a:pt x="1109" y="1155"/>
                    <a:pt x="1091" y="1180"/>
                    <a:pt x="1085" y="1198"/>
                  </a:cubicBezTo>
                  <a:cubicBezTo>
                    <a:pt x="1218" y="1228"/>
                    <a:pt x="1351" y="1258"/>
                    <a:pt x="1478" y="1283"/>
                  </a:cubicBezTo>
                  <a:cubicBezTo>
                    <a:pt x="1490" y="1252"/>
                    <a:pt x="1508" y="1222"/>
                    <a:pt x="1533" y="1198"/>
                  </a:cubicBezTo>
                  <a:cubicBezTo>
                    <a:pt x="1575" y="1149"/>
                    <a:pt x="1624" y="1089"/>
                    <a:pt x="1666" y="1028"/>
                  </a:cubicBezTo>
                  <a:lnTo>
                    <a:pt x="1793" y="847"/>
                  </a:lnTo>
                  <a:lnTo>
                    <a:pt x="1932" y="671"/>
                  </a:lnTo>
                  <a:lnTo>
                    <a:pt x="2229" y="332"/>
                  </a:lnTo>
                  <a:lnTo>
                    <a:pt x="2241" y="344"/>
                  </a:lnTo>
                  <a:cubicBezTo>
                    <a:pt x="2156" y="471"/>
                    <a:pt x="2084" y="611"/>
                    <a:pt x="2005" y="738"/>
                  </a:cubicBezTo>
                  <a:lnTo>
                    <a:pt x="1896" y="938"/>
                  </a:lnTo>
                  <a:lnTo>
                    <a:pt x="1781" y="1131"/>
                  </a:lnTo>
                  <a:cubicBezTo>
                    <a:pt x="1745" y="1192"/>
                    <a:pt x="1714" y="1258"/>
                    <a:pt x="1684" y="1319"/>
                  </a:cubicBezTo>
                  <a:lnTo>
                    <a:pt x="1817" y="1349"/>
                  </a:lnTo>
                  <a:cubicBezTo>
                    <a:pt x="1823" y="1331"/>
                    <a:pt x="1841" y="1307"/>
                    <a:pt x="1854" y="1283"/>
                  </a:cubicBezTo>
                  <a:cubicBezTo>
                    <a:pt x="1908" y="1210"/>
                    <a:pt x="1963" y="1125"/>
                    <a:pt x="2017" y="1047"/>
                  </a:cubicBezTo>
                  <a:lnTo>
                    <a:pt x="2174" y="816"/>
                  </a:lnTo>
                  <a:cubicBezTo>
                    <a:pt x="2229" y="732"/>
                    <a:pt x="2290" y="653"/>
                    <a:pt x="2338" y="580"/>
                  </a:cubicBezTo>
                  <a:cubicBezTo>
                    <a:pt x="2459" y="429"/>
                    <a:pt x="2574" y="278"/>
                    <a:pt x="2701" y="132"/>
                  </a:cubicBezTo>
                  <a:lnTo>
                    <a:pt x="2719" y="150"/>
                  </a:lnTo>
                  <a:lnTo>
                    <a:pt x="2423" y="647"/>
                  </a:lnTo>
                  <a:lnTo>
                    <a:pt x="2277" y="895"/>
                  </a:lnTo>
                  <a:lnTo>
                    <a:pt x="2144" y="1149"/>
                  </a:lnTo>
                  <a:cubicBezTo>
                    <a:pt x="2096" y="1222"/>
                    <a:pt x="2059" y="1307"/>
                    <a:pt x="2023" y="1379"/>
                  </a:cubicBezTo>
                  <a:cubicBezTo>
                    <a:pt x="2108" y="1398"/>
                    <a:pt x="2187" y="1422"/>
                    <a:pt x="2271" y="1434"/>
                  </a:cubicBezTo>
                  <a:cubicBezTo>
                    <a:pt x="2308" y="1379"/>
                    <a:pt x="2350" y="1319"/>
                    <a:pt x="2386" y="1258"/>
                  </a:cubicBezTo>
                  <a:lnTo>
                    <a:pt x="2507" y="1071"/>
                  </a:lnTo>
                  <a:lnTo>
                    <a:pt x="2635" y="883"/>
                  </a:lnTo>
                  <a:cubicBezTo>
                    <a:pt x="2725" y="762"/>
                    <a:pt x="2816" y="635"/>
                    <a:pt x="2913" y="520"/>
                  </a:cubicBezTo>
                  <a:lnTo>
                    <a:pt x="2931" y="532"/>
                  </a:lnTo>
                  <a:cubicBezTo>
                    <a:pt x="2853" y="677"/>
                    <a:pt x="2780" y="816"/>
                    <a:pt x="2713" y="950"/>
                  </a:cubicBezTo>
                  <a:lnTo>
                    <a:pt x="2604" y="1155"/>
                  </a:lnTo>
                  <a:lnTo>
                    <a:pt x="2495" y="1361"/>
                  </a:lnTo>
                  <a:cubicBezTo>
                    <a:pt x="2483" y="1398"/>
                    <a:pt x="2459" y="1440"/>
                    <a:pt x="2447" y="1482"/>
                  </a:cubicBezTo>
                  <a:lnTo>
                    <a:pt x="2574" y="1513"/>
                  </a:lnTo>
                  <a:cubicBezTo>
                    <a:pt x="2604" y="1470"/>
                    <a:pt x="2629" y="1434"/>
                    <a:pt x="2647" y="1398"/>
                  </a:cubicBezTo>
                  <a:cubicBezTo>
                    <a:pt x="2701" y="1313"/>
                    <a:pt x="2762" y="1222"/>
                    <a:pt x="2816" y="1137"/>
                  </a:cubicBezTo>
                  <a:cubicBezTo>
                    <a:pt x="2871" y="1047"/>
                    <a:pt x="2931" y="968"/>
                    <a:pt x="2992" y="883"/>
                  </a:cubicBezTo>
                  <a:cubicBezTo>
                    <a:pt x="3113" y="714"/>
                    <a:pt x="3234" y="550"/>
                    <a:pt x="3361" y="381"/>
                  </a:cubicBezTo>
                  <a:lnTo>
                    <a:pt x="3379" y="399"/>
                  </a:lnTo>
                  <a:cubicBezTo>
                    <a:pt x="3270" y="580"/>
                    <a:pt x="3173" y="768"/>
                    <a:pt x="3064" y="950"/>
                  </a:cubicBezTo>
                  <a:lnTo>
                    <a:pt x="2913" y="1222"/>
                  </a:lnTo>
                  <a:lnTo>
                    <a:pt x="2762" y="1495"/>
                  </a:lnTo>
                  <a:lnTo>
                    <a:pt x="2731" y="1549"/>
                  </a:lnTo>
                  <a:cubicBezTo>
                    <a:pt x="2804" y="1561"/>
                    <a:pt x="2871" y="1585"/>
                    <a:pt x="2937" y="1604"/>
                  </a:cubicBezTo>
                  <a:cubicBezTo>
                    <a:pt x="2986" y="1543"/>
                    <a:pt x="3034" y="1482"/>
                    <a:pt x="3083" y="1422"/>
                  </a:cubicBezTo>
                  <a:cubicBezTo>
                    <a:pt x="3137" y="1361"/>
                    <a:pt x="3180" y="1307"/>
                    <a:pt x="3234" y="1246"/>
                  </a:cubicBezTo>
                  <a:cubicBezTo>
                    <a:pt x="3337" y="1131"/>
                    <a:pt x="3446" y="1016"/>
                    <a:pt x="3561" y="913"/>
                  </a:cubicBezTo>
                  <a:lnTo>
                    <a:pt x="3573" y="925"/>
                  </a:lnTo>
                  <a:lnTo>
                    <a:pt x="3301" y="1313"/>
                  </a:lnTo>
                  <a:lnTo>
                    <a:pt x="3173" y="1513"/>
                  </a:lnTo>
                  <a:lnTo>
                    <a:pt x="3089" y="1634"/>
                  </a:lnTo>
                  <a:lnTo>
                    <a:pt x="3204" y="1664"/>
                  </a:lnTo>
                  <a:lnTo>
                    <a:pt x="3210" y="1652"/>
                  </a:lnTo>
                  <a:cubicBezTo>
                    <a:pt x="3264" y="1604"/>
                    <a:pt x="3307" y="1549"/>
                    <a:pt x="3361" y="1488"/>
                  </a:cubicBezTo>
                  <a:cubicBezTo>
                    <a:pt x="3410" y="1434"/>
                    <a:pt x="3458" y="1373"/>
                    <a:pt x="3513" y="1319"/>
                  </a:cubicBezTo>
                  <a:cubicBezTo>
                    <a:pt x="3567" y="1271"/>
                    <a:pt x="3628" y="1216"/>
                    <a:pt x="3682" y="1162"/>
                  </a:cubicBezTo>
                  <a:cubicBezTo>
                    <a:pt x="3791" y="1059"/>
                    <a:pt x="3906" y="956"/>
                    <a:pt x="4033" y="865"/>
                  </a:cubicBezTo>
                  <a:lnTo>
                    <a:pt x="4051" y="883"/>
                  </a:lnTo>
                  <a:cubicBezTo>
                    <a:pt x="3942" y="998"/>
                    <a:pt x="3846" y="1119"/>
                    <a:pt x="3749" y="1240"/>
                  </a:cubicBezTo>
                  <a:cubicBezTo>
                    <a:pt x="3652" y="1361"/>
                    <a:pt x="3561" y="1482"/>
                    <a:pt x="3470" y="1604"/>
                  </a:cubicBezTo>
                  <a:cubicBezTo>
                    <a:pt x="3440" y="1634"/>
                    <a:pt x="3416" y="1670"/>
                    <a:pt x="3391" y="1706"/>
                  </a:cubicBezTo>
                  <a:cubicBezTo>
                    <a:pt x="3452" y="1725"/>
                    <a:pt x="3519" y="1743"/>
                    <a:pt x="3579" y="1761"/>
                  </a:cubicBezTo>
                  <a:lnTo>
                    <a:pt x="3597" y="1743"/>
                  </a:lnTo>
                  <a:cubicBezTo>
                    <a:pt x="3652" y="1700"/>
                    <a:pt x="3712" y="1646"/>
                    <a:pt x="3773" y="1591"/>
                  </a:cubicBezTo>
                  <a:cubicBezTo>
                    <a:pt x="3833" y="1543"/>
                    <a:pt x="3894" y="1495"/>
                    <a:pt x="3954" y="1440"/>
                  </a:cubicBezTo>
                  <a:cubicBezTo>
                    <a:pt x="4015" y="1392"/>
                    <a:pt x="4082" y="1343"/>
                    <a:pt x="4142" y="1301"/>
                  </a:cubicBezTo>
                  <a:cubicBezTo>
                    <a:pt x="4269" y="1210"/>
                    <a:pt x="4396" y="1125"/>
                    <a:pt x="4542" y="1040"/>
                  </a:cubicBezTo>
                  <a:lnTo>
                    <a:pt x="4548" y="1059"/>
                  </a:lnTo>
                  <a:cubicBezTo>
                    <a:pt x="4427" y="1168"/>
                    <a:pt x="4300" y="1277"/>
                    <a:pt x="4185" y="1392"/>
                  </a:cubicBezTo>
                  <a:cubicBezTo>
                    <a:pt x="4124" y="1440"/>
                    <a:pt x="4076" y="1495"/>
                    <a:pt x="4015" y="1555"/>
                  </a:cubicBezTo>
                  <a:cubicBezTo>
                    <a:pt x="3961" y="1616"/>
                    <a:pt x="3900" y="1670"/>
                    <a:pt x="3846" y="1731"/>
                  </a:cubicBezTo>
                  <a:cubicBezTo>
                    <a:pt x="3815" y="1761"/>
                    <a:pt x="3791" y="1785"/>
                    <a:pt x="3773" y="1815"/>
                  </a:cubicBezTo>
                  <a:cubicBezTo>
                    <a:pt x="3900" y="1846"/>
                    <a:pt x="4027" y="1876"/>
                    <a:pt x="4154" y="1894"/>
                  </a:cubicBezTo>
                  <a:cubicBezTo>
                    <a:pt x="4318" y="1779"/>
                    <a:pt x="4469" y="1658"/>
                    <a:pt x="4627" y="1537"/>
                  </a:cubicBezTo>
                  <a:cubicBezTo>
                    <a:pt x="4881" y="1700"/>
                    <a:pt x="5135" y="1882"/>
                    <a:pt x="5365" y="2082"/>
                  </a:cubicBezTo>
                  <a:lnTo>
                    <a:pt x="5498" y="1967"/>
                  </a:lnTo>
                  <a:cubicBezTo>
                    <a:pt x="5256" y="1495"/>
                    <a:pt x="4881" y="1040"/>
                    <a:pt x="4421" y="695"/>
                  </a:cubicBezTo>
                  <a:cubicBezTo>
                    <a:pt x="4185" y="520"/>
                    <a:pt x="3930" y="374"/>
                    <a:pt x="3664" y="265"/>
                  </a:cubicBezTo>
                  <a:cubicBezTo>
                    <a:pt x="3391" y="157"/>
                    <a:pt x="3119" y="84"/>
                    <a:pt x="2840" y="35"/>
                  </a:cubicBezTo>
                  <a:cubicBezTo>
                    <a:pt x="2670" y="12"/>
                    <a:pt x="2499" y="0"/>
                    <a:pt x="2329"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flipH="1">
              <a:off x="1260462" y="2785063"/>
              <a:ext cx="904332" cy="408255"/>
            </a:xfrm>
            <a:custGeom>
              <a:rect b="b" l="l" r="r" t="t"/>
              <a:pathLst>
                <a:path extrusionOk="0" h="2157" w="4778">
                  <a:moveTo>
                    <a:pt x="2410" y="1"/>
                  </a:moveTo>
                  <a:cubicBezTo>
                    <a:pt x="2259" y="1"/>
                    <a:pt x="2108" y="13"/>
                    <a:pt x="1962" y="37"/>
                  </a:cubicBezTo>
                  <a:cubicBezTo>
                    <a:pt x="1666" y="92"/>
                    <a:pt x="1375" y="188"/>
                    <a:pt x="1121" y="334"/>
                  </a:cubicBezTo>
                  <a:cubicBezTo>
                    <a:pt x="606" y="612"/>
                    <a:pt x="195" y="1066"/>
                    <a:pt x="1" y="1551"/>
                  </a:cubicBezTo>
                  <a:lnTo>
                    <a:pt x="134" y="1660"/>
                  </a:lnTo>
                  <a:cubicBezTo>
                    <a:pt x="346" y="1460"/>
                    <a:pt x="582" y="1290"/>
                    <a:pt x="842" y="1151"/>
                  </a:cubicBezTo>
                  <a:cubicBezTo>
                    <a:pt x="982" y="1284"/>
                    <a:pt x="1121" y="1424"/>
                    <a:pt x="1254" y="1557"/>
                  </a:cubicBezTo>
                  <a:cubicBezTo>
                    <a:pt x="1369" y="1551"/>
                    <a:pt x="1490" y="1551"/>
                    <a:pt x="1599" y="1539"/>
                  </a:cubicBezTo>
                  <a:cubicBezTo>
                    <a:pt x="1581" y="1508"/>
                    <a:pt x="1557" y="1478"/>
                    <a:pt x="1539" y="1448"/>
                  </a:cubicBezTo>
                  <a:cubicBezTo>
                    <a:pt x="1490" y="1381"/>
                    <a:pt x="1448" y="1315"/>
                    <a:pt x="1399" y="1248"/>
                  </a:cubicBezTo>
                  <a:cubicBezTo>
                    <a:pt x="1357" y="1181"/>
                    <a:pt x="1303" y="1121"/>
                    <a:pt x="1254" y="1060"/>
                  </a:cubicBezTo>
                  <a:cubicBezTo>
                    <a:pt x="1157" y="933"/>
                    <a:pt x="1054" y="812"/>
                    <a:pt x="939" y="691"/>
                  </a:cubicBezTo>
                  <a:lnTo>
                    <a:pt x="951" y="673"/>
                  </a:lnTo>
                  <a:cubicBezTo>
                    <a:pt x="1085" y="770"/>
                    <a:pt x="1206" y="873"/>
                    <a:pt x="1315" y="982"/>
                  </a:cubicBezTo>
                  <a:cubicBezTo>
                    <a:pt x="1369" y="1036"/>
                    <a:pt x="1424" y="1097"/>
                    <a:pt x="1478" y="1157"/>
                  </a:cubicBezTo>
                  <a:cubicBezTo>
                    <a:pt x="1527" y="1218"/>
                    <a:pt x="1575" y="1278"/>
                    <a:pt x="1617" y="1339"/>
                  </a:cubicBezTo>
                  <a:lnTo>
                    <a:pt x="1757" y="1520"/>
                  </a:lnTo>
                  <a:lnTo>
                    <a:pt x="1763" y="1539"/>
                  </a:lnTo>
                  <a:cubicBezTo>
                    <a:pt x="1817" y="1539"/>
                    <a:pt x="1878" y="1526"/>
                    <a:pt x="1932" y="1526"/>
                  </a:cubicBezTo>
                  <a:cubicBezTo>
                    <a:pt x="1914" y="1490"/>
                    <a:pt x="1902" y="1448"/>
                    <a:pt x="1884" y="1405"/>
                  </a:cubicBezTo>
                  <a:cubicBezTo>
                    <a:pt x="1823" y="1266"/>
                    <a:pt x="1757" y="1127"/>
                    <a:pt x="1690" y="994"/>
                  </a:cubicBezTo>
                  <a:cubicBezTo>
                    <a:pt x="1617" y="854"/>
                    <a:pt x="1539" y="721"/>
                    <a:pt x="1454" y="588"/>
                  </a:cubicBezTo>
                  <a:lnTo>
                    <a:pt x="1466" y="576"/>
                  </a:lnTo>
                  <a:cubicBezTo>
                    <a:pt x="1575" y="679"/>
                    <a:pt x="1672" y="812"/>
                    <a:pt x="1757" y="933"/>
                  </a:cubicBezTo>
                  <a:cubicBezTo>
                    <a:pt x="1799" y="994"/>
                    <a:pt x="1841" y="1060"/>
                    <a:pt x="1878" y="1121"/>
                  </a:cubicBezTo>
                  <a:cubicBezTo>
                    <a:pt x="1914" y="1187"/>
                    <a:pt x="1950" y="1248"/>
                    <a:pt x="1981" y="1315"/>
                  </a:cubicBezTo>
                  <a:cubicBezTo>
                    <a:pt x="2011" y="1387"/>
                    <a:pt x="2053" y="1454"/>
                    <a:pt x="2084" y="1520"/>
                  </a:cubicBezTo>
                  <a:lnTo>
                    <a:pt x="2084" y="1533"/>
                  </a:lnTo>
                  <a:lnTo>
                    <a:pt x="2180" y="1533"/>
                  </a:lnTo>
                  <a:lnTo>
                    <a:pt x="2132" y="1393"/>
                  </a:lnTo>
                  <a:cubicBezTo>
                    <a:pt x="2114" y="1321"/>
                    <a:pt x="2090" y="1242"/>
                    <a:pt x="2059" y="1175"/>
                  </a:cubicBezTo>
                  <a:cubicBezTo>
                    <a:pt x="2005" y="1030"/>
                    <a:pt x="1944" y="879"/>
                    <a:pt x="1884" y="733"/>
                  </a:cubicBezTo>
                  <a:lnTo>
                    <a:pt x="1902" y="721"/>
                  </a:lnTo>
                  <a:cubicBezTo>
                    <a:pt x="1993" y="848"/>
                    <a:pt x="2059" y="976"/>
                    <a:pt x="2126" y="1115"/>
                  </a:cubicBezTo>
                  <a:cubicBezTo>
                    <a:pt x="2156" y="1181"/>
                    <a:pt x="2193" y="1248"/>
                    <a:pt x="2217" y="1321"/>
                  </a:cubicBezTo>
                  <a:cubicBezTo>
                    <a:pt x="2247" y="1387"/>
                    <a:pt x="2271" y="1454"/>
                    <a:pt x="2295" y="1533"/>
                  </a:cubicBezTo>
                  <a:lnTo>
                    <a:pt x="2459" y="1533"/>
                  </a:lnTo>
                  <a:lnTo>
                    <a:pt x="2453" y="1472"/>
                  </a:lnTo>
                  <a:cubicBezTo>
                    <a:pt x="2435" y="1369"/>
                    <a:pt x="2417" y="1266"/>
                    <a:pt x="2398" y="1169"/>
                  </a:cubicBezTo>
                  <a:cubicBezTo>
                    <a:pt x="2374" y="1060"/>
                    <a:pt x="2356" y="963"/>
                    <a:pt x="2332" y="867"/>
                  </a:cubicBezTo>
                  <a:cubicBezTo>
                    <a:pt x="2283" y="661"/>
                    <a:pt x="2235" y="455"/>
                    <a:pt x="2180" y="249"/>
                  </a:cubicBezTo>
                  <a:lnTo>
                    <a:pt x="2205" y="243"/>
                  </a:lnTo>
                  <a:cubicBezTo>
                    <a:pt x="2283" y="443"/>
                    <a:pt x="2362" y="630"/>
                    <a:pt x="2423" y="824"/>
                  </a:cubicBezTo>
                  <a:cubicBezTo>
                    <a:pt x="2453" y="927"/>
                    <a:pt x="2483" y="1024"/>
                    <a:pt x="2507" y="1121"/>
                  </a:cubicBezTo>
                  <a:lnTo>
                    <a:pt x="2574" y="1418"/>
                  </a:lnTo>
                  <a:cubicBezTo>
                    <a:pt x="2580" y="1460"/>
                    <a:pt x="2586" y="1502"/>
                    <a:pt x="2598" y="1545"/>
                  </a:cubicBezTo>
                  <a:cubicBezTo>
                    <a:pt x="2635" y="1545"/>
                    <a:pt x="2671" y="1551"/>
                    <a:pt x="2701" y="1551"/>
                  </a:cubicBezTo>
                  <a:cubicBezTo>
                    <a:pt x="2701" y="1508"/>
                    <a:pt x="2701" y="1460"/>
                    <a:pt x="2695" y="1424"/>
                  </a:cubicBezTo>
                  <a:lnTo>
                    <a:pt x="2671" y="1200"/>
                  </a:lnTo>
                  <a:cubicBezTo>
                    <a:pt x="2665" y="1121"/>
                    <a:pt x="2659" y="1048"/>
                    <a:pt x="2641" y="969"/>
                  </a:cubicBezTo>
                  <a:cubicBezTo>
                    <a:pt x="2628" y="818"/>
                    <a:pt x="2598" y="661"/>
                    <a:pt x="2568" y="509"/>
                  </a:cubicBezTo>
                  <a:lnTo>
                    <a:pt x="2586" y="503"/>
                  </a:lnTo>
                  <a:cubicBezTo>
                    <a:pt x="2647" y="643"/>
                    <a:pt x="2695" y="788"/>
                    <a:pt x="2731" y="933"/>
                  </a:cubicBezTo>
                  <a:cubicBezTo>
                    <a:pt x="2750" y="1006"/>
                    <a:pt x="2768" y="1078"/>
                    <a:pt x="2786" y="1151"/>
                  </a:cubicBezTo>
                  <a:cubicBezTo>
                    <a:pt x="2798" y="1230"/>
                    <a:pt x="2810" y="1296"/>
                    <a:pt x="2822" y="1369"/>
                  </a:cubicBezTo>
                  <a:cubicBezTo>
                    <a:pt x="2828" y="1442"/>
                    <a:pt x="2840" y="1508"/>
                    <a:pt x="2852" y="1575"/>
                  </a:cubicBezTo>
                  <a:cubicBezTo>
                    <a:pt x="2919" y="1581"/>
                    <a:pt x="2998" y="1599"/>
                    <a:pt x="3064" y="1611"/>
                  </a:cubicBezTo>
                  <a:lnTo>
                    <a:pt x="3064" y="1357"/>
                  </a:lnTo>
                  <a:cubicBezTo>
                    <a:pt x="3058" y="1266"/>
                    <a:pt x="3052" y="1169"/>
                    <a:pt x="3040" y="1066"/>
                  </a:cubicBezTo>
                  <a:cubicBezTo>
                    <a:pt x="3034" y="969"/>
                    <a:pt x="3022" y="879"/>
                    <a:pt x="3010" y="782"/>
                  </a:cubicBezTo>
                  <a:cubicBezTo>
                    <a:pt x="2992" y="594"/>
                    <a:pt x="2949" y="394"/>
                    <a:pt x="2907" y="207"/>
                  </a:cubicBezTo>
                  <a:lnTo>
                    <a:pt x="2931" y="201"/>
                  </a:lnTo>
                  <a:cubicBezTo>
                    <a:pt x="3004" y="382"/>
                    <a:pt x="3058" y="564"/>
                    <a:pt x="3101" y="745"/>
                  </a:cubicBezTo>
                  <a:cubicBezTo>
                    <a:pt x="3125" y="836"/>
                    <a:pt x="3143" y="927"/>
                    <a:pt x="3161" y="1024"/>
                  </a:cubicBezTo>
                  <a:cubicBezTo>
                    <a:pt x="3179" y="1115"/>
                    <a:pt x="3192" y="1206"/>
                    <a:pt x="3204" y="1302"/>
                  </a:cubicBezTo>
                  <a:cubicBezTo>
                    <a:pt x="3210" y="1393"/>
                    <a:pt x="3222" y="1484"/>
                    <a:pt x="3234" y="1575"/>
                  </a:cubicBezTo>
                  <a:lnTo>
                    <a:pt x="3234" y="1654"/>
                  </a:lnTo>
                  <a:cubicBezTo>
                    <a:pt x="3270" y="1660"/>
                    <a:pt x="3307" y="1666"/>
                    <a:pt x="3343" y="1684"/>
                  </a:cubicBezTo>
                  <a:cubicBezTo>
                    <a:pt x="3355" y="1611"/>
                    <a:pt x="3355" y="1545"/>
                    <a:pt x="3355" y="1478"/>
                  </a:cubicBezTo>
                  <a:cubicBezTo>
                    <a:pt x="3355" y="1399"/>
                    <a:pt x="3355" y="1333"/>
                    <a:pt x="3343" y="1260"/>
                  </a:cubicBezTo>
                  <a:cubicBezTo>
                    <a:pt x="3343" y="1181"/>
                    <a:pt x="3337" y="1109"/>
                    <a:pt x="3331" y="1030"/>
                  </a:cubicBezTo>
                  <a:cubicBezTo>
                    <a:pt x="3325" y="879"/>
                    <a:pt x="3307" y="727"/>
                    <a:pt x="3282" y="576"/>
                  </a:cubicBezTo>
                  <a:lnTo>
                    <a:pt x="3307" y="570"/>
                  </a:lnTo>
                  <a:cubicBezTo>
                    <a:pt x="3361" y="715"/>
                    <a:pt x="3397" y="854"/>
                    <a:pt x="3428" y="1000"/>
                  </a:cubicBezTo>
                  <a:cubicBezTo>
                    <a:pt x="3446" y="1078"/>
                    <a:pt x="3458" y="1145"/>
                    <a:pt x="3464" y="1212"/>
                  </a:cubicBezTo>
                  <a:cubicBezTo>
                    <a:pt x="3476" y="1278"/>
                    <a:pt x="3482" y="1357"/>
                    <a:pt x="3488" y="1424"/>
                  </a:cubicBezTo>
                  <a:cubicBezTo>
                    <a:pt x="3494" y="1490"/>
                    <a:pt x="3506" y="1569"/>
                    <a:pt x="3512" y="1635"/>
                  </a:cubicBezTo>
                  <a:lnTo>
                    <a:pt x="3512" y="1726"/>
                  </a:lnTo>
                  <a:cubicBezTo>
                    <a:pt x="3615" y="1757"/>
                    <a:pt x="3724" y="1793"/>
                    <a:pt x="3839" y="1835"/>
                  </a:cubicBezTo>
                  <a:cubicBezTo>
                    <a:pt x="3845" y="1811"/>
                    <a:pt x="3845" y="1787"/>
                    <a:pt x="3851" y="1763"/>
                  </a:cubicBezTo>
                  <a:cubicBezTo>
                    <a:pt x="3870" y="1696"/>
                    <a:pt x="3876" y="1623"/>
                    <a:pt x="3882" y="1545"/>
                  </a:cubicBezTo>
                  <a:cubicBezTo>
                    <a:pt x="3888" y="1472"/>
                    <a:pt x="3906" y="1399"/>
                    <a:pt x="3912" y="1327"/>
                  </a:cubicBezTo>
                  <a:cubicBezTo>
                    <a:pt x="3930" y="1181"/>
                    <a:pt x="3942" y="1030"/>
                    <a:pt x="3948" y="879"/>
                  </a:cubicBezTo>
                  <a:lnTo>
                    <a:pt x="3973" y="873"/>
                  </a:lnTo>
                  <a:cubicBezTo>
                    <a:pt x="3997" y="1018"/>
                    <a:pt x="4003" y="1157"/>
                    <a:pt x="4009" y="1302"/>
                  </a:cubicBezTo>
                  <a:lnTo>
                    <a:pt x="4009" y="1514"/>
                  </a:lnTo>
                  <a:cubicBezTo>
                    <a:pt x="4009" y="1581"/>
                    <a:pt x="4003" y="1660"/>
                    <a:pt x="4003" y="1726"/>
                  </a:cubicBezTo>
                  <a:cubicBezTo>
                    <a:pt x="4003" y="1781"/>
                    <a:pt x="3997" y="1823"/>
                    <a:pt x="3997" y="1872"/>
                  </a:cubicBezTo>
                  <a:cubicBezTo>
                    <a:pt x="4027" y="1878"/>
                    <a:pt x="4057" y="1896"/>
                    <a:pt x="4094" y="1908"/>
                  </a:cubicBezTo>
                  <a:lnTo>
                    <a:pt x="4130" y="1763"/>
                  </a:lnTo>
                  <a:lnTo>
                    <a:pt x="4178" y="1581"/>
                  </a:lnTo>
                  <a:cubicBezTo>
                    <a:pt x="4209" y="1460"/>
                    <a:pt x="4233" y="1339"/>
                    <a:pt x="4263" y="1218"/>
                  </a:cubicBezTo>
                  <a:lnTo>
                    <a:pt x="4281" y="1218"/>
                  </a:lnTo>
                  <a:cubicBezTo>
                    <a:pt x="4293" y="1339"/>
                    <a:pt x="4281" y="1454"/>
                    <a:pt x="4275" y="1575"/>
                  </a:cubicBezTo>
                  <a:cubicBezTo>
                    <a:pt x="4269" y="1635"/>
                    <a:pt x="4269" y="1696"/>
                    <a:pt x="4263" y="1750"/>
                  </a:cubicBezTo>
                  <a:cubicBezTo>
                    <a:pt x="4251" y="1811"/>
                    <a:pt x="4245" y="1866"/>
                    <a:pt x="4239" y="1926"/>
                  </a:cubicBezTo>
                  <a:lnTo>
                    <a:pt x="4239" y="1956"/>
                  </a:lnTo>
                  <a:cubicBezTo>
                    <a:pt x="4415" y="2023"/>
                    <a:pt x="4596" y="2090"/>
                    <a:pt x="4778" y="2156"/>
                  </a:cubicBezTo>
                  <a:cubicBezTo>
                    <a:pt x="4760" y="1672"/>
                    <a:pt x="4566" y="1200"/>
                    <a:pt x="4221" y="818"/>
                  </a:cubicBezTo>
                  <a:cubicBezTo>
                    <a:pt x="3888" y="425"/>
                    <a:pt x="3397" y="140"/>
                    <a:pt x="2852" y="37"/>
                  </a:cubicBezTo>
                  <a:cubicBezTo>
                    <a:pt x="2710" y="13"/>
                    <a:pt x="2560" y="1"/>
                    <a:pt x="2410"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flipH="1">
              <a:off x="2158738" y="2282930"/>
              <a:ext cx="551533" cy="783199"/>
            </a:xfrm>
            <a:custGeom>
              <a:rect b="b" l="l" r="r" t="t"/>
              <a:pathLst>
                <a:path extrusionOk="0" h="4138" w="2914">
                  <a:moveTo>
                    <a:pt x="92" y="0"/>
                  </a:moveTo>
                  <a:cubicBezTo>
                    <a:pt x="62" y="0"/>
                    <a:pt x="31" y="1"/>
                    <a:pt x="1" y="2"/>
                  </a:cubicBezTo>
                  <a:cubicBezTo>
                    <a:pt x="49" y="87"/>
                    <a:pt x="98" y="171"/>
                    <a:pt x="152" y="250"/>
                  </a:cubicBezTo>
                  <a:cubicBezTo>
                    <a:pt x="201" y="323"/>
                    <a:pt x="249" y="408"/>
                    <a:pt x="304" y="480"/>
                  </a:cubicBezTo>
                  <a:lnTo>
                    <a:pt x="322" y="474"/>
                  </a:lnTo>
                  <a:cubicBezTo>
                    <a:pt x="376" y="456"/>
                    <a:pt x="425" y="444"/>
                    <a:pt x="473" y="426"/>
                  </a:cubicBezTo>
                  <a:lnTo>
                    <a:pt x="625" y="389"/>
                  </a:lnTo>
                  <a:cubicBezTo>
                    <a:pt x="727" y="371"/>
                    <a:pt x="830" y="347"/>
                    <a:pt x="939" y="329"/>
                  </a:cubicBezTo>
                  <a:lnTo>
                    <a:pt x="945" y="347"/>
                  </a:lnTo>
                  <a:cubicBezTo>
                    <a:pt x="836" y="389"/>
                    <a:pt x="740" y="432"/>
                    <a:pt x="643" y="474"/>
                  </a:cubicBezTo>
                  <a:lnTo>
                    <a:pt x="491" y="535"/>
                  </a:lnTo>
                  <a:lnTo>
                    <a:pt x="370" y="589"/>
                  </a:lnTo>
                  <a:lnTo>
                    <a:pt x="425" y="674"/>
                  </a:lnTo>
                  <a:cubicBezTo>
                    <a:pt x="461" y="656"/>
                    <a:pt x="503" y="650"/>
                    <a:pt x="552" y="644"/>
                  </a:cubicBezTo>
                  <a:cubicBezTo>
                    <a:pt x="619" y="626"/>
                    <a:pt x="679" y="620"/>
                    <a:pt x="740" y="601"/>
                  </a:cubicBezTo>
                  <a:lnTo>
                    <a:pt x="927" y="571"/>
                  </a:lnTo>
                  <a:cubicBezTo>
                    <a:pt x="1048" y="559"/>
                    <a:pt x="1182" y="535"/>
                    <a:pt x="1309" y="529"/>
                  </a:cubicBezTo>
                  <a:lnTo>
                    <a:pt x="1309" y="553"/>
                  </a:lnTo>
                  <a:cubicBezTo>
                    <a:pt x="1188" y="589"/>
                    <a:pt x="1060" y="626"/>
                    <a:pt x="939" y="674"/>
                  </a:cubicBezTo>
                  <a:lnTo>
                    <a:pt x="758" y="735"/>
                  </a:lnTo>
                  <a:lnTo>
                    <a:pt x="576" y="795"/>
                  </a:lnTo>
                  <a:cubicBezTo>
                    <a:pt x="552" y="801"/>
                    <a:pt x="534" y="807"/>
                    <a:pt x="516" y="813"/>
                  </a:cubicBezTo>
                  <a:cubicBezTo>
                    <a:pt x="576" y="922"/>
                    <a:pt x="643" y="1013"/>
                    <a:pt x="703" y="1110"/>
                  </a:cubicBezTo>
                  <a:cubicBezTo>
                    <a:pt x="734" y="1104"/>
                    <a:pt x="758" y="1092"/>
                    <a:pt x="788" y="1092"/>
                  </a:cubicBezTo>
                  <a:cubicBezTo>
                    <a:pt x="849" y="1086"/>
                    <a:pt x="909" y="1080"/>
                    <a:pt x="976" y="1074"/>
                  </a:cubicBezTo>
                  <a:cubicBezTo>
                    <a:pt x="1042" y="1068"/>
                    <a:pt x="1109" y="1055"/>
                    <a:pt x="1169" y="1049"/>
                  </a:cubicBezTo>
                  <a:lnTo>
                    <a:pt x="1369" y="1031"/>
                  </a:lnTo>
                  <a:cubicBezTo>
                    <a:pt x="1496" y="1025"/>
                    <a:pt x="1636" y="1025"/>
                    <a:pt x="1763" y="1025"/>
                  </a:cubicBezTo>
                  <a:lnTo>
                    <a:pt x="1763" y="1049"/>
                  </a:lnTo>
                  <a:cubicBezTo>
                    <a:pt x="1636" y="1080"/>
                    <a:pt x="1496" y="1104"/>
                    <a:pt x="1369" y="1134"/>
                  </a:cubicBezTo>
                  <a:lnTo>
                    <a:pt x="1169" y="1177"/>
                  </a:lnTo>
                  <a:lnTo>
                    <a:pt x="982" y="1225"/>
                  </a:lnTo>
                  <a:cubicBezTo>
                    <a:pt x="927" y="1231"/>
                    <a:pt x="867" y="1255"/>
                    <a:pt x="806" y="1267"/>
                  </a:cubicBezTo>
                  <a:cubicBezTo>
                    <a:pt x="830" y="1310"/>
                    <a:pt x="849" y="1334"/>
                    <a:pt x="867" y="1376"/>
                  </a:cubicBezTo>
                  <a:cubicBezTo>
                    <a:pt x="891" y="1364"/>
                    <a:pt x="915" y="1364"/>
                    <a:pt x="939" y="1358"/>
                  </a:cubicBezTo>
                  <a:cubicBezTo>
                    <a:pt x="1018" y="1346"/>
                    <a:pt x="1097" y="1334"/>
                    <a:pt x="1182" y="1322"/>
                  </a:cubicBezTo>
                  <a:cubicBezTo>
                    <a:pt x="1254" y="1304"/>
                    <a:pt x="1339" y="1292"/>
                    <a:pt x="1424" y="1285"/>
                  </a:cubicBezTo>
                  <a:lnTo>
                    <a:pt x="1672" y="1261"/>
                  </a:lnTo>
                  <a:cubicBezTo>
                    <a:pt x="1829" y="1255"/>
                    <a:pt x="2005" y="1237"/>
                    <a:pt x="2168" y="1237"/>
                  </a:cubicBezTo>
                  <a:lnTo>
                    <a:pt x="2168" y="1261"/>
                  </a:lnTo>
                  <a:cubicBezTo>
                    <a:pt x="2005" y="1292"/>
                    <a:pt x="1835" y="1322"/>
                    <a:pt x="1672" y="1358"/>
                  </a:cubicBezTo>
                  <a:lnTo>
                    <a:pt x="1424" y="1413"/>
                  </a:lnTo>
                  <a:lnTo>
                    <a:pt x="1182" y="1467"/>
                  </a:lnTo>
                  <a:cubicBezTo>
                    <a:pt x="1103" y="1479"/>
                    <a:pt x="1036" y="1503"/>
                    <a:pt x="958" y="1528"/>
                  </a:cubicBezTo>
                  <a:cubicBezTo>
                    <a:pt x="1006" y="1588"/>
                    <a:pt x="1042" y="1655"/>
                    <a:pt x="1079" y="1721"/>
                  </a:cubicBezTo>
                  <a:cubicBezTo>
                    <a:pt x="1139" y="1715"/>
                    <a:pt x="1200" y="1703"/>
                    <a:pt x="1260" y="1691"/>
                  </a:cubicBezTo>
                  <a:cubicBezTo>
                    <a:pt x="1333" y="1685"/>
                    <a:pt x="1387" y="1673"/>
                    <a:pt x="1460" y="1661"/>
                  </a:cubicBezTo>
                  <a:lnTo>
                    <a:pt x="1654" y="1643"/>
                  </a:lnTo>
                  <a:cubicBezTo>
                    <a:pt x="1793" y="1625"/>
                    <a:pt x="1920" y="1618"/>
                    <a:pt x="2053" y="1612"/>
                  </a:cubicBezTo>
                  <a:lnTo>
                    <a:pt x="2053" y="1625"/>
                  </a:lnTo>
                  <a:cubicBezTo>
                    <a:pt x="1926" y="1661"/>
                    <a:pt x="1793" y="1691"/>
                    <a:pt x="1660" y="1734"/>
                  </a:cubicBezTo>
                  <a:lnTo>
                    <a:pt x="1466" y="1782"/>
                  </a:lnTo>
                  <a:lnTo>
                    <a:pt x="1272" y="1836"/>
                  </a:lnTo>
                  <a:cubicBezTo>
                    <a:pt x="1236" y="1855"/>
                    <a:pt x="1200" y="1861"/>
                    <a:pt x="1163" y="1873"/>
                  </a:cubicBezTo>
                  <a:lnTo>
                    <a:pt x="1224" y="1982"/>
                  </a:lnTo>
                  <a:cubicBezTo>
                    <a:pt x="1260" y="1982"/>
                    <a:pt x="1297" y="1976"/>
                    <a:pt x="1339" y="1964"/>
                  </a:cubicBezTo>
                  <a:cubicBezTo>
                    <a:pt x="1430" y="1958"/>
                    <a:pt x="1509" y="1945"/>
                    <a:pt x="1599" y="1927"/>
                  </a:cubicBezTo>
                  <a:cubicBezTo>
                    <a:pt x="1690" y="1915"/>
                    <a:pt x="1775" y="1903"/>
                    <a:pt x="1866" y="1891"/>
                  </a:cubicBezTo>
                  <a:cubicBezTo>
                    <a:pt x="2047" y="1867"/>
                    <a:pt x="2229" y="1842"/>
                    <a:pt x="2411" y="1830"/>
                  </a:cubicBezTo>
                  <a:lnTo>
                    <a:pt x="2411" y="1855"/>
                  </a:lnTo>
                  <a:cubicBezTo>
                    <a:pt x="2229" y="1897"/>
                    <a:pt x="2059" y="1933"/>
                    <a:pt x="1878" y="1982"/>
                  </a:cubicBezTo>
                  <a:lnTo>
                    <a:pt x="1611" y="2042"/>
                  </a:lnTo>
                  <a:lnTo>
                    <a:pt x="1345" y="2103"/>
                  </a:lnTo>
                  <a:lnTo>
                    <a:pt x="1291" y="2115"/>
                  </a:lnTo>
                  <a:cubicBezTo>
                    <a:pt x="1321" y="2175"/>
                    <a:pt x="1351" y="2230"/>
                    <a:pt x="1381" y="2291"/>
                  </a:cubicBezTo>
                  <a:cubicBezTo>
                    <a:pt x="1442" y="2291"/>
                    <a:pt x="1509" y="2284"/>
                    <a:pt x="1581" y="2284"/>
                  </a:cubicBezTo>
                  <a:lnTo>
                    <a:pt x="1775" y="2284"/>
                  </a:lnTo>
                  <a:cubicBezTo>
                    <a:pt x="1914" y="2284"/>
                    <a:pt x="2047" y="2284"/>
                    <a:pt x="2187" y="2291"/>
                  </a:cubicBezTo>
                  <a:lnTo>
                    <a:pt x="2187" y="2309"/>
                  </a:lnTo>
                  <a:cubicBezTo>
                    <a:pt x="2047" y="2327"/>
                    <a:pt x="1914" y="2345"/>
                    <a:pt x="1775" y="2369"/>
                  </a:cubicBezTo>
                  <a:lnTo>
                    <a:pt x="1569" y="2399"/>
                  </a:lnTo>
                  <a:lnTo>
                    <a:pt x="1442" y="2418"/>
                  </a:lnTo>
                  <a:lnTo>
                    <a:pt x="1496" y="2521"/>
                  </a:lnTo>
                  <a:lnTo>
                    <a:pt x="1502" y="2521"/>
                  </a:lnTo>
                  <a:cubicBezTo>
                    <a:pt x="1563" y="2508"/>
                    <a:pt x="1630" y="2508"/>
                    <a:pt x="1702" y="2508"/>
                  </a:cubicBezTo>
                  <a:lnTo>
                    <a:pt x="1896" y="2508"/>
                  </a:lnTo>
                  <a:lnTo>
                    <a:pt x="2096" y="2521"/>
                  </a:lnTo>
                  <a:cubicBezTo>
                    <a:pt x="2229" y="2527"/>
                    <a:pt x="2368" y="2533"/>
                    <a:pt x="2495" y="2557"/>
                  </a:cubicBezTo>
                  <a:lnTo>
                    <a:pt x="2495" y="2569"/>
                  </a:lnTo>
                  <a:cubicBezTo>
                    <a:pt x="2356" y="2581"/>
                    <a:pt x="2223" y="2587"/>
                    <a:pt x="2084" y="2599"/>
                  </a:cubicBezTo>
                  <a:cubicBezTo>
                    <a:pt x="1950" y="2617"/>
                    <a:pt x="1823" y="2630"/>
                    <a:pt x="1684" y="2648"/>
                  </a:cubicBezTo>
                  <a:cubicBezTo>
                    <a:pt x="1648" y="2648"/>
                    <a:pt x="1611" y="2654"/>
                    <a:pt x="1569" y="2660"/>
                  </a:cubicBezTo>
                  <a:lnTo>
                    <a:pt x="1660" y="2823"/>
                  </a:lnTo>
                  <a:lnTo>
                    <a:pt x="1678" y="2823"/>
                  </a:lnTo>
                  <a:lnTo>
                    <a:pt x="1884" y="2841"/>
                  </a:lnTo>
                  <a:lnTo>
                    <a:pt x="2084" y="2866"/>
                  </a:lnTo>
                  <a:lnTo>
                    <a:pt x="2290" y="2896"/>
                  </a:lnTo>
                  <a:cubicBezTo>
                    <a:pt x="2429" y="2920"/>
                    <a:pt x="2562" y="2944"/>
                    <a:pt x="2701" y="2975"/>
                  </a:cubicBezTo>
                  <a:lnTo>
                    <a:pt x="2689" y="2987"/>
                  </a:lnTo>
                  <a:cubicBezTo>
                    <a:pt x="2550" y="2987"/>
                    <a:pt x="2411" y="2981"/>
                    <a:pt x="2265" y="2981"/>
                  </a:cubicBezTo>
                  <a:lnTo>
                    <a:pt x="1745" y="2981"/>
                  </a:lnTo>
                  <a:cubicBezTo>
                    <a:pt x="1805" y="3084"/>
                    <a:pt x="1878" y="3187"/>
                    <a:pt x="1950" y="3289"/>
                  </a:cubicBezTo>
                  <a:cubicBezTo>
                    <a:pt x="2126" y="3314"/>
                    <a:pt x="2290" y="3326"/>
                    <a:pt x="2465" y="3338"/>
                  </a:cubicBezTo>
                  <a:cubicBezTo>
                    <a:pt x="2550" y="3598"/>
                    <a:pt x="2610" y="3871"/>
                    <a:pt x="2683" y="4137"/>
                  </a:cubicBezTo>
                  <a:lnTo>
                    <a:pt x="2834" y="4125"/>
                  </a:lnTo>
                  <a:cubicBezTo>
                    <a:pt x="2907" y="3659"/>
                    <a:pt x="2913" y="3162"/>
                    <a:pt x="2828" y="2672"/>
                  </a:cubicBezTo>
                  <a:cubicBezTo>
                    <a:pt x="2744" y="2175"/>
                    <a:pt x="2562" y="1691"/>
                    <a:pt x="2283" y="1279"/>
                  </a:cubicBezTo>
                  <a:cubicBezTo>
                    <a:pt x="2017" y="880"/>
                    <a:pt x="1666" y="553"/>
                    <a:pt x="1303" y="323"/>
                  </a:cubicBezTo>
                  <a:cubicBezTo>
                    <a:pt x="919" y="114"/>
                    <a:pt x="504" y="0"/>
                    <a:pt x="9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flipH="1">
              <a:off x="1507838" y="2338196"/>
              <a:ext cx="625916" cy="730204"/>
            </a:xfrm>
            <a:custGeom>
              <a:rect b="b" l="l" r="r" t="t"/>
              <a:pathLst>
                <a:path extrusionOk="0" h="3858" w="3307">
                  <a:moveTo>
                    <a:pt x="2804" y="1"/>
                  </a:moveTo>
                  <a:cubicBezTo>
                    <a:pt x="2719" y="7"/>
                    <a:pt x="2646" y="25"/>
                    <a:pt x="2561" y="43"/>
                  </a:cubicBezTo>
                  <a:lnTo>
                    <a:pt x="2555" y="67"/>
                  </a:lnTo>
                  <a:lnTo>
                    <a:pt x="2531" y="206"/>
                  </a:lnTo>
                  <a:lnTo>
                    <a:pt x="2507" y="340"/>
                  </a:lnTo>
                  <a:cubicBezTo>
                    <a:pt x="2495" y="424"/>
                    <a:pt x="2483" y="515"/>
                    <a:pt x="2471" y="600"/>
                  </a:cubicBezTo>
                  <a:lnTo>
                    <a:pt x="2452" y="588"/>
                  </a:lnTo>
                  <a:cubicBezTo>
                    <a:pt x="2446" y="497"/>
                    <a:pt x="2434" y="406"/>
                    <a:pt x="2422" y="315"/>
                  </a:cubicBezTo>
                  <a:cubicBezTo>
                    <a:pt x="2416" y="243"/>
                    <a:pt x="2410" y="164"/>
                    <a:pt x="2410" y="91"/>
                  </a:cubicBezTo>
                  <a:cubicBezTo>
                    <a:pt x="2319" y="116"/>
                    <a:pt x="2234" y="146"/>
                    <a:pt x="2150" y="182"/>
                  </a:cubicBezTo>
                  <a:cubicBezTo>
                    <a:pt x="2150" y="225"/>
                    <a:pt x="2162" y="279"/>
                    <a:pt x="2162" y="334"/>
                  </a:cubicBezTo>
                  <a:cubicBezTo>
                    <a:pt x="2168" y="394"/>
                    <a:pt x="2168" y="449"/>
                    <a:pt x="2174" y="497"/>
                  </a:cubicBezTo>
                  <a:cubicBezTo>
                    <a:pt x="2180" y="606"/>
                    <a:pt x="2198" y="709"/>
                    <a:pt x="2210" y="818"/>
                  </a:cubicBezTo>
                  <a:lnTo>
                    <a:pt x="2198" y="818"/>
                  </a:lnTo>
                  <a:cubicBezTo>
                    <a:pt x="2162" y="709"/>
                    <a:pt x="2119" y="606"/>
                    <a:pt x="2089" y="497"/>
                  </a:cubicBezTo>
                  <a:lnTo>
                    <a:pt x="2047" y="340"/>
                  </a:lnTo>
                  <a:lnTo>
                    <a:pt x="2023" y="243"/>
                  </a:lnTo>
                  <a:cubicBezTo>
                    <a:pt x="1992" y="249"/>
                    <a:pt x="1968" y="267"/>
                    <a:pt x="1938" y="279"/>
                  </a:cubicBezTo>
                  <a:lnTo>
                    <a:pt x="1938" y="334"/>
                  </a:lnTo>
                  <a:lnTo>
                    <a:pt x="1962" y="539"/>
                  </a:lnTo>
                  <a:lnTo>
                    <a:pt x="1986" y="739"/>
                  </a:lnTo>
                  <a:cubicBezTo>
                    <a:pt x="1998" y="878"/>
                    <a:pt x="2023" y="1006"/>
                    <a:pt x="2047" y="1133"/>
                  </a:cubicBezTo>
                  <a:lnTo>
                    <a:pt x="2029" y="1133"/>
                  </a:lnTo>
                  <a:cubicBezTo>
                    <a:pt x="1938" y="885"/>
                    <a:pt x="1865" y="630"/>
                    <a:pt x="1805" y="364"/>
                  </a:cubicBezTo>
                  <a:cubicBezTo>
                    <a:pt x="1665" y="436"/>
                    <a:pt x="1538" y="527"/>
                    <a:pt x="1411" y="618"/>
                  </a:cubicBezTo>
                  <a:cubicBezTo>
                    <a:pt x="1423" y="691"/>
                    <a:pt x="1435" y="751"/>
                    <a:pt x="1447" y="818"/>
                  </a:cubicBezTo>
                  <a:cubicBezTo>
                    <a:pt x="1453" y="885"/>
                    <a:pt x="1472" y="945"/>
                    <a:pt x="1484" y="1012"/>
                  </a:cubicBezTo>
                  <a:cubicBezTo>
                    <a:pt x="1514" y="1145"/>
                    <a:pt x="1556" y="1272"/>
                    <a:pt x="1587" y="1399"/>
                  </a:cubicBezTo>
                  <a:lnTo>
                    <a:pt x="1568" y="1399"/>
                  </a:lnTo>
                  <a:cubicBezTo>
                    <a:pt x="1508" y="1278"/>
                    <a:pt x="1453" y="1151"/>
                    <a:pt x="1405" y="1024"/>
                  </a:cubicBezTo>
                  <a:cubicBezTo>
                    <a:pt x="1375" y="951"/>
                    <a:pt x="1350" y="891"/>
                    <a:pt x="1326" y="824"/>
                  </a:cubicBezTo>
                  <a:lnTo>
                    <a:pt x="1290" y="703"/>
                  </a:lnTo>
                  <a:cubicBezTo>
                    <a:pt x="1223" y="757"/>
                    <a:pt x="1151" y="812"/>
                    <a:pt x="1090" y="872"/>
                  </a:cubicBezTo>
                  <a:cubicBezTo>
                    <a:pt x="1102" y="891"/>
                    <a:pt x="1102" y="915"/>
                    <a:pt x="1108" y="939"/>
                  </a:cubicBezTo>
                  <a:cubicBezTo>
                    <a:pt x="1114" y="1006"/>
                    <a:pt x="1133" y="1072"/>
                    <a:pt x="1151" y="1145"/>
                  </a:cubicBezTo>
                  <a:cubicBezTo>
                    <a:pt x="1193" y="1278"/>
                    <a:pt x="1235" y="1417"/>
                    <a:pt x="1284" y="1544"/>
                  </a:cubicBezTo>
                  <a:cubicBezTo>
                    <a:pt x="1326" y="1678"/>
                    <a:pt x="1381" y="1811"/>
                    <a:pt x="1435" y="1938"/>
                  </a:cubicBezTo>
                  <a:lnTo>
                    <a:pt x="1417" y="1944"/>
                  </a:lnTo>
                  <a:cubicBezTo>
                    <a:pt x="1344" y="1823"/>
                    <a:pt x="1266" y="1696"/>
                    <a:pt x="1199" y="1569"/>
                  </a:cubicBezTo>
                  <a:lnTo>
                    <a:pt x="1102" y="1369"/>
                  </a:lnTo>
                  <a:lnTo>
                    <a:pt x="1011" y="1175"/>
                  </a:lnTo>
                  <a:lnTo>
                    <a:pt x="939" y="1012"/>
                  </a:lnTo>
                  <a:cubicBezTo>
                    <a:pt x="896" y="1060"/>
                    <a:pt x="860" y="1096"/>
                    <a:pt x="818" y="1145"/>
                  </a:cubicBezTo>
                  <a:cubicBezTo>
                    <a:pt x="830" y="1181"/>
                    <a:pt x="842" y="1217"/>
                    <a:pt x="860" y="1254"/>
                  </a:cubicBezTo>
                  <a:cubicBezTo>
                    <a:pt x="878" y="1333"/>
                    <a:pt x="902" y="1405"/>
                    <a:pt x="933" y="1484"/>
                  </a:cubicBezTo>
                  <a:lnTo>
                    <a:pt x="1024" y="1702"/>
                  </a:lnTo>
                  <a:lnTo>
                    <a:pt x="1114" y="1920"/>
                  </a:lnTo>
                  <a:cubicBezTo>
                    <a:pt x="1175" y="2065"/>
                    <a:pt x="1241" y="2210"/>
                    <a:pt x="1302" y="2356"/>
                  </a:cubicBezTo>
                  <a:lnTo>
                    <a:pt x="1290" y="2362"/>
                  </a:lnTo>
                  <a:cubicBezTo>
                    <a:pt x="1199" y="2223"/>
                    <a:pt x="1114" y="2089"/>
                    <a:pt x="1030" y="1950"/>
                  </a:cubicBezTo>
                  <a:lnTo>
                    <a:pt x="908" y="1738"/>
                  </a:lnTo>
                  <a:lnTo>
                    <a:pt x="800" y="1526"/>
                  </a:lnTo>
                  <a:cubicBezTo>
                    <a:pt x="757" y="1460"/>
                    <a:pt x="721" y="1393"/>
                    <a:pt x="684" y="1314"/>
                  </a:cubicBezTo>
                  <a:lnTo>
                    <a:pt x="684" y="1308"/>
                  </a:lnTo>
                  <a:cubicBezTo>
                    <a:pt x="588" y="1429"/>
                    <a:pt x="485" y="1550"/>
                    <a:pt x="406" y="1672"/>
                  </a:cubicBezTo>
                  <a:cubicBezTo>
                    <a:pt x="412" y="1696"/>
                    <a:pt x="418" y="1708"/>
                    <a:pt x="418" y="1732"/>
                  </a:cubicBezTo>
                  <a:cubicBezTo>
                    <a:pt x="424" y="1768"/>
                    <a:pt x="436" y="1817"/>
                    <a:pt x="442" y="1853"/>
                  </a:cubicBezTo>
                  <a:lnTo>
                    <a:pt x="473" y="1974"/>
                  </a:lnTo>
                  <a:lnTo>
                    <a:pt x="503" y="2095"/>
                  </a:lnTo>
                  <a:cubicBezTo>
                    <a:pt x="527" y="2180"/>
                    <a:pt x="539" y="2253"/>
                    <a:pt x="563" y="2338"/>
                  </a:cubicBezTo>
                  <a:lnTo>
                    <a:pt x="545" y="2338"/>
                  </a:lnTo>
                  <a:cubicBezTo>
                    <a:pt x="503" y="2265"/>
                    <a:pt x="454" y="2186"/>
                    <a:pt x="418" y="2114"/>
                  </a:cubicBezTo>
                  <a:lnTo>
                    <a:pt x="358" y="1999"/>
                  </a:lnTo>
                  <a:lnTo>
                    <a:pt x="303" y="1877"/>
                  </a:lnTo>
                  <a:cubicBezTo>
                    <a:pt x="297" y="1871"/>
                    <a:pt x="297" y="1859"/>
                    <a:pt x="291" y="1853"/>
                  </a:cubicBezTo>
                  <a:lnTo>
                    <a:pt x="236" y="1944"/>
                  </a:lnTo>
                  <a:cubicBezTo>
                    <a:pt x="243" y="1974"/>
                    <a:pt x="255" y="1999"/>
                    <a:pt x="261" y="2029"/>
                  </a:cubicBezTo>
                  <a:cubicBezTo>
                    <a:pt x="273" y="2083"/>
                    <a:pt x="285" y="2132"/>
                    <a:pt x="297" y="2186"/>
                  </a:cubicBezTo>
                  <a:lnTo>
                    <a:pt x="345" y="2344"/>
                  </a:lnTo>
                  <a:lnTo>
                    <a:pt x="388" y="2507"/>
                  </a:lnTo>
                  <a:cubicBezTo>
                    <a:pt x="418" y="2604"/>
                    <a:pt x="448" y="2707"/>
                    <a:pt x="479" y="2816"/>
                  </a:cubicBezTo>
                  <a:lnTo>
                    <a:pt x="467" y="2816"/>
                  </a:lnTo>
                  <a:cubicBezTo>
                    <a:pt x="406" y="2719"/>
                    <a:pt x="351" y="2610"/>
                    <a:pt x="297" y="2513"/>
                  </a:cubicBezTo>
                  <a:lnTo>
                    <a:pt x="224" y="2362"/>
                  </a:lnTo>
                  <a:lnTo>
                    <a:pt x="152" y="2210"/>
                  </a:lnTo>
                  <a:cubicBezTo>
                    <a:pt x="146" y="2186"/>
                    <a:pt x="127" y="2162"/>
                    <a:pt x="121" y="2144"/>
                  </a:cubicBezTo>
                  <a:cubicBezTo>
                    <a:pt x="79" y="2210"/>
                    <a:pt x="43" y="2283"/>
                    <a:pt x="0" y="2356"/>
                  </a:cubicBezTo>
                  <a:cubicBezTo>
                    <a:pt x="31" y="2507"/>
                    <a:pt x="79" y="2658"/>
                    <a:pt x="140" y="2810"/>
                  </a:cubicBezTo>
                  <a:cubicBezTo>
                    <a:pt x="200" y="2961"/>
                    <a:pt x="273" y="3113"/>
                    <a:pt x="358" y="3246"/>
                  </a:cubicBezTo>
                  <a:cubicBezTo>
                    <a:pt x="230" y="3446"/>
                    <a:pt x="134" y="3645"/>
                    <a:pt x="91" y="3857"/>
                  </a:cubicBezTo>
                  <a:lnTo>
                    <a:pt x="176" y="3851"/>
                  </a:lnTo>
                  <a:cubicBezTo>
                    <a:pt x="279" y="3694"/>
                    <a:pt x="406" y="3554"/>
                    <a:pt x="539" y="3415"/>
                  </a:cubicBezTo>
                  <a:cubicBezTo>
                    <a:pt x="606" y="3337"/>
                    <a:pt x="684" y="3264"/>
                    <a:pt x="751" y="3185"/>
                  </a:cubicBezTo>
                  <a:cubicBezTo>
                    <a:pt x="824" y="3100"/>
                    <a:pt x="902" y="3022"/>
                    <a:pt x="969" y="2937"/>
                  </a:cubicBezTo>
                  <a:cubicBezTo>
                    <a:pt x="1248" y="2604"/>
                    <a:pt x="1502" y="2253"/>
                    <a:pt x="1738" y="1920"/>
                  </a:cubicBezTo>
                  <a:cubicBezTo>
                    <a:pt x="1968" y="1587"/>
                    <a:pt x="2192" y="1266"/>
                    <a:pt x="2440" y="939"/>
                  </a:cubicBezTo>
                  <a:cubicBezTo>
                    <a:pt x="2688" y="618"/>
                    <a:pt x="2961" y="303"/>
                    <a:pt x="3306" y="7"/>
                  </a:cubicBezTo>
                  <a:cubicBezTo>
                    <a:pt x="3249" y="7"/>
                    <a:pt x="3188" y="5"/>
                    <a:pt x="3127" y="5"/>
                  </a:cubicBezTo>
                  <a:cubicBezTo>
                    <a:pt x="3067" y="5"/>
                    <a:pt x="3006" y="7"/>
                    <a:pt x="2949" y="13"/>
                  </a:cubicBezTo>
                  <a:lnTo>
                    <a:pt x="2925" y="85"/>
                  </a:lnTo>
                  <a:lnTo>
                    <a:pt x="2894" y="164"/>
                  </a:lnTo>
                  <a:cubicBezTo>
                    <a:pt x="2870" y="231"/>
                    <a:pt x="2852" y="279"/>
                    <a:pt x="2834" y="334"/>
                  </a:cubicBezTo>
                  <a:lnTo>
                    <a:pt x="2816" y="328"/>
                  </a:lnTo>
                  <a:cubicBezTo>
                    <a:pt x="2810" y="267"/>
                    <a:pt x="2810" y="194"/>
                    <a:pt x="2810" y="134"/>
                  </a:cubicBezTo>
                  <a:lnTo>
                    <a:pt x="2804" y="13"/>
                  </a:lnTo>
                  <a:lnTo>
                    <a:pt x="2804" y="1"/>
                  </a:ln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flipH="1">
              <a:off x="2123344" y="3074457"/>
              <a:ext cx="869885" cy="901493"/>
            </a:xfrm>
            <a:custGeom>
              <a:rect b="b" l="l" r="r" t="t"/>
              <a:pathLst>
                <a:path extrusionOk="0" h="4763" w="4596">
                  <a:moveTo>
                    <a:pt x="3926" y="1"/>
                  </a:moveTo>
                  <a:cubicBezTo>
                    <a:pt x="3500" y="1"/>
                    <a:pt x="3059" y="63"/>
                    <a:pt x="2628" y="197"/>
                  </a:cubicBezTo>
                  <a:cubicBezTo>
                    <a:pt x="1968" y="403"/>
                    <a:pt x="1339" y="785"/>
                    <a:pt x="878" y="1323"/>
                  </a:cubicBezTo>
                  <a:cubicBezTo>
                    <a:pt x="449" y="1832"/>
                    <a:pt x="158" y="2450"/>
                    <a:pt x="85" y="3073"/>
                  </a:cubicBezTo>
                  <a:cubicBezTo>
                    <a:pt x="1" y="3685"/>
                    <a:pt x="122" y="4290"/>
                    <a:pt x="412" y="4762"/>
                  </a:cubicBezTo>
                  <a:cubicBezTo>
                    <a:pt x="515" y="4544"/>
                    <a:pt x="612" y="4332"/>
                    <a:pt x="727" y="4121"/>
                  </a:cubicBezTo>
                  <a:lnTo>
                    <a:pt x="703" y="4096"/>
                  </a:lnTo>
                  <a:cubicBezTo>
                    <a:pt x="667" y="4048"/>
                    <a:pt x="624" y="3999"/>
                    <a:pt x="582" y="3951"/>
                  </a:cubicBezTo>
                  <a:cubicBezTo>
                    <a:pt x="545" y="3897"/>
                    <a:pt x="509" y="3854"/>
                    <a:pt x="473" y="3800"/>
                  </a:cubicBezTo>
                  <a:cubicBezTo>
                    <a:pt x="394" y="3703"/>
                    <a:pt x="327" y="3594"/>
                    <a:pt x="261" y="3485"/>
                  </a:cubicBezTo>
                  <a:lnTo>
                    <a:pt x="273" y="3467"/>
                  </a:lnTo>
                  <a:cubicBezTo>
                    <a:pt x="370" y="3557"/>
                    <a:pt x="461" y="3648"/>
                    <a:pt x="551" y="3733"/>
                  </a:cubicBezTo>
                  <a:cubicBezTo>
                    <a:pt x="600" y="3775"/>
                    <a:pt x="654" y="3818"/>
                    <a:pt x="697" y="3860"/>
                  </a:cubicBezTo>
                  <a:lnTo>
                    <a:pt x="812" y="3957"/>
                  </a:lnTo>
                  <a:cubicBezTo>
                    <a:pt x="836" y="3921"/>
                    <a:pt x="848" y="3884"/>
                    <a:pt x="872" y="3848"/>
                  </a:cubicBezTo>
                  <a:cubicBezTo>
                    <a:pt x="842" y="3800"/>
                    <a:pt x="812" y="3763"/>
                    <a:pt x="782" y="3715"/>
                  </a:cubicBezTo>
                  <a:cubicBezTo>
                    <a:pt x="733" y="3654"/>
                    <a:pt x="691" y="3594"/>
                    <a:pt x="654" y="3533"/>
                  </a:cubicBezTo>
                  <a:cubicBezTo>
                    <a:pt x="606" y="3467"/>
                    <a:pt x="570" y="3406"/>
                    <a:pt x="533" y="3340"/>
                  </a:cubicBezTo>
                  <a:cubicBezTo>
                    <a:pt x="455" y="3200"/>
                    <a:pt x="382" y="3067"/>
                    <a:pt x="321" y="2922"/>
                  </a:cubicBezTo>
                  <a:lnTo>
                    <a:pt x="340" y="2910"/>
                  </a:lnTo>
                  <a:cubicBezTo>
                    <a:pt x="430" y="3031"/>
                    <a:pt x="533" y="3158"/>
                    <a:pt x="630" y="3273"/>
                  </a:cubicBezTo>
                  <a:cubicBezTo>
                    <a:pt x="673" y="3333"/>
                    <a:pt x="721" y="3382"/>
                    <a:pt x="775" y="3442"/>
                  </a:cubicBezTo>
                  <a:cubicBezTo>
                    <a:pt x="824" y="3497"/>
                    <a:pt x="872" y="3557"/>
                    <a:pt x="927" y="3612"/>
                  </a:cubicBezTo>
                  <a:cubicBezTo>
                    <a:pt x="945" y="3624"/>
                    <a:pt x="963" y="3648"/>
                    <a:pt x="975" y="3666"/>
                  </a:cubicBezTo>
                  <a:cubicBezTo>
                    <a:pt x="1054" y="3533"/>
                    <a:pt x="1127" y="3412"/>
                    <a:pt x="1211" y="3291"/>
                  </a:cubicBezTo>
                  <a:cubicBezTo>
                    <a:pt x="1187" y="3273"/>
                    <a:pt x="1175" y="3243"/>
                    <a:pt x="1157" y="3212"/>
                  </a:cubicBezTo>
                  <a:cubicBezTo>
                    <a:pt x="1121" y="3140"/>
                    <a:pt x="1096" y="3073"/>
                    <a:pt x="1060" y="3007"/>
                  </a:cubicBezTo>
                  <a:cubicBezTo>
                    <a:pt x="1024" y="2940"/>
                    <a:pt x="993" y="2861"/>
                    <a:pt x="963" y="2795"/>
                  </a:cubicBezTo>
                  <a:cubicBezTo>
                    <a:pt x="933" y="2716"/>
                    <a:pt x="909" y="2649"/>
                    <a:pt x="878" y="2577"/>
                  </a:cubicBezTo>
                  <a:cubicBezTo>
                    <a:pt x="824" y="2425"/>
                    <a:pt x="782" y="2274"/>
                    <a:pt x="745" y="2110"/>
                  </a:cubicBezTo>
                  <a:lnTo>
                    <a:pt x="763" y="2104"/>
                  </a:lnTo>
                  <a:cubicBezTo>
                    <a:pt x="836" y="2244"/>
                    <a:pt x="909" y="2383"/>
                    <a:pt x="987" y="2522"/>
                  </a:cubicBezTo>
                  <a:cubicBezTo>
                    <a:pt x="1018" y="2589"/>
                    <a:pt x="1060" y="2655"/>
                    <a:pt x="1102" y="2728"/>
                  </a:cubicBezTo>
                  <a:cubicBezTo>
                    <a:pt x="1139" y="2795"/>
                    <a:pt x="1181" y="2855"/>
                    <a:pt x="1217" y="2922"/>
                  </a:cubicBezTo>
                  <a:cubicBezTo>
                    <a:pt x="1260" y="2982"/>
                    <a:pt x="1296" y="3037"/>
                    <a:pt x="1339" y="3097"/>
                  </a:cubicBezTo>
                  <a:cubicBezTo>
                    <a:pt x="1369" y="3061"/>
                    <a:pt x="1399" y="3013"/>
                    <a:pt x="1429" y="2976"/>
                  </a:cubicBezTo>
                  <a:cubicBezTo>
                    <a:pt x="1417" y="2952"/>
                    <a:pt x="1411" y="2928"/>
                    <a:pt x="1393" y="2910"/>
                  </a:cubicBezTo>
                  <a:cubicBezTo>
                    <a:pt x="1351" y="2825"/>
                    <a:pt x="1308" y="2740"/>
                    <a:pt x="1266" y="2649"/>
                  </a:cubicBezTo>
                  <a:cubicBezTo>
                    <a:pt x="1230" y="2565"/>
                    <a:pt x="1181" y="2474"/>
                    <a:pt x="1145" y="2383"/>
                  </a:cubicBezTo>
                  <a:cubicBezTo>
                    <a:pt x="1108" y="2292"/>
                    <a:pt x="1078" y="2201"/>
                    <a:pt x="1036" y="2104"/>
                  </a:cubicBezTo>
                  <a:cubicBezTo>
                    <a:pt x="969" y="1923"/>
                    <a:pt x="909" y="1729"/>
                    <a:pt x="872" y="1523"/>
                  </a:cubicBezTo>
                  <a:lnTo>
                    <a:pt x="897" y="1517"/>
                  </a:lnTo>
                  <a:cubicBezTo>
                    <a:pt x="969" y="1699"/>
                    <a:pt x="1054" y="1880"/>
                    <a:pt x="1145" y="2062"/>
                  </a:cubicBezTo>
                  <a:cubicBezTo>
                    <a:pt x="1187" y="2153"/>
                    <a:pt x="1236" y="2232"/>
                    <a:pt x="1278" y="2322"/>
                  </a:cubicBezTo>
                  <a:cubicBezTo>
                    <a:pt x="1326" y="2413"/>
                    <a:pt x="1381" y="2498"/>
                    <a:pt x="1423" y="2583"/>
                  </a:cubicBezTo>
                  <a:cubicBezTo>
                    <a:pt x="1472" y="2655"/>
                    <a:pt x="1514" y="2734"/>
                    <a:pt x="1569" y="2807"/>
                  </a:cubicBezTo>
                  <a:lnTo>
                    <a:pt x="1659" y="2698"/>
                  </a:lnTo>
                  <a:cubicBezTo>
                    <a:pt x="1690" y="2655"/>
                    <a:pt x="1726" y="2625"/>
                    <a:pt x="1756" y="2589"/>
                  </a:cubicBezTo>
                  <a:cubicBezTo>
                    <a:pt x="1726" y="2528"/>
                    <a:pt x="1696" y="2462"/>
                    <a:pt x="1665" y="2401"/>
                  </a:cubicBezTo>
                  <a:cubicBezTo>
                    <a:pt x="1629" y="2334"/>
                    <a:pt x="1599" y="2262"/>
                    <a:pt x="1569" y="2189"/>
                  </a:cubicBezTo>
                  <a:cubicBezTo>
                    <a:pt x="1538" y="2123"/>
                    <a:pt x="1514" y="2044"/>
                    <a:pt x="1484" y="1971"/>
                  </a:cubicBezTo>
                  <a:cubicBezTo>
                    <a:pt x="1441" y="1820"/>
                    <a:pt x="1393" y="1668"/>
                    <a:pt x="1357" y="1505"/>
                  </a:cubicBezTo>
                  <a:lnTo>
                    <a:pt x="1381" y="1499"/>
                  </a:lnTo>
                  <a:cubicBezTo>
                    <a:pt x="1448" y="1644"/>
                    <a:pt x="1514" y="1790"/>
                    <a:pt x="1593" y="1923"/>
                  </a:cubicBezTo>
                  <a:lnTo>
                    <a:pt x="1702" y="2129"/>
                  </a:lnTo>
                  <a:cubicBezTo>
                    <a:pt x="1750" y="2195"/>
                    <a:pt x="1787" y="2262"/>
                    <a:pt x="1823" y="2334"/>
                  </a:cubicBezTo>
                  <a:lnTo>
                    <a:pt x="1896" y="2443"/>
                  </a:lnTo>
                  <a:cubicBezTo>
                    <a:pt x="1932" y="2407"/>
                    <a:pt x="1962" y="2371"/>
                    <a:pt x="1998" y="2341"/>
                  </a:cubicBezTo>
                  <a:cubicBezTo>
                    <a:pt x="1986" y="2292"/>
                    <a:pt x="1962" y="2256"/>
                    <a:pt x="1944" y="2213"/>
                  </a:cubicBezTo>
                  <a:lnTo>
                    <a:pt x="1835" y="1917"/>
                  </a:lnTo>
                  <a:cubicBezTo>
                    <a:pt x="1805" y="1820"/>
                    <a:pt x="1768" y="1711"/>
                    <a:pt x="1732" y="1614"/>
                  </a:cubicBezTo>
                  <a:cubicBezTo>
                    <a:pt x="1665" y="1408"/>
                    <a:pt x="1605" y="1202"/>
                    <a:pt x="1563" y="990"/>
                  </a:cubicBezTo>
                  <a:lnTo>
                    <a:pt x="1581" y="984"/>
                  </a:lnTo>
                  <a:cubicBezTo>
                    <a:pt x="1665" y="1184"/>
                    <a:pt x="1750" y="1378"/>
                    <a:pt x="1841" y="1578"/>
                  </a:cubicBezTo>
                  <a:cubicBezTo>
                    <a:pt x="1877" y="1675"/>
                    <a:pt x="1926" y="1765"/>
                    <a:pt x="1968" y="1862"/>
                  </a:cubicBezTo>
                  <a:cubicBezTo>
                    <a:pt x="2017" y="1959"/>
                    <a:pt x="2059" y="2050"/>
                    <a:pt x="2107" y="2147"/>
                  </a:cubicBezTo>
                  <a:lnTo>
                    <a:pt x="2138" y="2201"/>
                  </a:lnTo>
                  <a:lnTo>
                    <a:pt x="2229" y="2123"/>
                  </a:lnTo>
                  <a:lnTo>
                    <a:pt x="2319" y="2038"/>
                  </a:lnTo>
                  <a:cubicBezTo>
                    <a:pt x="2301" y="1959"/>
                    <a:pt x="2283" y="1886"/>
                    <a:pt x="2265" y="1808"/>
                  </a:cubicBezTo>
                  <a:cubicBezTo>
                    <a:pt x="2253" y="1735"/>
                    <a:pt x="2235" y="1650"/>
                    <a:pt x="2222" y="1572"/>
                  </a:cubicBezTo>
                  <a:cubicBezTo>
                    <a:pt x="2198" y="1414"/>
                    <a:pt x="2180" y="1257"/>
                    <a:pt x="2174" y="1087"/>
                  </a:cubicBezTo>
                  <a:lnTo>
                    <a:pt x="2198" y="1081"/>
                  </a:lnTo>
                  <a:cubicBezTo>
                    <a:pt x="2241" y="1233"/>
                    <a:pt x="2289" y="1390"/>
                    <a:pt x="2331" y="1541"/>
                  </a:cubicBezTo>
                  <a:cubicBezTo>
                    <a:pt x="2356" y="1620"/>
                    <a:pt x="2386" y="1693"/>
                    <a:pt x="2410" y="1771"/>
                  </a:cubicBezTo>
                  <a:lnTo>
                    <a:pt x="2453" y="1917"/>
                  </a:lnTo>
                  <a:cubicBezTo>
                    <a:pt x="2483" y="1886"/>
                    <a:pt x="2525" y="1856"/>
                    <a:pt x="2562" y="1826"/>
                  </a:cubicBezTo>
                  <a:lnTo>
                    <a:pt x="2562" y="1814"/>
                  </a:lnTo>
                  <a:cubicBezTo>
                    <a:pt x="2543" y="1735"/>
                    <a:pt x="2537" y="1656"/>
                    <a:pt x="2525" y="1584"/>
                  </a:cubicBezTo>
                  <a:cubicBezTo>
                    <a:pt x="2513" y="1499"/>
                    <a:pt x="2501" y="1420"/>
                    <a:pt x="2495" y="1348"/>
                  </a:cubicBezTo>
                  <a:cubicBezTo>
                    <a:pt x="2483" y="1269"/>
                    <a:pt x="2483" y="1196"/>
                    <a:pt x="2477" y="1111"/>
                  </a:cubicBezTo>
                  <a:cubicBezTo>
                    <a:pt x="2477" y="954"/>
                    <a:pt x="2477" y="785"/>
                    <a:pt x="2495" y="627"/>
                  </a:cubicBezTo>
                  <a:lnTo>
                    <a:pt x="2513" y="627"/>
                  </a:lnTo>
                  <a:cubicBezTo>
                    <a:pt x="2537" y="785"/>
                    <a:pt x="2562" y="936"/>
                    <a:pt x="2592" y="1099"/>
                  </a:cubicBezTo>
                  <a:cubicBezTo>
                    <a:pt x="2622" y="1257"/>
                    <a:pt x="2658" y="1408"/>
                    <a:pt x="2695" y="1560"/>
                  </a:cubicBezTo>
                  <a:cubicBezTo>
                    <a:pt x="2707" y="1602"/>
                    <a:pt x="2719" y="1644"/>
                    <a:pt x="2737" y="1687"/>
                  </a:cubicBezTo>
                  <a:cubicBezTo>
                    <a:pt x="2798" y="1644"/>
                    <a:pt x="2858" y="1590"/>
                    <a:pt x="2919" y="1541"/>
                  </a:cubicBezTo>
                  <a:lnTo>
                    <a:pt x="2919" y="1529"/>
                  </a:lnTo>
                  <a:lnTo>
                    <a:pt x="2919" y="1287"/>
                  </a:lnTo>
                  <a:cubicBezTo>
                    <a:pt x="2919" y="1202"/>
                    <a:pt x="2919" y="1118"/>
                    <a:pt x="2925" y="1039"/>
                  </a:cubicBezTo>
                  <a:lnTo>
                    <a:pt x="2949" y="785"/>
                  </a:lnTo>
                  <a:cubicBezTo>
                    <a:pt x="2967" y="621"/>
                    <a:pt x="2991" y="458"/>
                    <a:pt x="3028" y="288"/>
                  </a:cubicBezTo>
                  <a:lnTo>
                    <a:pt x="3052" y="288"/>
                  </a:lnTo>
                  <a:cubicBezTo>
                    <a:pt x="3052" y="464"/>
                    <a:pt x="3052" y="627"/>
                    <a:pt x="3058" y="797"/>
                  </a:cubicBezTo>
                  <a:cubicBezTo>
                    <a:pt x="3070" y="875"/>
                    <a:pt x="3070" y="960"/>
                    <a:pt x="3076" y="1045"/>
                  </a:cubicBezTo>
                  <a:cubicBezTo>
                    <a:pt x="3076" y="1118"/>
                    <a:pt x="3082" y="1202"/>
                    <a:pt x="3088" y="1287"/>
                  </a:cubicBezTo>
                  <a:cubicBezTo>
                    <a:pt x="3100" y="1323"/>
                    <a:pt x="3100" y="1366"/>
                    <a:pt x="3106" y="1402"/>
                  </a:cubicBezTo>
                  <a:cubicBezTo>
                    <a:pt x="3234" y="1311"/>
                    <a:pt x="3355" y="1214"/>
                    <a:pt x="3482" y="1111"/>
                  </a:cubicBezTo>
                  <a:cubicBezTo>
                    <a:pt x="3500" y="918"/>
                    <a:pt x="3512" y="712"/>
                    <a:pt x="3530" y="506"/>
                  </a:cubicBezTo>
                  <a:cubicBezTo>
                    <a:pt x="3875" y="385"/>
                    <a:pt x="4233" y="294"/>
                    <a:pt x="4596" y="228"/>
                  </a:cubicBezTo>
                  <a:lnTo>
                    <a:pt x="4590" y="52"/>
                  </a:lnTo>
                  <a:cubicBezTo>
                    <a:pt x="4375" y="18"/>
                    <a:pt x="4153" y="1"/>
                    <a:pt x="3926"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flipH="1">
              <a:off x="1365885" y="3041524"/>
              <a:ext cx="883702" cy="744210"/>
            </a:xfrm>
            <a:custGeom>
              <a:rect b="b" l="l" r="r" t="t"/>
              <a:pathLst>
                <a:path extrusionOk="0" h="3932" w="4669">
                  <a:moveTo>
                    <a:pt x="1331" y="1"/>
                  </a:moveTo>
                  <a:cubicBezTo>
                    <a:pt x="861" y="1"/>
                    <a:pt x="404" y="90"/>
                    <a:pt x="1" y="244"/>
                  </a:cubicBezTo>
                  <a:lnTo>
                    <a:pt x="25" y="414"/>
                  </a:lnTo>
                  <a:cubicBezTo>
                    <a:pt x="364" y="426"/>
                    <a:pt x="697" y="444"/>
                    <a:pt x="1030" y="498"/>
                  </a:cubicBezTo>
                  <a:cubicBezTo>
                    <a:pt x="1066" y="698"/>
                    <a:pt x="1115" y="892"/>
                    <a:pt x="1151" y="1086"/>
                  </a:cubicBezTo>
                  <a:cubicBezTo>
                    <a:pt x="1278" y="1152"/>
                    <a:pt x="1399" y="1225"/>
                    <a:pt x="1520" y="1292"/>
                  </a:cubicBezTo>
                  <a:lnTo>
                    <a:pt x="1520" y="1183"/>
                  </a:lnTo>
                  <a:cubicBezTo>
                    <a:pt x="1520" y="1098"/>
                    <a:pt x="1514" y="1019"/>
                    <a:pt x="1508" y="940"/>
                  </a:cubicBezTo>
                  <a:cubicBezTo>
                    <a:pt x="1496" y="856"/>
                    <a:pt x="1496" y="771"/>
                    <a:pt x="1490" y="698"/>
                  </a:cubicBezTo>
                  <a:cubicBezTo>
                    <a:pt x="1478" y="529"/>
                    <a:pt x="1454" y="371"/>
                    <a:pt x="1430" y="202"/>
                  </a:cubicBezTo>
                  <a:lnTo>
                    <a:pt x="1454" y="196"/>
                  </a:lnTo>
                  <a:cubicBezTo>
                    <a:pt x="1514" y="353"/>
                    <a:pt x="1551" y="517"/>
                    <a:pt x="1599" y="674"/>
                  </a:cubicBezTo>
                  <a:cubicBezTo>
                    <a:pt x="1611" y="759"/>
                    <a:pt x="1636" y="831"/>
                    <a:pt x="1642" y="910"/>
                  </a:cubicBezTo>
                  <a:cubicBezTo>
                    <a:pt x="1660" y="983"/>
                    <a:pt x="1666" y="1068"/>
                    <a:pt x="1672" y="1140"/>
                  </a:cubicBezTo>
                  <a:cubicBezTo>
                    <a:pt x="1678" y="1225"/>
                    <a:pt x="1696" y="1304"/>
                    <a:pt x="1702" y="1376"/>
                  </a:cubicBezTo>
                  <a:lnTo>
                    <a:pt x="1702" y="1394"/>
                  </a:lnTo>
                  <a:cubicBezTo>
                    <a:pt x="1763" y="1431"/>
                    <a:pt x="1823" y="1461"/>
                    <a:pt x="1884" y="1497"/>
                  </a:cubicBezTo>
                  <a:cubicBezTo>
                    <a:pt x="1890" y="1455"/>
                    <a:pt x="1902" y="1413"/>
                    <a:pt x="1908" y="1370"/>
                  </a:cubicBezTo>
                  <a:cubicBezTo>
                    <a:pt x="1932" y="1219"/>
                    <a:pt x="1944" y="1061"/>
                    <a:pt x="1950" y="910"/>
                  </a:cubicBezTo>
                  <a:cubicBezTo>
                    <a:pt x="1969" y="747"/>
                    <a:pt x="1969" y="589"/>
                    <a:pt x="1969" y="438"/>
                  </a:cubicBezTo>
                  <a:lnTo>
                    <a:pt x="1993" y="438"/>
                  </a:lnTo>
                  <a:cubicBezTo>
                    <a:pt x="2029" y="589"/>
                    <a:pt x="2041" y="747"/>
                    <a:pt x="2059" y="898"/>
                  </a:cubicBezTo>
                  <a:cubicBezTo>
                    <a:pt x="2065" y="977"/>
                    <a:pt x="2065" y="1061"/>
                    <a:pt x="2065" y="1134"/>
                  </a:cubicBezTo>
                  <a:cubicBezTo>
                    <a:pt x="2065" y="1213"/>
                    <a:pt x="2065" y="1285"/>
                    <a:pt x="2059" y="1364"/>
                  </a:cubicBezTo>
                  <a:cubicBezTo>
                    <a:pt x="2053" y="1437"/>
                    <a:pt x="2053" y="1516"/>
                    <a:pt x="2041" y="1588"/>
                  </a:cubicBezTo>
                  <a:lnTo>
                    <a:pt x="2041" y="1594"/>
                  </a:lnTo>
                  <a:cubicBezTo>
                    <a:pt x="2084" y="1618"/>
                    <a:pt x="2114" y="1643"/>
                    <a:pt x="2150" y="1655"/>
                  </a:cubicBezTo>
                  <a:lnTo>
                    <a:pt x="2180" y="1516"/>
                  </a:lnTo>
                  <a:cubicBezTo>
                    <a:pt x="2199" y="1437"/>
                    <a:pt x="2211" y="1364"/>
                    <a:pt x="2229" y="1279"/>
                  </a:cubicBezTo>
                  <a:cubicBezTo>
                    <a:pt x="2259" y="1122"/>
                    <a:pt x="2277" y="971"/>
                    <a:pt x="2302" y="801"/>
                  </a:cubicBezTo>
                  <a:lnTo>
                    <a:pt x="2326" y="801"/>
                  </a:lnTo>
                  <a:cubicBezTo>
                    <a:pt x="2332" y="959"/>
                    <a:pt x="2338" y="1122"/>
                    <a:pt x="2332" y="1273"/>
                  </a:cubicBezTo>
                  <a:cubicBezTo>
                    <a:pt x="2326" y="1346"/>
                    <a:pt x="2326" y="1431"/>
                    <a:pt x="2314" y="1503"/>
                  </a:cubicBezTo>
                  <a:cubicBezTo>
                    <a:pt x="2308" y="1582"/>
                    <a:pt x="2302" y="1655"/>
                    <a:pt x="2283" y="1734"/>
                  </a:cubicBezTo>
                  <a:lnTo>
                    <a:pt x="2374" y="1794"/>
                  </a:lnTo>
                  <a:lnTo>
                    <a:pt x="2465" y="1855"/>
                  </a:lnTo>
                  <a:lnTo>
                    <a:pt x="2489" y="1800"/>
                  </a:lnTo>
                  <a:cubicBezTo>
                    <a:pt x="2526" y="1703"/>
                    <a:pt x="2556" y="1606"/>
                    <a:pt x="2586" y="1503"/>
                  </a:cubicBezTo>
                  <a:cubicBezTo>
                    <a:pt x="2616" y="1407"/>
                    <a:pt x="2647" y="1310"/>
                    <a:pt x="2689" y="1201"/>
                  </a:cubicBezTo>
                  <a:lnTo>
                    <a:pt x="2871" y="589"/>
                  </a:lnTo>
                  <a:lnTo>
                    <a:pt x="2889" y="595"/>
                  </a:lnTo>
                  <a:cubicBezTo>
                    <a:pt x="2871" y="807"/>
                    <a:pt x="2828" y="1019"/>
                    <a:pt x="2792" y="1225"/>
                  </a:cubicBezTo>
                  <a:cubicBezTo>
                    <a:pt x="2768" y="1334"/>
                    <a:pt x="2750" y="1431"/>
                    <a:pt x="2725" y="1528"/>
                  </a:cubicBezTo>
                  <a:cubicBezTo>
                    <a:pt x="2701" y="1625"/>
                    <a:pt x="2671" y="1727"/>
                    <a:pt x="2641" y="1824"/>
                  </a:cubicBezTo>
                  <a:cubicBezTo>
                    <a:pt x="2628" y="1867"/>
                    <a:pt x="2616" y="1909"/>
                    <a:pt x="2604" y="1951"/>
                  </a:cubicBezTo>
                  <a:cubicBezTo>
                    <a:pt x="2641" y="1976"/>
                    <a:pt x="2671" y="2006"/>
                    <a:pt x="2707" y="2036"/>
                  </a:cubicBezTo>
                  <a:cubicBezTo>
                    <a:pt x="2731" y="2000"/>
                    <a:pt x="2750" y="1958"/>
                    <a:pt x="2768" y="1915"/>
                  </a:cubicBezTo>
                  <a:cubicBezTo>
                    <a:pt x="2804" y="1849"/>
                    <a:pt x="2828" y="1770"/>
                    <a:pt x="2859" y="1703"/>
                  </a:cubicBezTo>
                  <a:cubicBezTo>
                    <a:pt x="2895" y="1637"/>
                    <a:pt x="2919" y="1558"/>
                    <a:pt x="2955" y="1491"/>
                  </a:cubicBezTo>
                  <a:cubicBezTo>
                    <a:pt x="3010" y="1346"/>
                    <a:pt x="3064" y="1195"/>
                    <a:pt x="3119" y="1043"/>
                  </a:cubicBezTo>
                  <a:lnTo>
                    <a:pt x="3143" y="1049"/>
                  </a:lnTo>
                  <a:cubicBezTo>
                    <a:pt x="3125" y="1213"/>
                    <a:pt x="3095" y="1364"/>
                    <a:pt x="3058" y="1516"/>
                  </a:cubicBezTo>
                  <a:cubicBezTo>
                    <a:pt x="3046" y="1588"/>
                    <a:pt x="3022" y="1667"/>
                    <a:pt x="2998" y="1740"/>
                  </a:cubicBezTo>
                  <a:cubicBezTo>
                    <a:pt x="2974" y="1818"/>
                    <a:pt x="2955" y="1885"/>
                    <a:pt x="2925" y="1958"/>
                  </a:cubicBezTo>
                  <a:cubicBezTo>
                    <a:pt x="2901" y="2030"/>
                    <a:pt x="2877" y="2091"/>
                    <a:pt x="2852" y="2157"/>
                  </a:cubicBezTo>
                  <a:cubicBezTo>
                    <a:pt x="2883" y="2188"/>
                    <a:pt x="2925" y="2212"/>
                    <a:pt x="2955" y="2242"/>
                  </a:cubicBezTo>
                  <a:cubicBezTo>
                    <a:pt x="2986" y="2272"/>
                    <a:pt x="3022" y="2297"/>
                    <a:pt x="3052" y="2321"/>
                  </a:cubicBezTo>
                  <a:cubicBezTo>
                    <a:pt x="3095" y="2248"/>
                    <a:pt x="3131" y="2163"/>
                    <a:pt x="3173" y="2091"/>
                  </a:cubicBezTo>
                  <a:cubicBezTo>
                    <a:pt x="3210" y="2000"/>
                    <a:pt x="3246" y="1915"/>
                    <a:pt x="3282" y="1824"/>
                  </a:cubicBezTo>
                  <a:cubicBezTo>
                    <a:pt x="3325" y="1734"/>
                    <a:pt x="3361" y="1643"/>
                    <a:pt x="3391" y="1552"/>
                  </a:cubicBezTo>
                  <a:cubicBezTo>
                    <a:pt x="3458" y="1370"/>
                    <a:pt x="3518" y="1183"/>
                    <a:pt x="3579" y="983"/>
                  </a:cubicBezTo>
                  <a:lnTo>
                    <a:pt x="3603" y="989"/>
                  </a:lnTo>
                  <a:cubicBezTo>
                    <a:pt x="3585" y="1189"/>
                    <a:pt x="3543" y="1388"/>
                    <a:pt x="3506" y="1576"/>
                  </a:cubicBezTo>
                  <a:cubicBezTo>
                    <a:pt x="3482" y="1673"/>
                    <a:pt x="3452" y="1764"/>
                    <a:pt x="3428" y="1855"/>
                  </a:cubicBezTo>
                  <a:lnTo>
                    <a:pt x="3337" y="2127"/>
                  </a:lnTo>
                  <a:cubicBezTo>
                    <a:pt x="3300" y="2218"/>
                    <a:pt x="3270" y="2303"/>
                    <a:pt x="3234" y="2393"/>
                  </a:cubicBezTo>
                  <a:cubicBezTo>
                    <a:pt x="3222" y="2418"/>
                    <a:pt x="3210" y="2436"/>
                    <a:pt x="3204" y="2460"/>
                  </a:cubicBezTo>
                  <a:cubicBezTo>
                    <a:pt x="3234" y="2490"/>
                    <a:pt x="3270" y="2521"/>
                    <a:pt x="3300" y="2557"/>
                  </a:cubicBezTo>
                  <a:cubicBezTo>
                    <a:pt x="3337" y="2496"/>
                    <a:pt x="3373" y="2436"/>
                    <a:pt x="3403" y="2375"/>
                  </a:cubicBezTo>
                  <a:cubicBezTo>
                    <a:pt x="3434" y="2309"/>
                    <a:pt x="3476" y="2242"/>
                    <a:pt x="3506" y="2169"/>
                  </a:cubicBezTo>
                  <a:cubicBezTo>
                    <a:pt x="3537" y="2103"/>
                    <a:pt x="3573" y="2036"/>
                    <a:pt x="3603" y="1964"/>
                  </a:cubicBezTo>
                  <a:cubicBezTo>
                    <a:pt x="3664" y="1824"/>
                    <a:pt x="3724" y="1673"/>
                    <a:pt x="3779" y="1528"/>
                  </a:cubicBezTo>
                  <a:lnTo>
                    <a:pt x="3797" y="1540"/>
                  </a:lnTo>
                  <a:cubicBezTo>
                    <a:pt x="3779" y="1697"/>
                    <a:pt x="3749" y="1849"/>
                    <a:pt x="3706" y="1994"/>
                  </a:cubicBezTo>
                  <a:cubicBezTo>
                    <a:pt x="3688" y="2067"/>
                    <a:pt x="3670" y="2133"/>
                    <a:pt x="3646" y="2212"/>
                  </a:cubicBezTo>
                  <a:cubicBezTo>
                    <a:pt x="3627" y="2278"/>
                    <a:pt x="3597" y="2351"/>
                    <a:pt x="3573" y="2424"/>
                  </a:cubicBezTo>
                  <a:cubicBezTo>
                    <a:pt x="3543" y="2490"/>
                    <a:pt x="3518" y="2557"/>
                    <a:pt x="3488" y="2624"/>
                  </a:cubicBezTo>
                  <a:lnTo>
                    <a:pt x="3446" y="2720"/>
                  </a:lnTo>
                  <a:cubicBezTo>
                    <a:pt x="3537" y="2817"/>
                    <a:pt x="3615" y="2914"/>
                    <a:pt x="3700" y="3023"/>
                  </a:cubicBezTo>
                  <a:cubicBezTo>
                    <a:pt x="3718" y="3005"/>
                    <a:pt x="3730" y="2981"/>
                    <a:pt x="3749" y="2969"/>
                  </a:cubicBezTo>
                  <a:lnTo>
                    <a:pt x="3882" y="2787"/>
                  </a:lnTo>
                  <a:cubicBezTo>
                    <a:pt x="3930" y="2726"/>
                    <a:pt x="3973" y="2666"/>
                    <a:pt x="4009" y="2605"/>
                  </a:cubicBezTo>
                  <a:cubicBezTo>
                    <a:pt x="4094" y="2484"/>
                    <a:pt x="4178" y="2357"/>
                    <a:pt x="4263" y="2224"/>
                  </a:cubicBezTo>
                  <a:lnTo>
                    <a:pt x="4281" y="2236"/>
                  </a:lnTo>
                  <a:cubicBezTo>
                    <a:pt x="4239" y="2375"/>
                    <a:pt x="4178" y="2515"/>
                    <a:pt x="4112" y="2648"/>
                  </a:cubicBezTo>
                  <a:cubicBezTo>
                    <a:pt x="4082" y="2720"/>
                    <a:pt x="4039" y="2787"/>
                    <a:pt x="4009" y="2848"/>
                  </a:cubicBezTo>
                  <a:cubicBezTo>
                    <a:pt x="3973" y="2908"/>
                    <a:pt x="3936" y="2975"/>
                    <a:pt x="3900" y="3035"/>
                  </a:cubicBezTo>
                  <a:cubicBezTo>
                    <a:pt x="3870" y="3084"/>
                    <a:pt x="3845" y="3126"/>
                    <a:pt x="3815" y="3162"/>
                  </a:cubicBezTo>
                  <a:lnTo>
                    <a:pt x="3882" y="3253"/>
                  </a:lnTo>
                  <a:lnTo>
                    <a:pt x="3991" y="3150"/>
                  </a:lnTo>
                  <a:cubicBezTo>
                    <a:pt x="4033" y="3102"/>
                    <a:pt x="4069" y="3059"/>
                    <a:pt x="4118" y="3011"/>
                  </a:cubicBezTo>
                  <a:cubicBezTo>
                    <a:pt x="4203" y="2920"/>
                    <a:pt x="4287" y="2823"/>
                    <a:pt x="4366" y="2732"/>
                  </a:cubicBezTo>
                  <a:lnTo>
                    <a:pt x="4390" y="2751"/>
                  </a:lnTo>
                  <a:cubicBezTo>
                    <a:pt x="4336" y="2860"/>
                    <a:pt x="4275" y="2969"/>
                    <a:pt x="4209" y="3072"/>
                  </a:cubicBezTo>
                  <a:cubicBezTo>
                    <a:pt x="4178" y="3126"/>
                    <a:pt x="4142" y="3181"/>
                    <a:pt x="4112" y="3223"/>
                  </a:cubicBezTo>
                  <a:cubicBezTo>
                    <a:pt x="4069" y="3271"/>
                    <a:pt x="4039" y="3326"/>
                    <a:pt x="4003" y="3368"/>
                  </a:cubicBezTo>
                  <a:lnTo>
                    <a:pt x="3991" y="3392"/>
                  </a:lnTo>
                  <a:cubicBezTo>
                    <a:pt x="4112" y="3568"/>
                    <a:pt x="4233" y="3750"/>
                    <a:pt x="4354" y="3931"/>
                  </a:cubicBezTo>
                  <a:cubicBezTo>
                    <a:pt x="4602" y="3477"/>
                    <a:pt x="4669" y="2902"/>
                    <a:pt x="4536" y="2333"/>
                  </a:cubicBezTo>
                  <a:cubicBezTo>
                    <a:pt x="4384" y="1764"/>
                    <a:pt x="4051" y="1219"/>
                    <a:pt x="3579" y="807"/>
                  </a:cubicBezTo>
                  <a:cubicBezTo>
                    <a:pt x="3089" y="371"/>
                    <a:pt x="2447" y="105"/>
                    <a:pt x="1811" y="32"/>
                  </a:cubicBezTo>
                  <a:cubicBezTo>
                    <a:pt x="1651" y="11"/>
                    <a:pt x="1490" y="1"/>
                    <a:pt x="1331"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flipH="1">
              <a:off x="2060506" y="3021461"/>
              <a:ext cx="149334" cy="231856"/>
            </a:xfrm>
            <a:custGeom>
              <a:rect b="b" l="l" r="r" t="t"/>
              <a:pathLst>
                <a:path extrusionOk="0" h="1225" w="789">
                  <a:moveTo>
                    <a:pt x="83" y="0"/>
                  </a:moveTo>
                  <a:cubicBezTo>
                    <a:pt x="47" y="0"/>
                    <a:pt x="0" y="58"/>
                    <a:pt x="21" y="90"/>
                  </a:cubicBezTo>
                  <a:cubicBezTo>
                    <a:pt x="239" y="483"/>
                    <a:pt x="445" y="859"/>
                    <a:pt x="717" y="1216"/>
                  </a:cubicBezTo>
                  <a:cubicBezTo>
                    <a:pt x="722" y="1222"/>
                    <a:pt x="729" y="1225"/>
                    <a:pt x="737" y="1225"/>
                  </a:cubicBezTo>
                  <a:cubicBezTo>
                    <a:pt x="759" y="1225"/>
                    <a:pt x="788" y="1202"/>
                    <a:pt x="784" y="1180"/>
                  </a:cubicBezTo>
                  <a:cubicBezTo>
                    <a:pt x="687" y="719"/>
                    <a:pt x="445" y="332"/>
                    <a:pt x="100" y="5"/>
                  </a:cubicBezTo>
                  <a:cubicBezTo>
                    <a:pt x="95" y="2"/>
                    <a:pt x="89" y="0"/>
                    <a:pt x="83"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flipH="1">
              <a:off x="1790986" y="3116285"/>
              <a:ext cx="373808" cy="1015434"/>
            </a:xfrm>
            <a:custGeom>
              <a:rect b="b" l="l" r="r" t="t"/>
              <a:pathLst>
                <a:path extrusionOk="0" h="5365" w="1975">
                  <a:moveTo>
                    <a:pt x="122" y="0"/>
                  </a:moveTo>
                  <a:cubicBezTo>
                    <a:pt x="98" y="97"/>
                    <a:pt x="74" y="194"/>
                    <a:pt x="61" y="291"/>
                  </a:cubicBezTo>
                  <a:cubicBezTo>
                    <a:pt x="43" y="394"/>
                    <a:pt x="31" y="491"/>
                    <a:pt x="25" y="588"/>
                  </a:cubicBezTo>
                  <a:cubicBezTo>
                    <a:pt x="7" y="775"/>
                    <a:pt x="1" y="969"/>
                    <a:pt x="7" y="1151"/>
                  </a:cubicBezTo>
                  <a:cubicBezTo>
                    <a:pt x="43" y="1102"/>
                    <a:pt x="74" y="1066"/>
                    <a:pt x="116" y="1018"/>
                  </a:cubicBezTo>
                  <a:cubicBezTo>
                    <a:pt x="189" y="927"/>
                    <a:pt x="273" y="836"/>
                    <a:pt x="346" y="745"/>
                  </a:cubicBezTo>
                  <a:lnTo>
                    <a:pt x="364" y="757"/>
                  </a:lnTo>
                  <a:cubicBezTo>
                    <a:pt x="310" y="854"/>
                    <a:pt x="249" y="951"/>
                    <a:pt x="195" y="1048"/>
                  </a:cubicBezTo>
                  <a:cubicBezTo>
                    <a:pt x="164" y="1102"/>
                    <a:pt x="146" y="1151"/>
                    <a:pt x="116" y="1193"/>
                  </a:cubicBezTo>
                  <a:cubicBezTo>
                    <a:pt x="86" y="1242"/>
                    <a:pt x="55" y="1290"/>
                    <a:pt x="31" y="1339"/>
                  </a:cubicBezTo>
                  <a:lnTo>
                    <a:pt x="25" y="1351"/>
                  </a:lnTo>
                  <a:cubicBezTo>
                    <a:pt x="31" y="1429"/>
                    <a:pt x="37" y="1496"/>
                    <a:pt x="43" y="1563"/>
                  </a:cubicBezTo>
                  <a:lnTo>
                    <a:pt x="74" y="1526"/>
                  </a:lnTo>
                  <a:lnTo>
                    <a:pt x="207" y="1381"/>
                  </a:lnTo>
                  <a:cubicBezTo>
                    <a:pt x="298" y="1284"/>
                    <a:pt x="376" y="1187"/>
                    <a:pt x="467" y="1090"/>
                  </a:cubicBezTo>
                  <a:lnTo>
                    <a:pt x="485" y="1096"/>
                  </a:lnTo>
                  <a:cubicBezTo>
                    <a:pt x="425" y="1199"/>
                    <a:pt x="358" y="1308"/>
                    <a:pt x="298" y="1411"/>
                  </a:cubicBezTo>
                  <a:cubicBezTo>
                    <a:pt x="225" y="1520"/>
                    <a:pt x="158" y="1617"/>
                    <a:pt x="92" y="1726"/>
                  </a:cubicBezTo>
                  <a:cubicBezTo>
                    <a:pt x="86" y="1732"/>
                    <a:pt x="74" y="1744"/>
                    <a:pt x="67" y="1756"/>
                  </a:cubicBezTo>
                  <a:cubicBezTo>
                    <a:pt x="74" y="1817"/>
                    <a:pt x="92" y="1877"/>
                    <a:pt x="104" y="1938"/>
                  </a:cubicBezTo>
                  <a:lnTo>
                    <a:pt x="146" y="1896"/>
                  </a:lnTo>
                  <a:cubicBezTo>
                    <a:pt x="195" y="1847"/>
                    <a:pt x="249" y="1787"/>
                    <a:pt x="310" y="1732"/>
                  </a:cubicBezTo>
                  <a:lnTo>
                    <a:pt x="328" y="1738"/>
                  </a:lnTo>
                  <a:cubicBezTo>
                    <a:pt x="298" y="1799"/>
                    <a:pt x="267" y="1865"/>
                    <a:pt x="237" y="1926"/>
                  </a:cubicBezTo>
                  <a:lnTo>
                    <a:pt x="146" y="2101"/>
                  </a:lnTo>
                  <a:cubicBezTo>
                    <a:pt x="176" y="2229"/>
                    <a:pt x="207" y="2362"/>
                    <a:pt x="243" y="2489"/>
                  </a:cubicBezTo>
                  <a:lnTo>
                    <a:pt x="285" y="2646"/>
                  </a:lnTo>
                  <a:lnTo>
                    <a:pt x="358" y="2580"/>
                  </a:lnTo>
                  <a:cubicBezTo>
                    <a:pt x="400" y="2531"/>
                    <a:pt x="449" y="2483"/>
                    <a:pt x="491" y="2434"/>
                  </a:cubicBezTo>
                  <a:lnTo>
                    <a:pt x="631" y="2289"/>
                  </a:lnTo>
                  <a:lnTo>
                    <a:pt x="903" y="1998"/>
                  </a:lnTo>
                  <a:lnTo>
                    <a:pt x="915" y="2005"/>
                  </a:lnTo>
                  <a:cubicBezTo>
                    <a:pt x="848" y="2120"/>
                    <a:pt x="782" y="2222"/>
                    <a:pt x="709" y="2331"/>
                  </a:cubicBezTo>
                  <a:cubicBezTo>
                    <a:pt x="673" y="2380"/>
                    <a:pt x="643" y="2434"/>
                    <a:pt x="606" y="2489"/>
                  </a:cubicBezTo>
                  <a:lnTo>
                    <a:pt x="491" y="2640"/>
                  </a:lnTo>
                  <a:cubicBezTo>
                    <a:pt x="455" y="2695"/>
                    <a:pt x="425" y="2737"/>
                    <a:pt x="388" y="2792"/>
                  </a:cubicBezTo>
                  <a:cubicBezTo>
                    <a:pt x="370" y="2816"/>
                    <a:pt x="346" y="2834"/>
                    <a:pt x="334" y="2858"/>
                  </a:cubicBezTo>
                  <a:lnTo>
                    <a:pt x="376" y="3016"/>
                  </a:lnTo>
                  <a:lnTo>
                    <a:pt x="388" y="3010"/>
                  </a:lnTo>
                  <a:lnTo>
                    <a:pt x="491" y="2882"/>
                  </a:lnTo>
                  <a:cubicBezTo>
                    <a:pt x="528" y="2834"/>
                    <a:pt x="570" y="2798"/>
                    <a:pt x="600" y="2755"/>
                  </a:cubicBezTo>
                  <a:cubicBezTo>
                    <a:pt x="673" y="2670"/>
                    <a:pt x="740" y="2586"/>
                    <a:pt x="818" y="2495"/>
                  </a:cubicBezTo>
                  <a:lnTo>
                    <a:pt x="842" y="2501"/>
                  </a:lnTo>
                  <a:cubicBezTo>
                    <a:pt x="794" y="2604"/>
                    <a:pt x="740" y="2695"/>
                    <a:pt x="697" y="2786"/>
                  </a:cubicBezTo>
                  <a:cubicBezTo>
                    <a:pt x="673" y="2828"/>
                    <a:pt x="643" y="2876"/>
                    <a:pt x="618" y="2919"/>
                  </a:cubicBezTo>
                  <a:lnTo>
                    <a:pt x="540" y="3058"/>
                  </a:lnTo>
                  <a:cubicBezTo>
                    <a:pt x="509" y="3100"/>
                    <a:pt x="485" y="3149"/>
                    <a:pt x="461" y="3191"/>
                  </a:cubicBezTo>
                  <a:cubicBezTo>
                    <a:pt x="455" y="3209"/>
                    <a:pt x="449" y="3215"/>
                    <a:pt x="437" y="3221"/>
                  </a:cubicBezTo>
                  <a:cubicBezTo>
                    <a:pt x="467" y="3330"/>
                    <a:pt x="491" y="3427"/>
                    <a:pt x="528" y="3530"/>
                  </a:cubicBezTo>
                  <a:cubicBezTo>
                    <a:pt x="558" y="3639"/>
                    <a:pt x="588" y="3736"/>
                    <a:pt x="618" y="3845"/>
                  </a:cubicBezTo>
                  <a:lnTo>
                    <a:pt x="764" y="3700"/>
                  </a:lnTo>
                  <a:cubicBezTo>
                    <a:pt x="818" y="3639"/>
                    <a:pt x="879" y="3585"/>
                    <a:pt x="933" y="3524"/>
                  </a:cubicBezTo>
                  <a:cubicBezTo>
                    <a:pt x="1036" y="3403"/>
                    <a:pt x="1133" y="3276"/>
                    <a:pt x="1236" y="3149"/>
                  </a:cubicBezTo>
                  <a:lnTo>
                    <a:pt x="1254" y="3155"/>
                  </a:lnTo>
                  <a:cubicBezTo>
                    <a:pt x="1188" y="3300"/>
                    <a:pt x="1115" y="3433"/>
                    <a:pt x="1024" y="3560"/>
                  </a:cubicBezTo>
                  <a:cubicBezTo>
                    <a:pt x="976" y="3633"/>
                    <a:pt x="933" y="3694"/>
                    <a:pt x="885" y="3760"/>
                  </a:cubicBezTo>
                  <a:cubicBezTo>
                    <a:pt x="842" y="3821"/>
                    <a:pt x="794" y="3881"/>
                    <a:pt x="740" y="3942"/>
                  </a:cubicBezTo>
                  <a:cubicBezTo>
                    <a:pt x="721" y="3972"/>
                    <a:pt x="697" y="3996"/>
                    <a:pt x="673" y="4027"/>
                  </a:cubicBezTo>
                  <a:cubicBezTo>
                    <a:pt x="691" y="4087"/>
                    <a:pt x="709" y="4154"/>
                    <a:pt x="733" y="4214"/>
                  </a:cubicBezTo>
                  <a:lnTo>
                    <a:pt x="733" y="4220"/>
                  </a:lnTo>
                  <a:lnTo>
                    <a:pt x="782" y="4178"/>
                  </a:lnTo>
                  <a:lnTo>
                    <a:pt x="885" y="4069"/>
                  </a:lnTo>
                  <a:lnTo>
                    <a:pt x="994" y="3966"/>
                  </a:lnTo>
                  <a:cubicBezTo>
                    <a:pt x="1060" y="3893"/>
                    <a:pt x="1121" y="3821"/>
                    <a:pt x="1181" y="3736"/>
                  </a:cubicBezTo>
                  <a:lnTo>
                    <a:pt x="1206" y="3742"/>
                  </a:lnTo>
                  <a:cubicBezTo>
                    <a:pt x="1181" y="3833"/>
                    <a:pt x="1145" y="3918"/>
                    <a:pt x="1091" y="4002"/>
                  </a:cubicBezTo>
                  <a:cubicBezTo>
                    <a:pt x="1066" y="4045"/>
                    <a:pt x="1042" y="4087"/>
                    <a:pt x="1012" y="4124"/>
                  </a:cubicBezTo>
                  <a:lnTo>
                    <a:pt x="939" y="4245"/>
                  </a:lnTo>
                  <a:cubicBezTo>
                    <a:pt x="909" y="4281"/>
                    <a:pt x="885" y="4317"/>
                    <a:pt x="861" y="4360"/>
                  </a:cubicBezTo>
                  <a:cubicBezTo>
                    <a:pt x="848" y="4378"/>
                    <a:pt x="824" y="4402"/>
                    <a:pt x="812" y="4426"/>
                  </a:cubicBezTo>
                  <a:cubicBezTo>
                    <a:pt x="915" y="4735"/>
                    <a:pt x="1030" y="5056"/>
                    <a:pt x="1218" y="5365"/>
                  </a:cubicBezTo>
                  <a:lnTo>
                    <a:pt x="1357" y="5183"/>
                  </a:lnTo>
                  <a:cubicBezTo>
                    <a:pt x="1357" y="5159"/>
                    <a:pt x="1357" y="5147"/>
                    <a:pt x="1363" y="5123"/>
                  </a:cubicBezTo>
                  <a:cubicBezTo>
                    <a:pt x="1369" y="5062"/>
                    <a:pt x="1375" y="5001"/>
                    <a:pt x="1375" y="4941"/>
                  </a:cubicBezTo>
                  <a:cubicBezTo>
                    <a:pt x="1375" y="4820"/>
                    <a:pt x="1381" y="4699"/>
                    <a:pt x="1375" y="4578"/>
                  </a:cubicBezTo>
                  <a:lnTo>
                    <a:pt x="1369" y="4208"/>
                  </a:lnTo>
                  <a:lnTo>
                    <a:pt x="1393" y="4208"/>
                  </a:lnTo>
                  <a:cubicBezTo>
                    <a:pt x="1430" y="4329"/>
                    <a:pt x="1460" y="4450"/>
                    <a:pt x="1490" y="4572"/>
                  </a:cubicBezTo>
                  <a:cubicBezTo>
                    <a:pt x="1508" y="4632"/>
                    <a:pt x="1514" y="4693"/>
                    <a:pt x="1527" y="4753"/>
                  </a:cubicBezTo>
                  <a:lnTo>
                    <a:pt x="1551" y="4880"/>
                  </a:lnTo>
                  <a:cubicBezTo>
                    <a:pt x="1605" y="4783"/>
                    <a:pt x="1648" y="4693"/>
                    <a:pt x="1696" y="4584"/>
                  </a:cubicBezTo>
                  <a:cubicBezTo>
                    <a:pt x="1732" y="4487"/>
                    <a:pt x="1769" y="4384"/>
                    <a:pt x="1811" y="4275"/>
                  </a:cubicBezTo>
                  <a:cubicBezTo>
                    <a:pt x="1793" y="4245"/>
                    <a:pt x="1781" y="4214"/>
                    <a:pt x="1769" y="4178"/>
                  </a:cubicBezTo>
                  <a:cubicBezTo>
                    <a:pt x="1763" y="4142"/>
                    <a:pt x="1751" y="4093"/>
                    <a:pt x="1732" y="4057"/>
                  </a:cubicBezTo>
                  <a:lnTo>
                    <a:pt x="1690" y="3942"/>
                  </a:lnTo>
                  <a:lnTo>
                    <a:pt x="1642" y="3827"/>
                  </a:lnTo>
                  <a:lnTo>
                    <a:pt x="1551" y="3603"/>
                  </a:lnTo>
                  <a:lnTo>
                    <a:pt x="1575" y="3597"/>
                  </a:lnTo>
                  <a:cubicBezTo>
                    <a:pt x="1636" y="3657"/>
                    <a:pt x="1696" y="3724"/>
                    <a:pt x="1751" y="3791"/>
                  </a:cubicBezTo>
                  <a:lnTo>
                    <a:pt x="1823" y="3900"/>
                  </a:lnTo>
                  <a:lnTo>
                    <a:pt x="1884" y="3990"/>
                  </a:lnTo>
                  <a:cubicBezTo>
                    <a:pt x="1908" y="3900"/>
                    <a:pt x="1920" y="3809"/>
                    <a:pt x="1938" y="3718"/>
                  </a:cubicBezTo>
                  <a:cubicBezTo>
                    <a:pt x="1914" y="3688"/>
                    <a:pt x="1902" y="3663"/>
                    <a:pt x="1878" y="3633"/>
                  </a:cubicBezTo>
                  <a:cubicBezTo>
                    <a:pt x="1841" y="3573"/>
                    <a:pt x="1799" y="3506"/>
                    <a:pt x="1757" y="3445"/>
                  </a:cubicBezTo>
                  <a:cubicBezTo>
                    <a:pt x="1720" y="3385"/>
                    <a:pt x="1666" y="3324"/>
                    <a:pt x="1630" y="3264"/>
                  </a:cubicBezTo>
                  <a:lnTo>
                    <a:pt x="1496" y="3088"/>
                  </a:lnTo>
                  <a:cubicBezTo>
                    <a:pt x="1418" y="2973"/>
                    <a:pt x="1315" y="2858"/>
                    <a:pt x="1224" y="2749"/>
                  </a:cubicBezTo>
                  <a:lnTo>
                    <a:pt x="1242" y="2731"/>
                  </a:lnTo>
                  <a:cubicBezTo>
                    <a:pt x="1363" y="2822"/>
                    <a:pt x="1478" y="2919"/>
                    <a:pt x="1587" y="3022"/>
                  </a:cubicBezTo>
                  <a:lnTo>
                    <a:pt x="1751" y="3179"/>
                  </a:lnTo>
                  <a:lnTo>
                    <a:pt x="1908" y="3343"/>
                  </a:lnTo>
                  <a:cubicBezTo>
                    <a:pt x="1920" y="3361"/>
                    <a:pt x="1944" y="3385"/>
                    <a:pt x="1962" y="3403"/>
                  </a:cubicBezTo>
                  <a:cubicBezTo>
                    <a:pt x="1975" y="3149"/>
                    <a:pt x="1962" y="2888"/>
                    <a:pt x="1914" y="2634"/>
                  </a:cubicBezTo>
                  <a:cubicBezTo>
                    <a:pt x="1884" y="2610"/>
                    <a:pt x="1860" y="2598"/>
                    <a:pt x="1829" y="2574"/>
                  </a:cubicBezTo>
                  <a:cubicBezTo>
                    <a:pt x="1787" y="2537"/>
                    <a:pt x="1751" y="2507"/>
                    <a:pt x="1708" y="2459"/>
                  </a:cubicBezTo>
                  <a:cubicBezTo>
                    <a:pt x="1672" y="2422"/>
                    <a:pt x="1642" y="2374"/>
                    <a:pt x="1605" y="2337"/>
                  </a:cubicBezTo>
                  <a:lnTo>
                    <a:pt x="1496" y="2222"/>
                  </a:lnTo>
                  <a:lnTo>
                    <a:pt x="1387" y="2113"/>
                  </a:lnTo>
                  <a:cubicBezTo>
                    <a:pt x="1309" y="2035"/>
                    <a:pt x="1242" y="1962"/>
                    <a:pt x="1163" y="1883"/>
                  </a:cubicBezTo>
                  <a:lnTo>
                    <a:pt x="1181" y="1871"/>
                  </a:lnTo>
                  <a:cubicBezTo>
                    <a:pt x="1278" y="1920"/>
                    <a:pt x="1369" y="1980"/>
                    <a:pt x="1460" y="2041"/>
                  </a:cubicBezTo>
                  <a:lnTo>
                    <a:pt x="1599" y="2132"/>
                  </a:lnTo>
                  <a:cubicBezTo>
                    <a:pt x="1642" y="2162"/>
                    <a:pt x="1690" y="2204"/>
                    <a:pt x="1732" y="2229"/>
                  </a:cubicBezTo>
                  <a:cubicBezTo>
                    <a:pt x="1763" y="2253"/>
                    <a:pt x="1799" y="2277"/>
                    <a:pt x="1841" y="2307"/>
                  </a:cubicBezTo>
                  <a:cubicBezTo>
                    <a:pt x="1817" y="2222"/>
                    <a:pt x="1793" y="2132"/>
                    <a:pt x="1763" y="2053"/>
                  </a:cubicBezTo>
                  <a:cubicBezTo>
                    <a:pt x="1708" y="2005"/>
                    <a:pt x="1648" y="1968"/>
                    <a:pt x="1605" y="1920"/>
                  </a:cubicBezTo>
                  <a:cubicBezTo>
                    <a:pt x="1545" y="1865"/>
                    <a:pt x="1484" y="1805"/>
                    <a:pt x="1424" y="1762"/>
                  </a:cubicBezTo>
                  <a:cubicBezTo>
                    <a:pt x="1357" y="1708"/>
                    <a:pt x="1297" y="1665"/>
                    <a:pt x="1224" y="1617"/>
                  </a:cubicBezTo>
                  <a:cubicBezTo>
                    <a:pt x="1157" y="1575"/>
                    <a:pt x="1097" y="1526"/>
                    <a:pt x="1024" y="1484"/>
                  </a:cubicBezTo>
                  <a:cubicBezTo>
                    <a:pt x="885" y="1399"/>
                    <a:pt x="740" y="1314"/>
                    <a:pt x="600" y="1248"/>
                  </a:cubicBezTo>
                  <a:lnTo>
                    <a:pt x="612" y="1230"/>
                  </a:lnTo>
                  <a:cubicBezTo>
                    <a:pt x="782" y="1278"/>
                    <a:pt x="933" y="1339"/>
                    <a:pt x="1091" y="1405"/>
                  </a:cubicBezTo>
                  <a:cubicBezTo>
                    <a:pt x="1163" y="1435"/>
                    <a:pt x="1248" y="1472"/>
                    <a:pt x="1315" y="1514"/>
                  </a:cubicBezTo>
                  <a:cubicBezTo>
                    <a:pt x="1393" y="1550"/>
                    <a:pt x="1466" y="1593"/>
                    <a:pt x="1539" y="1641"/>
                  </a:cubicBezTo>
                  <a:cubicBezTo>
                    <a:pt x="1569" y="1653"/>
                    <a:pt x="1587" y="1672"/>
                    <a:pt x="1617" y="1684"/>
                  </a:cubicBezTo>
                  <a:cubicBezTo>
                    <a:pt x="1460" y="1332"/>
                    <a:pt x="1242" y="1006"/>
                    <a:pt x="994" y="727"/>
                  </a:cubicBezTo>
                  <a:cubicBezTo>
                    <a:pt x="733" y="436"/>
                    <a:pt x="449" y="194"/>
                    <a:pt x="12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16"/>
          <p:cNvSpPr txBox="1"/>
          <p:nvPr>
            <p:ph idx="4294967295"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Pollution - Continued</a:t>
            </a:r>
            <a:endParaRPr/>
          </a:p>
          <a:p>
            <a:pPr indent="0" lvl="0" marL="0" rtl="0" algn="l">
              <a:spcBef>
                <a:spcPts val="0"/>
              </a:spcBef>
              <a:spcAft>
                <a:spcPts val="0"/>
              </a:spcAft>
              <a:buNone/>
            </a:pPr>
            <a:r>
              <a:t/>
            </a:r>
            <a:endParaRPr/>
          </a:p>
        </p:txBody>
      </p:sp>
      <p:sp>
        <p:nvSpPr>
          <p:cNvPr id="298" name="Google Shape;298;p16"/>
          <p:cNvSpPr txBox="1"/>
          <p:nvPr>
            <p:ph idx="4294967295" type="body"/>
          </p:nvPr>
        </p:nvSpPr>
        <p:spPr>
          <a:xfrm>
            <a:off x="4527900" y="1277025"/>
            <a:ext cx="3896100" cy="1902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GB"/>
              <a:t>Europe is set to half its total greenhouse emissions by 2050.</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GB"/>
              <a:t>Developing countries pollution levels are growing the fastest.</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GB"/>
              <a:t>The United States could be doing much more given how developed</a:t>
            </a:r>
            <a:endParaRPr/>
          </a:p>
          <a:p>
            <a:pPr indent="457200" lvl="0" marL="0" rtl="0" algn="just">
              <a:spcBef>
                <a:spcPts val="0"/>
              </a:spcBef>
              <a:spcAft>
                <a:spcPts val="0"/>
              </a:spcAft>
              <a:buNone/>
            </a:pPr>
            <a:r>
              <a:rPr lang="en-GB"/>
              <a:t>its economy is.</a:t>
            </a:r>
            <a:endParaRPr/>
          </a:p>
          <a:p>
            <a:pPr indent="0" lvl="0" marL="0" rtl="0" algn="just">
              <a:spcBef>
                <a:spcPts val="0"/>
              </a:spcBef>
              <a:spcAft>
                <a:spcPts val="0"/>
              </a:spcAft>
              <a:buNone/>
            </a:pPr>
            <a:r>
              <a:t/>
            </a:r>
            <a:endParaRPr/>
          </a:p>
        </p:txBody>
      </p:sp>
      <p:grpSp>
        <p:nvGrpSpPr>
          <p:cNvPr id="299" name="Google Shape;299;p16"/>
          <p:cNvGrpSpPr/>
          <p:nvPr/>
        </p:nvGrpSpPr>
        <p:grpSpPr>
          <a:xfrm>
            <a:off x="4026829" y="3370677"/>
            <a:ext cx="618539" cy="1692088"/>
            <a:chOff x="2510950" y="1673550"/>
            <a:chExt cx="295175" cy="807525"/>
          </a:xfrm>
        </p:grpSpPr>
        <p:sp>
          <p:nvSpPr>
            <p:cNvPr id="300" name="Google Shape;300;p16"/>
            <p:cNvSpPr/>
            <p:nvPr/>
          </p:nvSpPr>
          <p:spPr>
            <a:xfrm>
              <a:off x="2658975" y="1809925"/>
              <a:ext cx="23325" cy="58300"/>
            </a:xfrm>
            <a:custGeom>
              <a:rect b="b" l="l" r="r" t="t"/>
              <a:pathLst>
                <a:path extrusionOk="0" h="2332" w="933">
                  <a:moveTo>
                    <a:pt x="751" y="1"/>
                  </a:moveTo>
                  <a:lnTo>
                    <a:pt x="0" y="91"/>
                  </a:lnTo>
                  <a:lnTo>
                    <a:pt x="55" y="654"/>
                  </a:lnTo>
                  <a:cubicBezTo>
                    <a:pt x="73" y="842"/>
                    <a:pt x="91" y="1024"/>
                    <a:pt x="97" y="1211"/>
                  </a:cubicBezTo>
                  <a:lnTo>
                    <a:pt x="121" y="1774"/>
                  </a:lnTo>
                  <a:cubicBezTo>
                    <a:pt x="127" y="1865"/>
                    <a:pt x="127" y="1962"/>
                    <a:pt x="127" y="2053"/>
                  </a:cubicBezTo>
                  <a:lnTo>
                    <a:pt x="127" y="2331"/>
                  </a:lnTo>
                  <a:lnTo>
                    <a:pt x="933" y="2313"/>
                  </a:lnTo>
                  <a:lnTo>
                    <a:pt x="921" y="2023"/>
                  </a:lnTo>
                  <a:cubicBezTo>
                    <a:pt x="914" y="1932"/>
                    <a:pt x="914" y="1835"/>
                    <a:pt x="908" y="1738"/>
                  </a:cubicBezTo>
                  <a:lnTo>
                    <a:pt x="872" y="1151"/>
                  </a:lnTo>
                  <a:cubicBezTo>
                    <a:pt x="860" y="963"/>
                    <a:pt x="842" y="769"/>
                    <a:pt x="818" y="576"/>
                  </a:cubicBezTo>
                  <a:lnTo>
                    <a:pt x="751"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661850" y="1810925"/>
              <a:ext cx="16375" cy="2650"/>
            </a:xfrm>
            <a:custGeom>
              <a:rect b="b" l="l" r="r" t="t"/>
              <a:pathLst>
                <a:path extrusionOk="0" h="106" w="655">
                  <a:moveTo>
                    <a:pt x="460" y="1"/>
                  </a:moveTo>
                  <a:cubicBezTo>
                    <a:pt x="307" y="1"/>
                    <a:pt x="152" y="38"/>
                    <a:pt x="6" y="94"/>
                  </a:cubicBezTo>
                  <a:cubicBezTo>
                    <a:pt x="0" y="94"/>
                    <a:pt x="0" y="106"/>
                    <a:pt x="6" y="106"/>
                  </a:cubicBezTo>
                  <a:cubicBezTo>
                    <a:pt x="218" y="94"/>
                    <a:pt x="442" y="106"/>
                    <a:pt x="648" y="51"/>
                  </a:cubicBezTo>
                  <a:cubicBezTo>
                    <a:pt x="654" y="51"/>
                    <a:pt x="654" y="33"/>
                    <a:pt x="648" y="21"/>
                  </a:cubicBezTo>
                  <a:cubicBezTo>
                    <a:pt x="586" y="7"/>
                    <a:pt x="523" y="1"/>
                    <a:pt x="46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2661850" y="1810925"/>
              <a:ext cx="16375" cy="2650"/>
            </a:xfrm>
            <a:custGeom>
              <a:rect b="b" l="l" r="r" t="t"/>
              <a:pathLst>
                <a:path extrusionOk="0" h="106" w="655">
                  <a:moveTo>
                    <a:pt x="460" y="1"/>
                  </a:moveTo>
                  <a:cubicBezTo>
                    <a:pt x="307" y="1"/>
                    <a:pt x="152" y="38"/>
                    <a:pt x="6" y="94"/>
                  </a:cubicBezTo>
                  <a:cubicBezTo>
                    <a:pt x="0" y="94"/>
                    <a:pt x="0" y="106"/>
                    <a:pt x="6" y="106"/>
                  </a:cubicBezTo>
                  <a:cubicBezTo>
                    <a:pt x="218" y="94"/>
                    <a:pt x="442" y="106"/>
                    <a:pt x="648" y="51"/>
                  </a:cubicBezTo>
                  <a:cubicBezTo>
                    <a:pt x="654" y="51"/>
                    <a:pt x="654" y="33"/>
                    <a:pt x="648" y="21"/>
                  </a:cubicBezTo>
                  <a:cubicBezTo>
                    <a:pt x="586" y="7"/>
                    <a:pt x="523" y="1"/>
                    <a:pt x="46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2677725" y="1811625"/>
              <a:ext cx="3075" cy="28825"/>
            </a:xfrm>
            <a:custGeom>
              <a:rect b="b" l="l" r="r" t="t"/>
              <a:pathLst>
                <a:path extrusionOk="0" h="1153" w="123">
                  <a:moveTo>
                    <a:pt x="12" y="1"/>
                  </a:moveTo>
                  <a:cubicBezTo>
                    <a:pt x="6" y="1"/>
                    <a:pt x="1" y="8"/>
                    <a:pt x="1" y="23"/>
                  </a:cubicBezTo>
                  <a:cubicBezTo>
                    <a:pt x="7" y="217"/>
                    <a:pt x="31" y="399"/>
                    <a:pt x="49" y="586"/>
                  </a:cubicBezTo>
                  <a:lnTo>
                    <a:pt x="92" y="865"/>
                  </a:lnTo>
                  <a:cubicBezTo>
                    <a:pt x="98" y="956"/>
                    <a:pt x="104" y="1053"/>
                    <a:pt x="110" y="1143"/>
                  </a:cubicBezTo>
                  <a:cubicBezTo>
                    <a:pt x="110" y="1149"/>
                    <a:pt x="113" y="1153"/>
                    <a:pt x="116" y="1153"/>
                  </a:cubicBezTo>
                  <a:cubicBezTo>
                    <a:pt x="119" y="1153"/>
                    <a:pt x="122" y="1149"/>
                    <a:pt x="122" y="1143"/>
                  </a:cubicBezTo>
                  <a:cubicBezTo>
                    <a:pt x="122" y="1053"/>
                    <a:pt x="110" y="956"/>
                    <a:pt x="104" y="865"/>
                  </a:cubicBezTo>
                  <a:lnTo>
                    <a:pt x="80" y="586"/>
                  </a:lnTo>
                  <a:cubicBezTo>
                    <a:pt x="68" y="399"/>
                    <a:pt x="43" y="217"/>
                    <a:pt x="31" y="23"/>
                  </a:cubicBezTo>
                  <a:cubicBezTo>
                    <a:pt x="25" y="8"/>
                    <a:pt x="18" y="1"/>
                    <a:pt x="12"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2677725" y="1811625"/>
              <a:ext cx="3075" cy="28825"/>
            </a:xfrm>
            <a:custGeom>
              <a:rect b="b" l="l" r="r" t="t"/>
              <a:pathLst>
                <a:path extrusionOk="0" h="1153" w="123">
                  <a:moveTo>
                    <a:pt x="12" y="1"/>
                  </a:moveTo>
                  <a:cubicBezTo>
                    <a:pt x="6" y="1"/>
                    <a:pt x="1" y="8"/>
                    <a:pt x="1" y="23"/>
                  </a:cubicBezTo>
                  <a:cubicBezTo>
                    <a:pt x="7" y="217"/>
                    <a:pt x="31" y="399"/>
                    <a:pt x="49" y="586"/>
                  </a:cubicBezTo>
                  <a:lnTo>
                    <a:pt x="92" y="865"/>
                  </a:lnTo>
                  <a:cubicBezTo>
                    <a:pt x="98" y="956"/>
                    <a:pt x="104" y="1053"/>
                    <a:pt x="110" y="1143"/>
                  </a:cubicBezTo>
                  <a:cubicBezTo>
                    <a:pt x="110" y="1149"/>
                    <a:pt x="113" y="1153"/>
                    <a:pt x="116" y="1153"/>
                  </a:cubicBezTo>
                  <a:cubicBezTo>
                    <a:pt x="119" y="1153"/>
                    <a:pt x="122" y="1149"/>
                    <a:pt x="122" y="1143"/>
                  </a:cubicBezTo>
                  <a:cubicBezTo>
                    <a:pt x="122" y="1053"/>
                    <a:pt x="110" y="956"/>
                    <a:pt x="104" y="865"/>
                  </a:cubicBezTo>
                  <a:lnTo>
                    <a:pt x="80" y="586"/>
                  </a:lnTo>
                  <a:cubicBezTo>
                    <a:pt x="68" y="399"/>
                    <a:pt x="43" y="217"/>
                    <a:pt x="31" y="23"/>
                  </a:cubicBezTo>
                  <a:cubicBezTo>
                    <a:pt x="25" y="8"/>
                    <a:pt x="18" y="1"/>
                    <a:pt x="12"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2667900" y="1815675"/>
              <a:ext cx="13050" cy="53300"/>
            </a:xfrm>
            <a:custGeom>
              <a:rect b="b" l="l" r="r" t="t"/>
              <a:pathLst>
                <a:path extrusionOk="0" h="2132" w="522">
                  <a:moveTo>
                    <a:pt x="364" y="1"/>
                  </a:moveTo>
                  <a:cubicBezTo>
                    <a:pt x="243" y="7"/>
                    <a:pt x="122" y="13"/>
                    <a:pt x="0" y="13"/>
                  </a:cubicBezTo>
                  <a:lnTo>
                    <a:pt x="13" y="219"/>
                  </a:lnTo>
                  <a:cubicBezTo>
                    <a:pt x="37" y="213"/>
                    <a:pt x="49" y="213"/>
                    <a:pt x="73" y="213"/>
                  </a:cubicBezTo>
                  <a:lnTo>
                    <a:pt x="122" y="213"/>
                  </a:lnTo>
                  <a:cubicBezTo>
                    <a:pt x="134" y="213"/>
                    <a:pt x="152" y="213"/>
                    <a:pt x="164" y="219"/>
                  </a:cubicBezTo>
                  <a:cubicBezTo>
                    <a:pt x="194" y="225"/>
                    <a:pt x="218" y="237"/>
                    <a:pt x="249" y="243"/>
                  </a:cubicBezTo>
                  <a:cubicBezTo>
                    <a:pt x="291" y="255"/>
                    <a:pt x="321" y="285"/>
                    <a:pt x="321" y="285"/>
                  </a:cubicBezTo>
                  <a:cubicBezTo>
                    <a:pt x="321" y="285"/>
                    <a:pt x="315" y="297"/>
                    <a:pt x="303" y="303"/>
                  </a:cubicBezTo>
                  <a:cubicBezTo>
                    <a:pt x="285" y="309"/>
                    <a:pt x="273" y="315"/>
                    <a:pt x="249" y="334"/>
                  </a:cubicBezTo>
                  <a:cubicBezTo>
                    <a:pt x="200" y="346"/>
                    <a:pt x="140" y="364"/>
                    <a:pt x="91" y="370"/>
                  </a:cubicBezTo>
                  <a:lnTo>
                    <a:pt x="31" y="370"/>
                  </a:lnTo>
                  <a:lnTo>
                    <a:pt x="37" y="497"/>
                  </a:lnTo>
                  <a:cubicBezTo>
                    <a:pt x="43" y="491"/>
                    <a:pt x="61" y="491"/>
                    <a:pt x="67" y="491"/>
                  </a:cubicBezTo>
                  <a:cubicBezTo>
                    <a:pt x="91" y="491"/>
                    <a:pt x="122" y="497"/>
                    <a:pt x="140" y="515"/>
                  </a:cubicBezTo>
                  <a:cubicBezTo>
                    <a:pt x="152" y="521"/>
                    <a:pt x="164" y="527"/>
                    <a:pt x="170" y="539"/>
                  </a:cubicBezTo>
                  <a:lnTo>
                    <a:pt x="182" y="546"/>
                  </a:lnTo>
                  <a:lnTo>
                    <a:pt x="182" y="552"/>
                  </a:lnTo>
                  <a:cubicBezTo>
                    <a:pt x="182" y="552"/>
                    <a:pt x="182" y="558"/>
                    <a:pt x="170" y="570"/>
                  </a:cubicBezTo>
                  <a:cubicBezTo>
                    <a:pt x="164" y="576"/>
                    <a:pt x="164" y="588"/>
                    <a:pt x="152" y="600"/>
                  </a:cubicBezTo>
                  <a:cubicBezTo>
                    <a:pt x="134" y="618"/>
                    <a:pt x="109" y="636"/>
                    <a:pt x="79" y="636"/>
                  </a:cubicBezTo>
                  <a:lnTo>
                    <a:pt x="43" y="636"/>
                  </a:lnTo>
                  <a:cubicBezTo>
                    <a:pt x="61" y="751"/>
                    <a:pt x="61" y="854"/>
                    <a:pt x="67" y="969"/>
                  </a:cubicBezTo>
                  <a:lnTo>
                    <a:pt x="79" y="1302"/>
                  </a:lnTo>
                  <a:lnTo>
                    <a:pt x="128" y="1302"/>
                  </a:lnTo>
                  <a:cubicBezTo>
                    <a:pt x="188" y="1302"/>
                    <a:pt x="255" y="1314"/>
                    <a:pt x="303" y="1339"/>
                  </a:cubicBezTo>
                  <a:cubicBezTo>
                    <a:pt x="321" y="1345"/>
                    <a:pt x="346" y="1363"/>
                    <a:pt x="364" y="1369"/>
                  </a:cubicBezTo>
                  <a:cubicBezTo>
                    <a:pt x="376" y="1375"/>
                    <a:pt x="382" y="1387"/>
                    <a:pt x="382" y="1387"/>
                  </a:cubicBezTo>
                  <a:cubicBezTo>
                    <a:pt x="382" y="1387"/>
                    <a:pt x="376" y="1393"/>
                    <a:pt x="364" y="1399"/>
                  </a:cubicBezTo>
                  <a:cubicBezTo>
                    <a:pt x="346" y="1405"/>
                    <a:pt x="327" y="1417"/>
                    <a:pt x="309" y="1423"/>
                  </a:cubicBezTo>
                  <a:cubicBezTo>
                    <a:pt x="267" y="1434"/>
                    <a:pt x="217" y="1449"/>
                    <a:pt x="161" y="1449"/>
                  </a:cubicBezTo>
                  <a:cubicBezTo>
                    <a:pt x="152" y="1449"/>
                    <a:pt x="143" y="1448"/>
                    <a:pt x="134" y="1448"/>
                  </a:cubicBezTo>
                  <a:lnTo>
                    <a:pt x="91" y="1448"/>
                  </a:lnTo>
                  <a:lnTo>
                    <a:pt x="97" y="1647"/>
                  </a:lnTo>
                  <a:cubicBezTo>
                    <a:pt x="109" y="1641"/>
                    <a:pt x="128" y="1641"/>
                    <a:pt x="134" y="1641"/>
                  </a:cubicBezTo>
                  <a:cubicBezTo>
                    <a:pt x="164" y="1641"/>
                    <a:pt x="188" y="1660"/>
                    <a:pt x="212" y="1672"/>
                  </a:cubicBezTo>
                  <a:cubicBezTo>
                    <a:pt x="218" y="1678"/>
                    <a:pt x="224" y="1696"/>
                    <a:pt x="231" y="1702"/>
                  </a:cubicBezTo>
                  <a:lnTo>
                    <a:pt x="237" y="1708"/>
                  </a:lnTo>
                  <a:lnTo>
                    <a:pt x="237" y="1720"/>
                  </a:lnTo>
                  <a:lnTo>
                    <a:pt x="237" y="1726"/>
                  </a:lnTo>
                  <a:lnTo>
                    <a:pt x="231" y="1732"/>
                  </a:lnTo>
                  <a:cubicBezTo>
                    <a:pt x="224" y="1738"/>
                    <a:pt x="218" y="1750"/>
                    <a:pt x="212" y="1762"/>
                  </a:cubicBezTo>
                  <a:cubicBezTo>
                    <a:pt x="188" y="1781"/>
                    <a:pt x="164" y="1793"/>
                    <a:pt x="134" y="1793"/>
                  </a:cubicBezTo>
                  <a:cubicBezTo>
                    <a:pt x="122" y="1793"/>
                    <a:pt x="109" y="1787"/>
                    <a:pt x="97" y="1787"/>
                  </a:cubicBezTo>
                  <a:lnTo>
                    <a:pt x="97" y="2132"/>
                  </a:lnTo>
                  <a:lnTo>
                    <a:pt x="521" y="2089"/>
                  </a:lnTo>
                  <a:lnTo>
                    <a:pt x="497" y="1569"/>
                  </a:lnTo>
                  <a:lnTo>
                    <a:pt x="455" y="1042"/>
                  </a:lnTo>
                  <a:cubicBezTo>
                    <a:pt x="436" y="872"/>
                    <a:pt x="430" y="697"/>
                    <a:pt x="406" y="521"/>
                  </a:cubicBezTo>
                  <a:lnTo>
                    <a:pt x="364"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2662150" y="1820975"/>
              <a:ext cx="12275" cy="1825"/>
            </a:xfrm>
            <a:custGeom>
              <a:rect b="b" l="l" r="r" t="t"/>
              <a:pathLst>
                <a:path extrusionOk="0" h="73" w="491">
                  <a:moveTo>
                    <a:pt x="160" y="0"/>
                  </a:moveTo>
                  <a:cubicBezTo>
                    <a:pt x="106" y="0"/>
                    <a:pt x="50" y="12"/>
                    <a:pt x="0" y="61"/>
                  </a:cubicBezTo>
                  <a:cubicBezTo>
                    <a:pt x="24" y="70"/>
                    <a:pt x="49" y="73"/>
                    <a:pt x="73" y="73"/>
                  </a:cubicBezTo>
                  <a:cubicBezTo>
                    <a:pt x="136" y="73"/>
                    <a:pt x="200" y="52"/>
                    <a:pt x="261" y="43"/>
                  </a:cubicBezTo>
                  <a:cubicBezTo>
                    <a:pt x="287" y="41"/>
                    <a:pt x="316" y="39"/>
                    <a:pt x="344" y="39"/>
                  </a:cubicBezTo>
                  <a:cubicBezTo>
                    <a:pt x="394" y="39"/>
                    <a:pt x="445" y="43"/>
                    <a:pt x="491" y="55"/>
                  </a:cubicBezTo>
                  <a:lnTo>
                    <a:pt x="491" y="43"/>
                  </a:lnTo>
                  <a:cubicBezTo>
                    <a:pt x="412" y="13"/>
                    <a:pt x="333" y="7"/>
                    <a:pt x="249" y="7"/>
                  </a:cubicBezTo>
                  <a:cubicBezTo>
                    <a:pt x="222" y="4"/>
                    <a:pt x="191" y="0"/>
                    <a:pt x="160"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2662150" y="1820975"/>
              <a:ext cx="12275" cy="1825"/>
            </a:xfrm>
            <a:custGeom>
              <a:rect b="b" l="l" r="r" t="t"/>
              <a:pathLst>
                <a:path extrusionOk="0" h="73" w="491">
                  <a:moveTo>
                    <a:pt x="160" y="0"/>
                  </a:moveTo>
                  <a:cubicBezTo>
                    <a:pt x="106" y="0"/>
                    <a:pt x="50" y="12"/>
                    <a:pt x="0" y="61"/>
                  </a:cubicBezTo>
                  <a:cubicBezTo>
                    <a:pt x="24" y="70"/>
                    <a:pt x="49" y="73"/>
                    <a:pt x="73" y="73"/>
                  </a:cubicBezTo>
                  <a:cubicBezTo>
                    <a:pt x="136" y="73"/>
                    <a:pt x="200" y="52"/>
                    <a:pt x="261" y="43"/>
                  </a:cubicBezTo>
                  <a:cubicBezTo>
                    <a:pt x="287" y="41"/>
                    <a:pt x="316" y="39"/>
                    <a:pt x="344" y="39"/>
                  </a:cubicBezTo>
                  <a:cubicBezTo>
                    <a:pt x="394" y="39"/>
                    <a:pt x="445" y="43"/>
                    <a:pt x="491" y="55"/>
                  </a:cubicBezTo>
                  <a:lnTo>
                    <a:pt x="491" y="43"/>
                  </a:lnTo>
                  <a:cubicBezTo>
                    <a:pt x="412" y="13"/>
                    <a:pt x="333" y="7"/>
                    <a:pt x="249" y="7"/>
                  </a:cubicBezTo>
                  <a:cubicBezTo>
                    <a:pt x="222" y="4"/>
                    <a:pt x="191" y="0"/>
                    <a:pt x="160"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2665025" y="1847200"/>
              <a:ext cx="11675" cy="2100"/>
            </a:xfrm>
            <a:custGeom>
              <a:rect b="b" l="l" r="r" t="t"/>
              <a:pathLst>
                <a:path extrusionOk="0" h="84" w="467">
                  <a:moveTo>
                    <a:pt x="110" y="0"/>
                  </a:moveTo>
                  <a:cubicBezTo>
                    <a:pt x="72" y="0"/>
                    <a:pt x="34" y="8"/>
                    <a:pt x="0" y="35"/>
                  </a:cubicBezTo>
                  <a:cubicBezTo>
                    <a:pt x="26" y="51"/>
                    <a:pt x="53" y="55"/>
                    <a:pt x="81" y="55"/>
                  </a:cubicBezTo>
                  <a:cubicBezTo>
                    <a:pt x="118" y="55"/>
                    <a:pt x="156" y="47"/>
                    <a:pt x="194" y="47"/>
                  </a:cubicBezTo>
                  <a:cubicBezTo>
                    <a:pt x="285" y="47"/>
                    <a:pt x="370" y="72"/>
                    <a:pt x="461" y="84"/>
                  </a:cubicBezTo>
                  <a:cubicBezTo>
                    <a:pt x="467" y="84"/>
                    <a:pt x="467" y="78"/>
                    <a:pt x="461" y="72"/>
                  </a:cubicBezTo>
                  <a:cubicBezTo>
                    <a:pt x="388" y="35"/>
                    <a:pt x="303" y="17"/>
                    <a:pt x="224" y="11"/>
                  </a:cubicBezTo>
                  <a:cubicBezTo>
                    <a:pt x="188" y="8"/>
                    <a:pt x="149" y="0"/>
                    <a:pt x="110"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2665025" y="1847200"/>
              <a:ext cx="11675" cy="2100"/>
            </a:xfrm>
            <a:custGeom>
              <a:rect b="b" l="l" r="r" t="t"/>
              <a:pathLst>
                <a:path extrusionOk="0" h="84" w="467">
                  <a:moveTo>
                    <a:pt x="110" y="0"/>
                  </a:moveTo>
                  <a:cubicBezTo>
                    <a:pt x="72" y="0"/>
                    <a:pt x="34" y="8"/>
                    <a:pt x="0" y="35"/>
                  </a:cubicBezTo>
                  <a:cubicBezTo>
                    <a:pt x="26" y="51"/>
                    <a:pt x="53" y="55"/>
                    <a:pt x="81" y="55"/>
                  </a:cubicBezTo>
                  <a:cubicBezTo>
                    <a:pt x="118" y="55"/>
                    <a:pt x="156" y="47"/>
                    <a:pt x="194" y="47"/>
                  </a:cubicBezTo>
                  <a:cubicBezTo>
                    <a:pt x="285" y="47"/>
                    <a:pt x="370" y="72"/>
                    <a:pt x="461" y="84"/>
                  </a:cubicBezTo>
                  <a:cubicBezTo>
                    <a:pt x="467" y="84"/>
                    <a:pt x="467" y="78"/>
                    <a:pt x="461" y="72"/>
                  </a:cubicBezTo>
                  <a:cubicBezTo>
                    <a:pt x="388" y="35"/>
                    <a:pt x="303" y="17"/>
                    <a:pt x="224" y="11"/>
                  </a:cubicBezTo>
                  <a:cubicBezTo>
                    <a:pt x="188" y="8"/>
                    <a:pt x="149" y="0"/>
                    <a:pt x="110"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666075" y="1827450"/>
              <a:ext cx="3825" cy="1175"/>
            </a:xfrm>
            <a:custGeom>
              <a:rect b="b" l="l" r="r" t="t"/>
              <a:pathLst>
                <a:path extrusionOk="0" h="47" w="153">
                  <a:moveTo>
                    <a:pt x="95" y="0"/>
                  </a:moveTo>
                  <a:cubicBezTo>
                    <a:pt x="68" y="0"/>
                    <a:pt x="41" y="8"/>
                    <a:pt x="19" y="26"/>
                  </a:cubicBezTo>
                  <a:cubicBezTo>
                    <a:pt x="1" y="38"/>
                    <a:pt x="1" y="38"/>
                    <a:pt x="13" y="38"/>
                  </a:cubicBezTo>
                  <a:cubicBezTo>
                    <a:pt x="27" y="44"/>
                    <a:pt x="42" y="47"/>
                    <a:pt x="57" y="47"/>
                  </a:cubicBezTo>
                  <a:cubicBezTo>
                    <a:pt x="87" y="47"/>
                    <a:pt x="118" y="36"/>
                    <a:pt x="146" y="20"/>
                  </a:cubicBezTo>
                  <a:cubicBezTo>
                    <a:pt x="152" y="20"/>
                    <a:pt x="146" y="8"/>
                    <a:pt x="146" y="8"/>
                  </a:cubicBezTo>
                  <a:cubicBezTo>
                    <a:pt x="130" y="3"/>
                    <a:pt x="112" y="0"/>
                    <a:pt x="95"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2666075" y="1827450"/>
              <a:ext cx="3825" cy="1175"/>
            </a:xfrm>
            <a:custGeom>
              <a:rect b="b" l="l" r="r" t="t"/>
              <a:pathLst>
                <a:path extrusionOk="0" h="47" w="153">
                  <a:moveTo>
                    <a:pt x="95" y="0"/>
                  </a:moveTo>
                  <a:cubicBezTo>
                    <a:pt x="68" y="0"/>
                    <a:pt x="41" y="8"/>
                    <a:pt x="19" y="26"/>
                  </a:cubicBezTo>
                  <a:cubicBezTo>
                    <a:pt x="1" y="38"/>
                    <a:pt x="1" y="38"/>
                    <a:pt x="13" y="38"/>
                  </a:cubicBezTo>
                  <a:cubicBezTo>
                    <a:pt x="27" y="44"/>
                    <a:pt x="42" y="47"/>
                    <a:pt x="57" y="47"/>
                  </a:cubicBezTo>
                  <a:cubicBezTo>
                    <a:pt x="87" y="47"/>
                    <a:pt x="118" y="36"/>
                    <a:pt x="146" y="20"/>
                  </a:cubicBezTo>
                  <a:cubicBezTo>
                    <a:pt x="152" y="20"/>
                    <a:pt x="146" y="8"/>
                    <a:pt x="146" y="8"/>
                  </a:cubicBezTo>
                  <a:cubicBezTo>
                    <a:pt x="130" y="3"/>
                    <a:pt x="112" y="0"/>
                    <a:pt x="95"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2668500" y="1856100"/>
              <a:ext cx="4575" cy="1425"/>
            </a:xfrm>
            <a:custGeom>
              <a:rect b="b" l="l" r="r" t="t"/>
              <a:pathLst>
                <a:path extrusionOk="0" h="57" w="183">
                  <a:moveTo>
                    <a:pt x="86" y="0"/>
                  </a:moveTo>
                  <a:cubicBezTo>
                    <a:pt x="57" y="0"/>
                    <a:pt x="28" y="9"/>
                    <a:pt x="1" y="30"/>
                  </a:cubicBezTo>
                  <a:cubicBezTo>
                    <a:pt x="34" y="49"/>
                    <a:pt x="70" y="56"/>
                    <a:pt x="106" y="56"/>
                  </a:cubicBezTo>
                  <a:cubicBezTo>
                    <a:pt x="129" y="56"/>
                    <a:pt x="153" y="53"/>
                    <a:pt x="176" y="49"/>
                  </a:cubicBezTo>
                  <a:cubicBezTo>
                    <a:pt x="182" y="49"/>
                    <a:pt x="182" y="30"/>
                    <a:pt x="176" y="24"/>
                  </a:cubicBezTo>
                  <a:cubicBezTo>
                    <a:pt x="146" y="9"/>
                    <a:pt x="116" y="0"/>
                    <a:pt x="86"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2668500" y="1856100"/>
              <a:ext cx="4575" cy="1425"/>
            </a:xfrm>
            <a:custGeom>
              <a:rect b="b" l="l" r="r" t="t"/>
              <a:pathLst>
                <a:path extrusionOk="0" h="57" w="183">
                  <a:moveTo>
                    <a:pt x="86" y="0"/>
                  </a:moveTo>
                  <a:cubicBezTo>
                    <a:pt x="57" y="0"/>
                    <a:pt x="28" y="9"/>
                    <a:pt x="1" y="30"/>
                  </a:cubicBezTo>
                  <a:cubicBezTo>
                    <a:pt x="34" y="49"/>
                    <a:pt x="70" y="56"/>
                    <a:pt x="106" y="56"/>
                  </a:cubicBezTo>
                  <a:cubicBezTo>
                    <a:pt x="129" y="56"/>
                    <a:pt x="153" y="53"/>
                    <a:pt x="176" y="49"/>
                  </a:cubicBezTo>
                  <a:cubicBezTo>
                    <a:pt x="182" y="49"/>
                    <a:pt x="182" y="30"/>
                    <a:pt x="176" y="24"/>
                  </a:cubicBezTo>
                  <a:cubicBezTo>
                    <a:pt x="146" y="9"/>
                    <a:pt x="116" y="0"/>
                    <a:pt x="86"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2659275" y="1867900"/>
              <a:ext cx="23325" cy="58150"/>
            </a:xfrm>
            <a:custGeom>
              <a:rect b="b" l="l" r="r" t="t"/>
              <a:pathLst>
                <a:path extrusionOk="0" h="2326" w="933">
                  <a:moveTo>
                    <a:pt x="921" y="0"/>
                  </a:moveTo>
                  <a:lnTo>
                    <a:pt x="115" y="12"/>
                  </a:lnTo>
                  <a:lnTo>
                    <a:pt x="115" y="285"/>
                  </a:lnTo>
                  <a:lnTo>
                    <a:pt x="115" y="430"/>
                  </a:lnTo>
                  <a:lnTo>
                    <a:pt x="115" y="569"/>
                  </a:lnTo>
                  <a:lnTo>
                    <a:pt x="91" y="1126"/>
                  </a:lnTo>
                  <a:lnTo>
                    <a:pt x="85" y="1266"/>
                  </a:lnTo>
                  <a:lnTo>
                    <a:pt x="79" y="1405"/>
                  </a:lnTo>
                  <a:lnTo>
                    <a:pt x="55" y="1690"/>
                  </a:lnTo>
                  <a:lnTo>
                    <a:pt x="31" y="1962"/>
                  </a:lnTo>
                  <a:lnTo>
                    <a:pt x="19" y="2101"/>
                  </a:lnTo>
                  <a:lnTo>
                    <a:pt x="0" y="2241"/>
                  </a:lnTo>
                  <a:lnTo>
                    <a:pt x="848" y="2325"/>
                  </a:lnTo>
                  <a:lnTo>
                    <a:pt x="866" y="2180"/>
                  </a:lnTo>
                  <a:lnTo>
                    <a:pt x="872" y="2035"/>
                  </a:lnTo>
                  <a:lnTo>
                    <a:pt x="890" y="1738"/>
                  </a:lnTo>
                  <a:lnTo>
                    <a:pt x="909" y="1453"/>
                  </a:lnTo>
                  <a:lnTo>
                    <a:pt x="921" y="1308"/>
                  </a:lnTo>
                  <a:lnTo>
                    <a:pt x="921" y="1163"/>
                  </a:lnTo>
                  <a:lnTo>
                    <a:pt x="927" y="582"/>
                  </a:lnTo>
                  <a:lnTo>
                    <a:pt x="933" y="436"/>
                  </a:lnTo>
                  <a:lnTo>
                    <a:pt x="927" y="285"/>
                  </a:lnTo>
                  <a:lnTo>
                    <a:pt x="921"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2665025" y="1868150"/>
              <a:ext cx="17725" cy="2425"/>
            </a:xfrm>
            <a:custGeom>
              <a:rect b="b" l="l" r="r" t="t"/>
              <a:pathLst>
                <a:path extrusionOk="0" h="97" w="709">
                  <a:moveTo>
                    <a:pt x="383" y="1"/>
                  </a:moveTo>
                  <a:cubicBezTo>
                    <a:pt x="255" y="1"/>
                    <a:pt x="125" y="21"/>
                    <a:pt x="6" y="51"/>
                  </a:cubicBezTo>
                  <a:cubicBezTo>
                    <a:pt x="0" y="51"/>
                    <a:pt x="0" y="63"/>
                    <a:pt x="6" y="63"/>
                  </a:cubicBezTo>
                  <a:cubicBezTo>
                    <a:pt x="176" y="76"/>
                    <a:pt x="345" y="96"/>
                    <a:pt x="514" y="96"/>
                  </a:cubicBezTo>
                  <a:cubicBezTo>
                    <a:pt x="575" y="96"/>
                    <a:pt x="636" y="94"/>
                    <a:pt x="697" y="87"/>
                  </a:cubicBezTo>
                  <a:cubicBezTo>
                    <a:pt x="703" y="81"/>
                    <a:pt x="709" y="57"/>
                    <a:pt x="697" y="51"/>
                  </a:cubicBezTo>
                  <a:cubicBezTo>
                    <a:pt x="597" y="15"/>
                    <a:pt x="491" y="1"/>
                    <a:pt x="383"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2665025" y="1868150"/>
              <a:ext cx="17725" cy="2425"/>
            </a:xfrm>
            <a:custGeom>
              <a:rect b="b" l="l" r="r" t="t"/>
              <a:pathLst>
                <a:path extrusionOk="0" h="97" w="709">
                  <a:moveTo>
                    <a:pt x="383" y="1"/>
                  </a:moveTo>
                  <a:cubicBezTo>
                    <a:pt x="255" y="1"/>
                    <a:pt x="125" y="21"/>
                    <a:pt x="6" y="51"/>
                  </a:cubicBezTo>
                  <a:cubicBezTo>
                    <a:pt x="0" y="51"/>
                    <a:pt x="0" y="63"/>
                    <a:pt x="6" y="63"/>
                  </a:cubicBezTo>
                  <a:cubicBezTo>
                    <a:pt x="176" y="76"/>
                    <a:pt x="345" y="96"/>
                    <a:pt x="514" y="96"/>
                  </a:cubicBezTo>
                  <a:cubicBezTo>
                    <a:pt x="575" y="96"/>
                    <a:pt x="636" y="94"/>
                    <a:pt x="697" y="87"/>
                  </a:cubicBezTo>
                  <a:cubicBezTo>
                    <a:pt x="703" y="81"/>
                    <a:pt x="709" y="57"/>
                    <a:pt x="697" y="51"/>
                  </a:cubicBezTo>
                  <a:cubicBezTo>
                    <a:pt x="597" y="15"/>
                    <a:pt x="491" y="1"/>
                    <a:pt x="383"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2681825" y="1869600"/>
              <a:ext cx="925" cy="28700"/>
            </a:xfrm>
            <a:custGeom>
              <a:rect b="b" l="l" r="r" t="t"/>
              <a:pathLst>
                <a:path extrusionOk="0" h="1148" w="37">
                  <a:moveTo>
                    <a:pt x="21" y="0"/>
                  </a:moveTo>
                  <a:cubicBezTo>
                    <a:pt x="14" y="0"/>
                    <a:pt x="7" y="8"/>
                    <a:pt x="7" y="23"/>
                  </a:cubicBezTo>
                  <a:cubicBezTo>
                    <a:pt x="0" y="211"/>
                    <a:pt x="7" y="393"/>
                    <a:pt x="0" y="580"/>
                  </a:cubicBezTo>
                  <a:lnTo>
                    <a:pt x="0" y="1143"/>
                  </a:lnTo>
                  <a:cubicBezTo>
                    <a:pt x="0" y="1146"/>
                    <a:pt x="2" y="1148"/>
                    <a:pt x="3" y="1148"/>
                  </a:cubicBezTo>
                  <a:cubicBezTo>
                    <a:pt x="5" y="1148"/>
                    <a:pt x="7" y="1146"/>
                    <a:pt x="7" y="1143"/>
                  </a:cubicBezTo>
                  <a:cubicBezTo>
                    <a:pt x="19" y="956"/>
                    <a:pt x="25" y="774"/>
                    <a:pt x="31" y="580"/>
                  </a:cubicBezTo>
                  <a:cubicBezTo>
                    <a:pt x="37" y="393"/>
                    <a:pt x="37" y="205"/>
                    <a:pt x="31" y="23"/>
                  </a:cubicBezTo>
                  <a:cubicBezTo>
                    <a:pt x="34" y="8"/>
                    <a:pt x="28" y="0"/>
                    <a:pt x="21"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2681825" y="1869600"/>
              <a:ext cx="925" cy="28700"/>
            </a:xfrm>
            <a:custGeom>
              <a:rect b="b" l="l" r="r" t="t"/>
              <a:pathLst>
                <a:path extrusionOk="0" h="1148" w="37">
                  <a:moveTo>
                    <a:pt x="21" y="0"/>
                  </a:moveTo>
                  <a:cubicBezTo>
                    <a:pt x="14" y="0"/>
                    <a:pt x="7" y="8"/>
                    <a:pt x="7" y="23"/>
                  </a:cubicBezTo>
                  <a:cubicBezTo>
                    <a:pt x="0" y="211"/>
                    <a:pt x="7" y="393"/>
                    <a:pt x="0" y="580"/>
                  </a:cubicBezTo>
                  <a:lnTo>
                    <a:pt x="0" y="1143"/>
                  </a:lnTo>
                  <a:cubicBezTo>
                    <a:pt x="0" y="1146"/>
                    <a:pt x="2" y="1148"/>
                    <a:pt x="3" y="1148"/>
                  </a:cubicBezTo>
                  <a:cubicBezTo>
                    <a:pt x="5" y="1148"/>
                    <a:pt x="7" y="1146"/>
                    <a:pt x="7" y="1143"/>
                  </a:cubicBezTo>
                  <a:cubicBezTo>
                    <a:pt x="19" y="956"/>
                    <a:pt x="25" y="774"/>
                    <a:pt x="31" y="580"/>
                  </a:cubicBezTo>
                  <a:cubicBezTo>
                    <a:pt x="37" y="393"/>
                    <a:pt x="37" y="205"/>
                    <a:pt x="31" y="23"/>
                  </a:cubicBezTo>
                  <a:cubicBezTo>
                    <a:pt x="34" y="8"/>
                    <a:pt x="28" y="0"/>
                    <a:pt x="21"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2668050" y="1872750"/>
              <a:ext cx="12600" cy="53000"/>
            </a:xfrm>
            <a:custGeom>
              <a:rect b="b" l="l" r="r" t="t"/>
              <a:pathLst>
                <a:path extrusionOk="0" h="2120" w="504">
                  <a:moveTo>
                    <a:pt x="122" y="0"/>
                  </a:moveTo>
                  <a:lnTo>
                    <a:pt x="122" y="206"/>
                  </a:lnTo>
                  <a:cubicBezTo>
                    <a:pt x="140" y="206"/>
                    <a:pt x="164" y="200"/>
                    <a:pt x="188" y="200"/>
                  </a:cubicBezTo>
                  <a:cubicBezTo>
                    <a:pt x="206" y="200"/>
                    <a:pt x="218" y="200"/>
                    <a:pt x="231" y="206"/>
                  </a:cubicBezTo>
                  <a:cubicBezTo>
                    <a:pt x="249" y="206"/>
                    <a:pt x="267" y="212"/>
                    <a:pt x="279" y="212"/>
                  </a:cubicBezTo>
                  <a:cubicBezTo>
                    <a:pt x="309" y="224"/>
                    <a:pt x="340" y="230"/>
                    <a:pt x="364" y="242"/>
                  </a:cubicBezTo>
                  <a:cubicBezTo>
                    <a:pt x="406" y="267"/>
                    <a:pt x="436" y="297"/>
                    <a:pt x="436" y="297"/>
                  </a:cubicBezTo>
                  <a:cubicBezTo>
                    <a:pt x="436" y="297"/>
                    <a:pt x="430" y="303"/>
                    <a:pt x="412" y="315"/>
                  </a:cubicBezTo>
                  <a:cubicBezTo>
                    <a:pt x="400" y="321"/>
                    <a:pt x="376" y="327"/>
                    <a:pt x="352" y="333"/>
                  </a:cubicBezTo>
                  <a:cubicBezTo>
                    <a:pt x="320" y="347"/>
                    <a:pt x="274" y="354"/>
                    <a:pt x="228" y="354"/>
                  </a:cubicBezTo>
                  <a:cubicBezTo>
                    <a:pt x="213" y="354"/>
                    <a:pt x="197" y="353"/>
                    <a:pt x="182" y="351"/>
                  </a:cubicBezTo>
                  <a:cubicBezTo>
                    <a:pt x="158" y="351"/>
                    <a:pt x="134" y="351"/>
                    <a:pt x="109" y="345"/>
                  </a:cubicBezTo>
                  <a:lnTo>
                    <a:pt x="103" y="472"/>
                  </a:lnTo>
                  <a:cubicBezTo>
                    <a:pt x="109" y="472"/>
                    <a:pt x="128" y="460"/>
                    <a:pt x="134" y="460"/>
                  </a:cubicBezTo>
                  <a:cubicBezTo>
                    <a:pt x="164" y="460"/>
                    <a:pt x="188" y="472"/>
                    <a:pt x="212" y="491"/>
                  </a:cubicBezTo>
                  <a:lnTo>
                    <a:pt x="231" y="515"/>
                  </a:lnTo>
                  <a:lnTo>
                    <a:pt x="243" y="527"/>
                  </a:lnTo>
                  <a:lnTo>
                    <a:pt x="243" y="533"/>
                  </a:lnTo>
                  <a:lnTo>
                    <a:pt x="231" y="539"/>
                  </a:lnTo>
                  <a:cubicBezTo>
                    <a:pt x="225" y="545"/>
                    <a:pt x="218" y="563"/>
                    <a:pt x="212" y="569"/>
                  </a:cubicBezTo>
                  <a:cubicBezTo>
                    <a:pt x="188" y="593"/>
                    <a:pt x="164" y="600"/>
                    <a:pt x="134" y="600"/>
                  </a:cubicBezTo>
                  <a:cubicBezTo>
                    <a:pt x="122" y="600"/>
                    <a:pt x="116" y="600"/>
                    <a:pt x="97" y="593"/>
                  </a:cubicBezTo>
                  <a:lnTo>
                    <a:pt x="79" y="926"/>
                  </a:lnTo>
                  <a:lnTo>
                    <a:pt x="73" y="1090"/>
                  </a:lnTo>
                  <a:lnTo>
                    <a:pt x="61" y="1259"/>
                  </a:lnTo>
                  <a:cubicBezTo>
                    <a:pt x="73" y="1259"/>
                    <a:pt x="91" y="1259"/>
                    <a:pt x="103" y="1265"/>
                  </a:cubicBezTo>
                  <a:cubicBezTo>
                    <a:pt x="170" y="1272"/>
                    <a:pt x="231" y="1296"/>
                    <a:pt x="285" y="1320"/>
                  </a:cubicBezTo>
                  <a:cubicBezTo>
                    <a:pt x="309" y="1332"/>
                    <a:pt x="333" y="1338"/>
                    <a:pt x="346" y="1356"/>
                  </a:cubicBezTo>
                  <a:cubicBezTo>
                    <a:pt x="364" y="1362"/>
                    <a:pt x="370" y="1368"/>
                    <a:pt x="370" y="1368"/>
                  </a:cubicBezTo>
                  <a:cubicBezTo>
                    <a:pt x="370" y="1368"/>
                    <a:pt x="364" y="1381"/>
                    <a:pt x="346" y="1387"/>
                  </a:cubicBezTo>
                  <a:cubicBezTo>
                    <a:pt x="333" y="1393"/>
                    <a:pt x="309" y="1399"/>
                    <a:pt x="285" y="1411"/>
                  </a:cubicBezTo>
                  <a:cubicBezTo>
                    <a:pt x="253" y="1418"/>
                    <a:pt x="217" y="1421"/>
                    <a:pt x="179" y="1421"/>
                  </a:cubicBezTo>
                  <a:cubicBezTo>
                    <a:pt x="153" y="1421"/>
                    <a:pt x="125" y="1419"/>
                    <a:pt x="97" y="1417"/>
                  </a:cubicBezTo>
                  <a:cubicBezTo>
                    <a:pt x="79" y="1417"/>
                    <a:pt x="67" y="1411"/>
                    <a:pt x="55" y="1411"/>
                  </a:cubicBezTo>
                  <a:lnTo>
                    <a:pt x="37" y="1611"/>
                  </a:lnTo>
                  <a:cubicBezTo>
                    <a:pt x="49" y="1611"/>
                    <a:pt x="58" y="1608"/>
                    <a:pt x="67" y="1608"/>
                  </a:cubicBezTo>
                  <a:cubicBezTo>
                    <a:pt x="71" y="1608"/>
                    <a:pt x="75" y="1609"/>
                    <a:pt x="79" y="1611"/>
                  </a:cubicBezTo>
                  <a:cubicBezTo>
                    <a:pt x="116" y="1611"/>
                    <a:pt x="140" y="1635"/>
                    <a:pt x="158" y="1653"/>
                  </a:cubicBezTo>
                  <a:cubicBezTo>
                    <a:pt x="164" y="1659"/>
                    <a:pt x="170" y="1671"/>
                    <a:pt x="182" y="1683"/>
                  </a:cubicBezTo>
                  <a:cubicBezTo>
                    <a:pt x="182" y="1689"/>
                    <a:pt x="188" y="1689"/>
                    <a:pt x="188" y="1695"/>
                  </a:cubicBezTo>
                  <a:lnTo>
                    <a:pt x="188" y="1701"/>
                  </a:lnTo>
                  <a:lnTo>
                    <a:pt x="182" y="1714"/>
                  </a:lnTo>
                  <a:cubicBezTo>
                    <a:pt x="170" y="1720"/>
                    <a:pt x="164" y="1726"/>
                    <a:pt x="152" y="1732"/>
                  </a:cubicBezTo>
                  <a:cubicBezTo>
                    <a:pt x="128" y="1750"/>
                    <a:pt x="97" y="1756"/>
                    <a:pt x="67" y="1756"/>
                  </a:cubicBezTo>
                  <a:cubicBezTo>
                    <a:pt x="49" y="1756"/>
                    <a:pt x="37" y="1750"/>
                    <a:pt x="31" y="1744"/>
                  </a:cubicBezTo>
                  <a:cubicBezTo>
                    <a:pt x="19" y="1853"/>
                    <a:pt x="13" y="1968"/>
                    <a:pt x="1" y="2083"/>
                  </a:cubicBezTo>
                  <a:lnTo>
                    <a:pt x="436" y="2119"/>
                  </a:lnTo>
                  <a:cubicBezTo>
                    <a:pt x="455" y="1950"/>
                    <a:pt x="455" y="1774"/>
                    <a:pt x="467" y="1598"/>
                  </a:cubicBezTo>
                  <a:lnTo>
                    <a:pt x="491" y="1078"/>
                  </a:lnTo>
                  <a:cubicBezTo>
                    <a:pt x="491" y="902"/>
                    <a:pt x="497" y="727"/>
                    <a:pt x="497" y="557"/>
                  </a:cubicBezTo>
                  <a:lnTo>
                    <a:pt x="503" y="291"/>
                  </a:lnTo>
                  <a:lnTo>
                    <a:pt x="503" y="24"/>
                  </a:lnTo>
                  <a:lnTo>
                    <a:pt x="122"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2664575" y="1877500"/>
              <a:ext cx="13025" cy="2075"/>
            </a:xfrm>
            <a:custGeom>
              <a:rect b="b" l="l" r="r" t="t"/>
              <a:pathLst>
                <a:path extrusionOk="0" h="83" w="521">
                  <a:moveTo>
                    <a:pt x="134" y="1"/>
                  </a:moveTo>
                  <a:cubicBezTo>
                    <a:pt x="88" y="1"/>
                    <a:pt x="43" y="10"/>
                    <a:pt x="0" y="40"/>
                  </a:cubicBezTo>
                  <a:cubicBezTo>
                    <a:pt x="33" y="54"/>
                    <a:pt x="68" y="58"/>
                    <a:pt x="104" y="58"/>
                  </a:cubicBezTo>
                  <a:cubicBezTo>
                    <a:pt x="151" y="58"/>
                    <a:pt x="199" y="51"/>
                    <a:pt x="246" y="51"/>
                  </a:cubicBezTo>
                  <a:cubicBezTo>
                    <a:pt x="255" y="51"/>
                    <a:pt x="264" y="52"/>
                    <a:pt x="273" y="52"/>
                  </a:cubicBezTo>
                  <a:cubicBezTo>
                    <a:pt x="357" y="52"/>
                    <a:pt x="442" y="70"/>
                    <a:pt x="521" y="83"/>
                  </a:cubicBezTo>
                  <a:lnTo>
                    <a:pt x="521" y="77"/>
                  </a:lnTo>
                  <a:cubicBezTo>
                    <a:pt x="442" y="40"/>
                    <a:pt x="357" y="22"/>
                    <a:pt x="273" y="16"/>
                  </a:cubicBezTo>
                  <a:cubicBezTo>
                    <a:pt x="227" y="10"/>
                    <a:pt x="180" y="1"/>
                    <a:pt x="13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2664575" y="1877500"/>
              <a:ext cx="13025" cy="2075"/>
            </a:xfrm>
            <a:custGeom>
              <a:rect b="b" l="l" r="r" t="t"/>
              <a:pathLst>
                <a:path extrusionOk="0" h="83" w="521">
                  <a:moveTo>
                    <a:pt x="134" y="1"/>
                  </a:moveTo>
                  <a:cubicBezTo>
                    <a:pt x="88" y="1"/>
                    <a:pt x="43" y="10"/>
                    <a:pt x="0" y="40"/>
                  </a:cubicBezTo>
                  <a:cubicBezTo>
                    <a:pt x="33" y="54"/>
                    <a:pt x="68" y="58"/>
                    <a:pt x="104" y="58"/>
                  </a:cubicBezTo>
                  <a:cubicBezTo>
                    <a:pt x="151" y="58"/>
                    <a:pt x="199" y="51"/>
                    <a:pt x="246" y="51"/>
                  </a:cubicBezTo>
                  <a:cubicBezTo>
                    <a:pt x="255" y="51"/>
                    <a:pt x="264" y="52"/>
                    <a:pt x="273" y="52"/>
                  </a:cubicBezTo>
                  <a:cubicBezTo>
                    <a:pt x="357" y="52"/>
                    <a:pt x="442" y="70"/>
                    <a:pt x="521" y="83"/>
                  </a:cubicBezTo>
                  <a:lnTo>
                    <a:pt x="521" y="77"/>
                  </a:lnTo>
                  <a:cubicBezTo>
                    <a:pt x="442" y="40"/>
                    <a:pt x="357" y="22"/>
                    <a:pt x="273" y="16"/>
                  </a:cubicBezTo>
                  <a:cubicBezTo>
                    <a:pt x="227" y="10"/>
                    <a:pt x="180" y="1"/>
                    <a:pt x="13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a:off x="2664425" y="1903550"/>
              <a:ext cx="12125" cy="3125"/>
            </a:xfrm>
            <a:custGeom>
              <a:rect b="b" l="l" r="r" t="t"/>
              <a:pathLst>
                <a:path extrusionOk="0" h="125" w="485">
                  <a:moveTo>
                    <a:pt x="102" y="1"/>
                  </a:moveTo>
                  <a:cubicBezTo>
                    <a:pt x="69" y="1"/>
                    <a:pt x="35" y="7"/>
                    <a:pt x="0" y="27"/>
                  </a:cubicBezTo>
                  <a:cubicBezTo>
                    <a:pt x="46" y="55"/>
                    <a:pt x="101" y="58"/>
                    <a:pt x="154" y="58"/>
                  </a:cubicBezTo>
                  <a:cubicBezTo>
                    <a:pt x="172" y="58"/>
                    <a:pt x="189" y="58"/>
                    <a:pt x="206" y="58"/>
                  </a:cubicBezTo>
                  <a:cubicBezTo>
                    <a:pt x="297" y="64"/>
                    <a:pt x="388" y="94"/>
                    <a:pt x="478" y="124"/>
                  </a:cubicBezTo>
                  <a:cubicBezTo>
                    <a:pt x="485" y="124"/>
                    <a:pt x="485" y="118"/>
                    <a:pt x="478" y="112"/>
                  </a:cubicBezTo>
                  <a:cubicBezTo>
                    <a:pt x="400" y="64"/>
                    <a:pt x="321" y="40"/>
                    <a:pt x="236" y="21"/>
                  </a:cubicBezTo>
                  <a:cubicBezTo>
                    <a:pt x="194" y="14"/>
                    <a:pt x="149" y="1"/>
                    <a:pt x="10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a:off x="2664425" y="1903550"/>
              <a:ext cx="12125" cy="3125"/>
            </a:xfrm>
            <a:custGeom>
              <a:rect b="b" l="l" r="r" t="t"/>
              <a:pathLst>
                <a:path extrusionOk="0" h="125" w="485">
                  <a:moveTo>
                    <a:pt x="102" y="1"/>
                  </a:moveTo>
                  <a:cubicBezTo>
                    <a:pt x="69" y="1"/>
                    <a:pt x="35" y="7"/>
                    <a:pt x="0" y="27"/>
                  </a:cubicBezTo>
                  <a:cubicBezTo>
                    <a:pt x="46" y="55"/>
                    <a:pt x="101" y="58"/>
                    <a:pt x="154" y="58"/>
                  </a:cubicBezTo>
                  <a:cubicBezTo>
                    <a:pt x="172" y="58"/>
                    <a:pt x="189" y="58"/>
                    <a:pt x="206" y="58"/>
                  </a:cubicBezTo>
                  <a:cubicBezTo>
                    <a:pt x="297" y="64"/>
                    <a:pt x="388" y="94"/>
                    <a:pt x="478" y="124"/>
                  </a:cubicBezTo>
                  <a:cubicBezTo>
                    <a:pt x="485" y="124"/>
                    <a:pt x="485" y="118"/>
                    <a:pt x="478" y="112"/>
                  </a:cubicBezTo>
                  <a:cubicBezTo>
                    <a:pt x="400" y="64"/>
                    <a:pt x="321" y="40"/>
                    <a:pt x="236" y="21"/>
                  </a:cubicBezTo>
                  <a:cubicBezTo>
                    <a:pt x="194" y="14"/>
                    <a:pt x="149" y="1"/>
                    <a:pt x="10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2668050" y="1884325"/>
              <a:ext cx="3800" cy="950"/>
            </a:xfrm>
            <a:custGeom>
              <a:rect b="b" l="l" r="r" t="t"/>
              <a:pathLst>
                <a:path extrusionOk="0" h="38" w="152">
                  <a:moveTo>
                    <a:pt x="64" y="1"/>
                  </a:moveTo>
                  <a:cubicBezTo>
                    <a:pt x="41" y="1"/>
                    <a:pt x="20" y="4"/>
                    <a:pt x="1" y="15"/>
                  </a:cubicBezTo>
                  <a:lnTo>
                    <a:pt x="1" y="21"/>
                  </a:lnTo>
                  <a:cubicBezTo>
                    <a:pt x="20" y="33"/>
                    <a:pt x="43" y="37"/>
                    <a:pt x="66" y="37"/>
                  </a:cubicBezTo>
                  <a:cubicBezTo>
                    <a:pt x="92" y="37"/>
                    <a:pt x="120" y="31"/>
                    <a:pt x="146" y="21"/>
                  </a:cubicBezTo>
                  <a:cubicBezTo>
                    <a:pt x="152" y="21"/>
                    <a:pt x="152" y="9"/>
                    <a:pt x="146" y="9"/>
                  </a:cubicBezTo>
                  <a:cubicBezTo>
                    <a:pt x="119" y="6"/>
                    <a:pt x="91" y="1"/>
                    <a:pt x="64"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2668050" y="1884325"/>
              <a:ext cx="3800" cy="950"/>
            </a:xfrm>
            <a:custGeom>
              <a:rect b="b" l="l" r="r" t="t"/>
              <a:pathLst>
                <a:path extrusionOk="0" h="38" w="152">
                  <a:moveTo>
                    <a:pt x="64" y="1"/>
                  </a:moveTo>
                  <a:cubicBezTo>
                    <a:pt x="41" y="1"/>
                    <a:pt x="20" y="4"/>
                    <a:pt x="1" y="15"/>
                  </a:cubicBezTo>
                  <a:lnTo>
                    <a:pt x="1" y="21"/>
                  </a:lnTo>
                  <a:cubicBezTo>
                    <a:pt x="20" y="33"/>
                    <a:pt x="43" y="37"/>
                    <a:pt x="66" y="37"/>
                  </a:cubicBezTo>
                  <a:cubicBezTo>
                    <a:pt x="92" y="37"/>
                    <a:pt x="120" y="31"/>
                    <a:pt x="146" y="21"/>
                  </a:cubicBezTo>
                  <a:cubicBezTo>
                    <a:pt x="152" y="21"/>
                    <a:pt x="152" y="9"/>
                    <a:pt x="146" y="9"/>
                  </a:cubicBezTo>
                  <a:cubicBezTo>
                    <a:pt x="119" y="6"/>
                    <a:pt x="91" y="1"/>
                    <a:pt x="64"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2667150" y="1912875"/>
              <a:ext cx="4700" cy="1600"/>
            </a:xfrm>
            <a:custGeom>
              <a:rect b="b" l="l" r="r" t="t"/>
              <a:pathLst>
                <a:path extrusionOk="0" h="64" w="188">
                  <a:moveTo>
                    <a:pt x="77" y="0"/>
                  </a:moveTo>
                  <a:cubicBezTo>
                    <a:pt x="50" y="0"/>
                    <a:pt x="24" y="8"/>
                    <a:pt x="0" y="24"/>
                  </a:cubicBezTo>
                  <a:cubicBezTo>
                    <a:pt x="38" y="48"/>
                    <a:pt x="88" y="64"/>
                    <a:pt x="139" y="64"/>
                  </a:cubicBezTo>
                  <a:cubicBezTo>
                    <a:pt x="153" y="64"/>
                    <a:pt x="168" y="63"/>
                    <a:pt x="182" y="60"/>
                  </a:cubicBezTo>
                  <a:cubicBezTo>
                    <a:pt x="188" y="60"/>
                    <a:pt x="188" y="48"/>
                    <a:pt x="182" y="42"/>
                  </a:cubicBezTo>
                  <a:cubicBezTo>
                    <a:pt x="151" y="14"/>
                    <a:pt x="114" y="0"/>
                    <a:pt x="77"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2667150" y="1912875"/>
              <a:ext cx="4700" cy="1600"/>
            </a:xfrm>
            <a:custGeom>
              <a:rect b="b" l="l" r="r" t="t"/>
              <a:pathLst>
                <a:path extrusionOk="0" h="64" w="188">
                  <a:moveTo>
                    <a:pt x="77" y="0"/>
                  </a:moveTo>
                  <a:cubicBezTo>
                    <a:pt x="50" y="0"/>
                    <a:pt x="24" y="8"/>
                    <a:pt x="0" y="24"/>
                  </a:cubicBezTo>
                  <a:cubicBezTo>
                    <a:pt x="38" y="48"/>
                    <a:pt x="88" y="64"/>
                    <a:pt x="139" y="64"/>
                  </a:cubicBezTo>
                  <a:cubicBezTo>
                    <a:pt x="153" y="64"/>
                    <a:pt x="168" y="63"/>
                    <a:pt x="182" y="60"/>
                  </a:cubicBezTo>
                  <a:cubicBezTo>
                    <a:pt x="188" y="60"/>
                    <a:pt x="188" y="48"/>
                    <a:pt x="182" y="42"/>
                  </a:cubicBezTo>
                  <a:cubicBezTo>
                    <a:pt x="151" y="14"/>
                    <a:pt x="114" y="0"/>
                    <a:pt x="77"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2650500" y="1923750"/>
              <a:ext cx="29975" cy="59500"/>
            </a:xfrm>
            <a:custGeom>
              <a:rect b="b" l="l" r="r" t="t"/>
              <a:pathLst>
                <a:path extrusionOk="0" h="2380" w="1199">
                  <a:moveTo>
                    <a:pt x="351" y="0"/>
                  </a:moveTo>
                  <a:lnTo>
                    <a:pt x="285" y="551"/>
                  </a:lnTo>
                  <a:cubicBezTo>
                    <a:pt x="261" y="733"/>
                    <a:pt x="230" y="921"/>
                    <a:pt x="200" y="1102"/>
                  </a:cubicBezTo>
                  <a:cubicBezTo>
                    <a:pt x="170" y="1290"/>
                    <a:pt x="139" y="1472"/>
                    <a:pt x="103" y="1653"/>
                  </a:cubicBezTo>
                  <a:lnTo>
                    <a:pt x="0" y="2210"/>
                  </a:lnTo>
                  <a:lnTo>
                    <a:pt x="884" y="2380"/>
                  </a:lnTo>
                  <a:lnTo>
                    <a:pt x="981" y="1805"/>
                  </a:lnTo>
                  <a:cubicBezTo>
                    <a:pt x="1011" y="1617"/>
                    <a:pt x="1042" y="1423"/>
                    <a:pt x="1066" y="1229"/>
                  </a:cubicBezTo>
                  <a:cubicBezTo>
                    <a:pt x="1090" y="1042"/>
                    <a:pt x="1126" y="848"/>
                    <a:pt x="1138" y="654"/>
                  </a:cubicBezTo>
                  <a:lnTo>
                    <a:pt x="1199" y="79"/>
                  </a:lnTo>
                  <a:lnTo>
                    <a:pt x="351"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2662150" y="1925100"/>
              <a:ext cx="18800" cy="3225"/>
            </a:xfrm>
            <a:custGeom>
              <a:rect b="b" l="l" r="r" t="t"/>
              <a:pathLst>
                <a:path extrusionOk="0" h="129" w="752">
                  <a:moveTo>
                    <a:pt x="240" y="0"/>
                  </a:moveTo>
                  <a:cubicBezTo>
                    <a:pt x="161" y="0"/>
                    <a:pt x="82" y="5"/>
                    <a:pt x="6" y="13"/>
                  </a:cubicBezTo>
                  <a:cubicBezTo>
                    <a:pt x="0" y="13"/>
                    <a:pt x="0" y="25"/>
                    <a:pt x="6" y="25"/>
                  </a:cubicBezTo>
                  <a:cubicBezTo>
                    <a:pt x="232" y="66"/>
                    <a:pt x="470" y="128"/>
                    <a:pt x="702" y="128"/>
                  </a:cubicBezTo>
                  <a:cubicBezTo>
                    <a:pt x="712" y="128"/>
                    <a:pt x="723" y="128"/>
                    <a:pt x="733" y="128"/>
                  </a:cubicBezTo>
                  <a:cubicBezTo>
                    <a:pt x="745" y="128"/>
                    <a:pt x="751" y="104"/>
                    <a:pt x="733" y="98"/>
                  </a:cubicBezTo>
                  <a:cubicBezTo>
                    <a:pt x="581" y="24"/>
                    <a:pt x="409" y="0"/>
                    <a:pt x="24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2662150" y="1925100"/>
              <a:ext cx="18800" cy="3225"/>
            </a:xfrm>
            <a:custGeom>
              <a:rect b="b" l="l" r="r" t="t"/>
              <a:pathLst>
                <a:path extrusionOk="0" h="129" w="752">
                  <a:moveTo>
                    <a:pt x="240" y="0"/>
                  </a:moveTo>
                  <a:cubicBezTo>
                    <a:pt x="161" y="0"/>
                    <a:pt x="82" y="5"/>
                    <a:pt x="6" y="13"/>
                  </a:cubicBezTo>
                  <a:cubicBezTo>
                    <a:pt x="0" y="13"/>
                    <a:pt x="0" y="25"/>
                    <a:pt x="6" y="25"/>
                  </a:cubicBezTo>
                  <a:cubicBezTo>
                    <a:pt x="232" y="66"/>
                    <a:pt x="470" y="128"/>
                    <a:pt x="702" y="128"/>
                  </a:cubicBezTo>
                  <a:cubicBezTo>
                    <a:pt x="712" y="128"/>
                    <a:pt x="723" y="128"/>
                    <a:pt x="733" y="128"/>
                  </a:cubicBezTo>
                  <a:cubicBezTo>
                    <a:pt x="745" y="128"/>
                    <a:pt x="751" y="104"/>
                    <a:pt x="733" y="98"/>
                  </a:cubicBezTo>
                  <a:cubicBezTo>
                    <a:pt x="581" y="24"/>
                    <a:pt x="409" y="0"/>
                    <a:pt x="24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2676525" y="1927750"/>
              <a:ext cx="4275" cy="28650"/>
            </a:xfrm>
            <a:custGeom>
              <a:rect b="b" l="l" r="r" t="t"/>
              <a:pathLst>
                <a:path extrusionOk="0" h="1146" w="171">
                  <a:moveTo>
                    <a:pt x="157" y="0"/>
                  </a:moveTo>
                  <a:cubicBezTo>
                    <a:pt x="149" y="0"/>
                    <a:pt x="140" y="8"/>
                    <a:pt x="134" y="22"/>
                  </a:cubicBezTo>
                  <a:cubicBezTo>
                    <a:pt x="103" y="204"/>
                    <a:pt x="85" y="391"/>
                    <a:pt x="67" y="579"/>
                  </a:cubicBezTo>
                  <a:cubicBezTo>
                    <a:pt x="43" y="767"/>
                    <a:pt x="25" y="948"/>
                    <a:pt x="1" y="1136"/>
                  </a:cubicBezTo>
                  <a:cubicBezTo>
                    <a:pt x="1" y="1142"/>
                    <a:pt x="2" y="1145"/>
                    <a:pt x="4" y="1145"/>
                  </a:cubicBezTo>
                  <a:cubicBezTo>
                    <a:pt x="5" y="1145"/>
                    <a:pt x="7" y="1142"/>
                    <a:pt x="7" y="1136"/>
                  </a:cubicBezTo>
                  <a:cubicBezTo>
                    <a:pt x="37" y="961"/>
                    <a:pt x="73" y="767"/>
                    <a:pt x="97" y="585"/>
                  </a:cubicBezTo>
                  <a:cubicBezTo>
                    <a:pt x="122" y="397"/>
                    <a:pt x="146" y="216"/>
                    <a:pt x="164" y="28"/>
                  </a:cubicBezTo>
                  <a:cubicBezTo>
                    <a:pt x="170" y="9"/>
                    <a:pt x="165" y="0"/>
                    <a:pt x="157"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2676525" y="1927750"/>
              <a:ext cx="4275" cy="28650"/>
            </a:xfrm>
            <a:custGeom>
              <a:rect b="b" l="l" r="r" t="t"/>
              <a:pathLst>
                <a:path extrusionOk="0" h="1146" w="171">
                  <a:moveTo>
                    <a:pt x="157" y="0"/>
                  </a:moveTo>
                  <a:cubicBezTo>
                    <a:pt x="149" y="0"/>
                    <a:pt x="140" y="8"/>
                    <a:pt x="134" y="22"/>
                  </a:cubicBezTo>
                  <a:cubicBezTo>
                    <a:pt x="103" y="204"/>
                    <a:pt x="85" y="391"/>
                    <a:pt x="67" y="579"/>
                  </a:cubicBezTo>
                  <a:cubicBezTo>
                    <a:pt x="43" y="767"/>
                    <a:pt x="25" y="948"/>
                    <a:pt x="1" y="1136"/>
                  </a:cubicBezTo>
                  <a:cubicBezTo>
                    <a:pt x="1" y="1142"/>
                    <a:pt x="2" y="1145"/>
                    <a:pt x="4" y="1145"/>
                  </a:cubicBezTo>
                  <a:cubicBezTo>
                    <a:pt x="5" y="1145"/>
                    <a:pt x="7" y="1142"/>
                    <a:pt x="7" y="1136"/>
                  </a:cubicBezTo>
                  <a:cubicBezTo>
                    <a:pt x="37" y="961"/>
                    <a:pt x="73" y="767"/>
                    <a:pt x="97" y="585"/>
                  </a:cubicBezTo>
                  <a:cubicBezTo>
                    <a:pt x="122" y="397"/>
                    <a:pt x="146" y="216"/>
                    <a:pt x="164" y="28"/>
                  </a:cubicBezTo>
                  <a:cubicBezTo>
                    <a:pt x="170" y="9"/>
                    <a:pt x="165" y="0"/>
                    <a:pt x="157"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2659425" y="1929350"/>
              <a:ext cx="18650" cy="53750"/>
            </a:xfrm>
            <a:custGeom>
              <a:rect b="b" l="l" r="r" t="t"/>
              <a:pathLst>
                <a:path extrusionOk="0" h="2150" w="746">
                  <a:moveTo>
                    <a:pt x="339" y="0"/>
                  </a:moveTo>
                  <a:lnTo>
                    <a:pt x="309" y="206"/>
                  </a:lnTo>
                  <a:lnTo>
                    <a:pt x="376" y="206"/>
                  </a:lnTo>
                  <a:cubicBezTo>
                    <a:pt x="388" y="206"/>
                    <a:pt x="412" y="212"/>
                    <a:pt x="430" y="212"/>
                  </a:cubicBezTo>
                  <a:cubicBezTo>
                    <a:pt x="442" y="212"/>
                    <a:pt x="461" y="218"/>
                    <a:pt x="473" y="231"/>
                  </a:cubicBezTo>
                  <a:cubicBezTo>
                    <a:pt x="503" y="237"/>
                    <a:pt x="533" y="249"/>
                    <a:pt x="557" y="267"/>
                  </a:cubicBezTo>
                  <a:cubicBezTo>
                    <a:pt x="600" y="297"/>
                    <a:pt x="630" y="327"/>
                    <a:pt x="630" y="327"/>
                  </a:cubicBezTo>
                  <a:cubicBezTo>
                    <a:pt x="630" y="327"/>
                    <a:pt x="624" y="333"/>
                    <a:pt x="612" y="333"/>
                  </a:cubicBezTo>
                  <a:cubicBezTo>
                    <a:pt x="594" y="340"/>
                    <a:pt x="570" y="340"/>
                    <a:pt x="539" y="352"/>
                  </a:cubicBezTo>
                  <a:cubicBezTo>
                    <a:pt x="515" y="355"/>
                    <a:pt x="485" y="356"/>
                    <a:pt x="452" y="356"/>
                  </a:cubicBezTo>
                  <a:cubicBezTo>
                    <a:pt x="420" y="356"/>
                    <a:pt x="385" y="355"/>
                    <a:pt x="352" y="352"/>
                  </a:cubicBezTo>
                  <a:cubicBezTo>
                    <a:pt x="327" y="352"/>
                    <a:pt x="309" y="340"/>
                    <a:pt x="285" y="333"/>
                  </a:cubicBezTo>
                  <a:lnTo>
                    <a:pt x="267" y="455"/>
                  </a:lnTo>
                  <a:lnTo>
                    <a:pt x="309" y="455"/>
                  </a:lnTo>
                  <a:cubicBezTo>
                    <a:pt x="339" y="455"/>
                    <a:pt x="358" y="473"/>
                    <a:pt x="382" y="491"/>
                  </a:cubicBezTo>
                  <a:cubicBezTo>
                    <a:pt x="388" y="503"/>
                    <a:pt x="400" y="515"/>
                    <a:pt x="406" y="521"/>
                  </a:cubicBezTo>
                  <a:lnTo>
                    <a:pt x="412" y="533"/>
                  </a:lnTo>
                  <a:lnTo>
                    <a:pt x="412" y="539"/>
                  </a:lnTo>
                  <a:lnTo>
                    <a:pt x="412" y="545"/>
                  </a:lnTo>
                  <a:lnTo>
                    <a:pt x="406" y="551"/>
                  </a:lnTo>
                  <a:lnTo>
                    <a:pt x="376" y="582"/>
                  </a:lnTo>
                  <a:cubicBezTo>
                    <a:pt x="356" y="597"/>
                    <a:pt x="332" y="607"/>
                    <a:pt x="307" y="607"/>
                  </a:cubicBezTo>
                  <a:cubicBezTo>
                    <a:pt x="302" y="607"/>
                    <a:pt x="296" y="607"/>
                    <a:pt x="291" y="606"/>
                  </a:cubicBezTo>
                  <a:cubicBezTo>
                    <a:pt x="273" y="606"/>
                    <a:pt x="267" y="600"/>
                    <a:pt x="255" y="594"/>
                  </a:cubicBezTo>
                  <a:lnTo>
                    <a:pt x="146" y="1248"/>
                  </a:lnTo>
                  <a:cubicBezTo>
                    <a:pt x="164" y="1248"/>
                    <a:pt x="176" y="1260"/>
                    <a:pt x="200" y="1260"/>
                  </a:cubicBezTo>
                  <a:cubicBezTo>
                    <a:pt x="267" y="1272"/>
                    <a:pt x="333" y="1302"/>
                    <a:pt x="382" y="1332"/>
                  </a:cubicBezTo>
                  <a:cubicBezTo>
                    <a:pt x="406" y="1351"/>
                    <a:pt x="424" y="1363"/>
                    <a:pt x="442" y="1381"/>
                  </a:cubicBezTo>
                  <a:lnTo>
                    <a:pt x="467" y="1399"/>
                  </a:lnTo>
                  <a:cubicBezTo>
                    <a:pt x="467" y="1399"/>
                    <a:pt x="461" y="1411"/>
                    <a:pt x="436" y="1411"/>
                  </a:cubicBezTo>
                  <a:cubicBezTo>
                    <a:pt x="418" y="1417"/>
                    <a:pt x="394" y="1417"/>
                    <a:pt x="364" y="1423"/>
                  </a:cubicBezTo>
                  <a:cubicBezTo>
                    <a:pt x="351" y="1425"/>
                    <a:pt x="336" y="1426"/>
                    <a:pt x="319" y="1426"/>
                  </a:cubicBezTo>
                  <a:cubicBezTo>
                    <a:pt x="274" y="1426"/>
                    <a:pt x="219" y="1420"/>
                    <a:pt x="170" y="1411"/>
                  </a:cubicBezTo>
                  <a:cubicBezTo>
                    <a:pt x="152" y="1399"/>
                    <a:pt x="140" y="1399"/>
                    <a:pt x="121" y="1393"/>
                  </a:cubicBezTo>
                  <a:lnTo>
                    <a:pt x="85" y="1599"/>
                  </a:lnTo>
                  <a:lnTo>
                    <a:pt x="134" y="1599"/>
                  </a:lnTo>
                  <a:cubicBezTo>
                    <a:pt x="164" y="1605"/>
                    <a:pt x="194" y="1623"/>
                    <a:pt x="206" y="1653"/>
                  </a:cubicBezTo>
                  <a:cubicBezTo>
                    <a:pt x="212" y="1665"/>
                    <a:pt x="224" y="1671"/>
                    <a:pt x="230" y="1684"/>
                  </a:cubicBezTo>
                  <a:cubicBezTo>
                    <a:pt x="230" y="1690"/>
                    <a:pt x="237" y="1690"/>
                    <a:pt x="237" y="1696"/>
                  </a:cubicBezTo>
                  <a:lnTo>
                    <a:pt x="237" y="1702"/>
                  </a:lnTo>
                  <a:lnTo>
                    <a:pt x="230" y="1714"/>
                  </a:lnTo>
                  <a:cubicBezTo>
                    <a:pt x="224" y="1720"/>
                    <a:pt x="206" y="1726"/>
                    <a:pt x="200" y="1732"/>
                  </a:cubicBezTo>
                  <a:cubicBezTo>
                    <a:pt x="181" y="1744"/>
                    <a:pt x="162" y="1748"/>
                    <a:pt x="143" y="1748"/>
                  </a:cubicBezTo>
                  <a:cubicBezTo>
                    <a:pt x="132" y="1748"/>
                    <a:pt x="120" y="1746"/>
                    <a:pt x="109" y="1744"/>
                  </a:cubicBezTo>
                  <a:cubicBezTo>
                    <a:pt x="91" y="1744"/>
                    <a:pt x="79" y="1732"/>
                    <a:pt x="73" y="1726"/>
                  </a:cubicBezTo>
                  <a:lnTo>
                    <a:pt x="0" y="2065"/>
                  </a:lnTo>
                  <a:lnTo>
                    <a:pt x="467" y="2150"/>
                  </a:lnTo>
                  <a:lnTo>
                    <a:pt x="539" y="1629"/>
                  </a:lnTo>
                  <a:lnTo>
                    <a:pt x="582" y="1369"/>
                  </a:lnTo>
                  <a:lnTo>
                    <a:pt x="612" y="1114"/>
                  </a:lnTo>
                  <a:lnTo>
                    <a:pt x="678" y="594"/>
                  </a:lnTo>
                  <a:lnTo>
                    <a:pt x="745" y="67"/>
                  </a:lnTo>
                  <a:lnTo>
                    <a:pt x="339"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2660625" y="1933625"/>
              <a:ext cx="14100" cy="3325"/>
            </a:xfrm>
            <a:custGeom>
              <a:rect b="b" l="l" r="r" t="t"/>
              <a:pathLst>
                <a:path extrusionOk="0" h="133" w="564">
                  <a:moveTo>
                    <a:pt x="112" y="1"/>
                  </a:moveTo>
                  <a:cubicBezTo>
                    <a:pt x="73" y="1"/>
                    <a:pt x="36" y="8"/>
                    <a:pt x="1" y="29"/>
                  </a:cubicBezTo>
                  <a:cubicBezTo>
                    <a:pt x="92" y="72"/>
                    <a:pt x="201" y="60"/>
                    <a:pt x="291" y="72"/>
                  </a:cubicBezTo>
                  <a:cubicBezTo>
                    <a:pt x="382" y="90"/>
                    <a:pt x="461" y="102"/>
                    <a:pt x="552" y="132"/>
                  </a:cubicBezTo>
                  <a:cubicBezTo>
                    <a:pt x="552" y="132"/>
                    <a:pt x="564" y="126"/>
                    <a:pt x="552" y="126"/>
                  </a:cubicBezTo>
                  <a:cubicBezTo>
                    <a:pt x="473" y="78"/>
                    <a:pt x="382" y="47"/>
                    <a:pt x="298" y="35"/>
                  </a:cubicBezTo>
                  <a:cubicBezTo>
                    <a:pt x="238" y="20"/>
                    <a:pt x="173" y="1"/>
                    <a:pt x="1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2660625" y="1933625"/>
              <a:ext cx="14100" cy="3325"/>
            </a:xfrm>
            <a:custGeom>
              <a:rect b="b" l="l" r="r" t="t"/>
              <a:pathLst>
                <a:path extrusionOk="0" h="133" w="564">
                  <a:moveTo>
                    <a:pt x="112" y="1"/>
                  </a:moveTo>
                  <a:cubicBezTo>
                    <a:pt x="73" y="1"/>
                    <a:pt x="36" y="8"/>
                    <a:pt x="1" y="29"/>
                  </a:cubicBezTo>
                  <a:cubicBezTo>
                    <a:pt x="92" y="72"/>
                    <a:pt x="201" y="60"/>
                    <a:pt x="291" y="72"/>
                  </a:cubicBezTo>
                  <a:cubicBezTo>
                    <a:pt x="382" y="90"/>
                    <a:pt x="461" y="102"/>
                    <a:pt x="552" y="132"/>
                  </a:cubicBezTo>
                  <a:cubicBezTo>
                    <a:pt x="552" y="132"/>
                    <a:pt x="564" y="126"/>
                    <a:pt x="552" y="126"/>
                  </a:cubicBezTo>
                  <a:cubicBezTo>
                    <a:pt x="473" y="78"/>
                    <a:pt x="382" y="47"/>
                    <a:pt x="298" y="35"/>
                  </a:cubicBezTo>
                  <a:cubicBezTo>
                    <a:pt x="238" y="20"/>
                    <a:pt x="173" y="1"/>
                    <a:pt x="1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2657750" y="1959625"/>
              <a:ext cx="12600" cy="4400"/>
            </a:xfrm>
            <a:custGeom>
              <a:rect b="b" l="l" r="r" t="t"/>
              <a:pathLst>
                <a:path extrusionOk="0" h="176" w="504">
                  <a:moveTo>
                    <a:pt x="79" y="1"/>
                  </a:moveTo>
                  <a:cubicBezTo>
                    <a:pt x="53" y="1"/>
                    <a:pt x="26" y="6"/>
                    <a:pt x="1" y="19"/>
                  </a:cubicBezTo>
                  <a:cubicBezTo>
                    <a:pt x="61" y="61"/>
                    <a:pt x="146" y="61"/>
                    <a:pt x="213" y="79"/>
                  </a:cubicBezTo>
                  <a:cubicBezTo>
                    <a:pt x="316" y="97"/>
                    <a:pt x="406" y="140"/>
                    <a:pt x="497" y="176"/>
                  </a:cubicBezTo>
                  <a:cubicBezTo>
                    <a:pt x="503" y="176"/>
                    <a:pt x="503" y="170"/>
                    <a:pt x="503" y="158"/>
                  </a:cubicBezTo>
                  <a:cubicBezTo>
                    <a:pt x="425" y="109"/>
                    <a:pt x="346" y="67"/>
                    <a:pt x="261" y="49"/>
                  </a:cubicBezTo>
                  <a:cubicBezTo>
                    <a:pt x="202" y="28"/>
                    <a:pt x="140" y="1"/>
                    <a:pt x="7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2657750" y="1959625"/>
              <a:ext cx="12600" cy="4400"/>
            </a:xfrm>
            <a:custGeom>
              <a:rect b="b" l="l" r="r" t="t"/>
              <a:pathLst>
                <a:path extrusionOk="0" h="176" w="504">
                  <a:moveTo>
                    <a:pt x="79" y="1"/>
                  </a:moveTo>
                  <a:cubicBezTo>
                    <a:pt x="53" y="1"/>
                    <a:pt x="26" y="6"/>
                    <a:pt x="1" y="19"/>
                  </a:cubicBezTo>
                  <a:cubicBezTo>
                    <a:pt x="61" y="61"/>
                    <a:pt x="146" y="61"/>
                    <a:pt x="213" y="79"/>
                  </a:cubicBezTo>
                  <a:cubicBezTo>
                    <a:pt x="316" y="97"/>
                    <a:pt x="406" y="140"/>
                    <a:pt x="497" y="176"/>
                  </a:cubicBezTo>
                  <a:cubicBezTo>
                    <a:pt x="503" y="176"/>
                    <a:pt x="503" y="170"/>
                    <a:pt x="503" y="158"/>
                  </a:cubicBezTo>
                  <a:cubicBezTo>
                    <a:pt x="425" y="109"/>
                    <a:pt x="346" y="67"/>
                    <a:pt x="261" y="49"/>
                  </a:cubicBezTo>
                  <a:cubicBezTo>
                    <a:pt x="202" y="28"/>
                    <a:pt x="140" y="1"/>
                    <a:pt x="7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2663650" y="1940750"/>
              <a:ext cx="3975" cy="1050"/>
            </a:xfrm>
            <a:custGeom>
              <a:rect b="b" l="l" r="r" t="t"/>
              <a:pathLst>
                <a:path extrusionOk="0" h="42" w="159">
                  <a:moveTo>
                    <a:pt x="76" y="1"/>
                  </a:moveTo>
                  <a:cubicBezTo>
                    <a:pt x="52" y="1"/>
                    <a:pt x="26" y="5"/>
                    <a:pt x="1" y="17"/>
                  </a:cubicBezTo>
                  <a:cubicBezTo>
                    <a:pt x="25" y="34"/>
                    <a:pt x="53" y="41"/>
                    <a:pt x="82" y="41"/>
                  </a:cubicBezTo>
                  <a:cubicBezTo>
                    <a:pt x="105" y="41"/>
                    <a:pt x="129" y="37"/>
                    <a:pt x="152" y="29"/>
                  </a:cubicBezTo>
                  <a:cubicBezTo>
                    <a:pt x="158" y="29"/>
                    <a:pt x="158" y="17"/>
                    <a:pt x="152" y="17"/>
                  </a:cubicBezTo>
                  <a:cubicBezTo>
                    <a:pt x="130" y="7"/>
                    <a:pt x="103" y="1"/>
                    <a:pt x="7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2663650" y="1940750"/>
              <a:ext cx="3975" cy="1050"/>
            </a:xfrm>
            <a:custGeom>
              <a:rect b="b" l="l" r="r" t="t"/>
              <a:pathLst>
                <a:path extrusionOk="0" h="42" w="159">
                  <a:moveTo>
                    <a:pt x="76" y="1"/>
                  </a:moveTo>
                  <a:cubicBezTo>
                    <a:pt x="52" y="1"/>
                    <a:pt x="26" y="5"/>
                    <a:pt x="1" y="17"/>
                  </a:cubicBezTo>
                  <a:cubicBezTo>
                    <a:pt x="25" y="34"/>
                    <a:pt x="53" y="41"/>
                    <a:pt x="82" y="41"/>
                  </a:cubicBezTo>
                  <a:cubicBezTo>
                    <a:pt x="105" y="41"/>
                    <a:pt x="129" y="37"/>
                    <a:pt x="152" y="29"/>
                  </a:cubicBezTo>
                  <a:cubicBezTo>
                    <a:pt x="158" y="29"/>
                    <a:pt x="158" y="17"/>
                    <a:pt x="152" y="17"/>
                  </a:cubicBezTo>
                  <a:cubicBezTo>
                    <a:pt x="130" y="7"/>
                    <a:pt x="103" y="1"/>
                    <a:pt x="7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2659575" y="1969075"/>
              <a:ext cx="5025" cy="1775"/>
            </a:xfrm>
            <a:custGeom>
              <a:rect b="b" l="l" r="r" t="t"/>
              <a:pathLst>
                <a:path extrusionOk="0" h="71" w="201">
                  <a:moveTo>
                    <a:pt x="73" y="1"/>
                  </a:moveTo>
                  <a:cubicBezTo>
                    <a:pt x="49" y="1"/>
                    <a:pt x="25" y="6"/>
                    <a:pt x="0" y="16"/>
                  </a:cubicBezTo>
                  <a:cubicBezTo>
                    <a:pt x="49" y="52"/>
                    <a:pt x="115" y="70"/>
                    <a:pt x="188" y="70"/>
                  </a:cubicBezTo>
                  <a:cubicBezTo>
                    <a:pt x="194" y="70"/>
                    <a:pt x="200" y="52"/>
                    <a:pt x="194" y="46"/>
                  </a:cubicBezTo>
                  <a:cubicBezTo>
                    <a:pt x="158" y="18"/>
                    <a:pt x="117" y="1"/>
                    <a:pt x="73"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2659575" y="1969075"/>
              <a:ext cx="5025" cy="1775"/>
            </a:xfrm>
            <a:custGeom>
              <a:rect b="b" l="l" r="r" t="t"/>
              <a:pathLst>
                <a:path extrusionOk="0" h="71" w="201">
                  <a:moveTo>
                    <a:pt x="73" y="1"/>
                  </a:moveTo>
                  <a:cubicBezTo>
                    <a:pt x="49" y="1"/>
                    <a:pt x="25" y="6"/>
                    <a:pt x="0" y="16"/>
                  </a:cubicBezTo>
                  <a:cubicBezTo>
                    <a:pt x="49" y="52"/>
                    <a:pt x="115" y="70"/>
                    <a:pt x="188" y="70"/>
                  </a:cubicBezTo>
                  <a:cubicBezTo>
                    <a:pt x="194" y="70"/>
                    <a:pt x="200" y="52"/>
                    <a:pt x="194" y="46"/>
                  </a:cubicBezTo>
                  <a:cubicBezTo>
                    <a:pt x="158" y="18"/>
                    <a:pt x="117" y="1"/>
                    <a:pt x="73"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2636425" y="1979150"/>
              <a:ext cx="35900" cy="60875"/>
            </a:xfrm>
            <a:custGeom>
              <a:rect b="b" l="l" r="r" t="t"/>
              <a:pathLst>
                <a:path extrusionOk="0" h="2435" w="1436">
                  <a:moveTo>
                    <a:pt x="551" y="0"/>
                  </a:moveTo>
                  <a:lnTo>
                    <a:pt x="430" y="545"/>
                  </a:lnTo>
                  <a:lnTo>
                    <a:pt x="297" y="1090"/>
                  </a:lnTo>
                  <a:cubicBezTo>
                    <a:pt x="248" y="1272"/>
                    <a:pt x="206" y="1453"/>
                    <a:pt x="151" y="1635"/>
                  </a:cubicBezTo>
                  <a:lnTo>
                    <a:pt x="0" y="2174"/>
                  </a:lnTo>
                  <a:lnTo>
                    <a:pt x="914" y="2434"/>
                  </a:lnTo>
                  <a:lnTo>
                    <a:pt x="1060" y="1877"/>
                  </a:lnTo>
                  <a:cubicBezTo>
                    <a:pt x="1114" y="1696"/>
                    <a:pt x="1150" y="1508"/>
                    <a:pt x="1193" y="1314"/>
                  </a:cubicBezTo>
                  <a:cubicBezTo>
                    <a:pt x="1241" y="1126"/>
                    <a:pt x="1284" y="939"/>
                    <a:pt x="1326" y="751"/>
                  </a:cubicBezTo>
                  <a:lnTo>
                    <a:pt x="1435" y="182"/>
                  </a:lnTo>
                  <a:lnTo>
                    <a:pt x="551"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2653075" y="1980800"/>
              <a:ext cx="19700" cy="5025"/>
            </a:xfrm>
            <a:custGeom>
              <a:rect b="b" l="l" r="r" t="t"/>
              <a:pathLst>
                <a:path extrusionOk="0" h="201" w="788">
                  <a:moveTo>
                    <a:pt x="6" y="1"/>
                  </a:moveTo>
                  <a:cubicBezTo>
                    <a:pt x="0" y="1"/>
                    <a:pt x="0" y="19"/>
                    <a:pt x="6" y="19"/>
                  </a:cubicBezTo>
                  <a:cubicBezTo>
                    <a:pt x="260" y="86"/>
                    <a:pt x="509" y="177"/>
                    <a:pt x="763" y="201"/>
                  </a:cubicBezTo>
                  <a:cubicBezTo>
                    <a:pt x="781" y="201"/>
                    <a:pt x="787" y="177"/>
                    <a:pt x="769" y="170"/>
                  </a:cubicBezTo>
                  <a:cubicBezTo>
                    <a:pt x="545" y="37"/>
                    <a:pt x="267" y="7"/>
                    <a:pt x="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2653075" y="1980800"/>
              <a:ext cx="19700" cy="5025"/>
            </a:xfrm>
            <a:custGeom>
              <a:rect b="b" l="l" r="r" t="t"/>
              <a:pathLst>
                <a:path extrusionOk="0" h="201" w="788">
                  <a:moveTo>
                    <a:pt x="6" y="1"/>
                  </a:moveTo>
                  <a:cubicBezTo>
                    <a:pt x="0" y="1"/>
                    <a:pt x="0" y="19"/>
                    <a:pt x="6" y="19"/>
                  </a:cubicBezTo>
                  <a:cubicBezTo>
                    <a:pt x="260" y="86"/>
                    <a:pt x="509" y="177"/>
                    <a:pt x="763" y="201"/>
                  </a:cubicBezTo>
                  <a:cubicBezTo>
                    <a:pt x="781" y="201"/>
                    <a:pt x="787" y="177"/>
                    <a:pt x="769" y="170"/>
                  </a:cubicBezTo>
                  <a:cubicBezTo>
                    <a:pt x="545" y="37"/>
                    <a:pt x="267" y="7"/>
                    <a:pt x="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2665775" y="1985050"/>
              <a:ext cx="6925" cy="28000"/>
            </a:xfrm>
            <a:custGeom>
              <a:rect b="b" l="l" r="r" t="t"/>
              <a:pathLst>
                <a:path extrusionOk="0" h="1120" w="277">
                  <a:moveTo>
                    <a:pt x="260" y="0"/>
                  </a:moveTo>
                  <a:cubicBezTo>
                    <a:pt x="253" y="0"/>
                    <a:pt x="246" y="5"/>
                    <a:pt x="243" y="19"/>
                  </a:cubicBezTo>
                  <a:cubicBezTo>
                    <a:pt x="188" y="200"/>
                    <a:pt x="152" y="382"/>
                    <a:pt x="110" y="564"/>
                  </a:cubicBezTo>
                  <a:lnTo>
                    <a:pt x="1" y="1108"/>
                  </a:lnTo>
                  <a:cubicBezTo>
                    <a:pt x="1" y="1115"/>
                    <a:pt x="3" y="1120"/>
                    <a:pt x="4" y="1120"/>
                  </a:cubicBezTo>
                  <a:cubicBezTo>
                    <a:pt x="6" y="1120"/>
                    <a:pt x="7" y="1117"/>
                    <a:pt x="7" y="1108"/>
                  </a:cubicBezTo>
                  <a:cubicBezTo>
                    <a:pt x="61" y="927"/>
                    <a:pt x="104" y="757"/>
                    <a:pt x="152" y="564"/>
                  </a:cubicBezTo>
                  <a:cubicBezTo>
                    <a:pt x="188" y="382"/>
                    <a:pt x="231" y="200"/>
                    <a:pt x="273" y="19"/>
                  </a:cubicBezTo>
                  <a:cubicBezTo>
                    <a:pt x="277" y="8"/>
                    <a:pt x="269" y="0"/>
                    <a:pt x="26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2665775" y="1985050"/>
              <a:ext cx="6925" cy="28000"/>
            </a:xfrm>
            <a:custGeom>
              <a:rect b="b" l="l" r="r" t="t"/>
              <a:pathLst>
                <a:path extrusionOk="0" h="1120" w="277">
                  <a:moveTo>
                    <a:pt x="260" y="0"/>
                  </a:moveTo>
                  <a:cubicBezTo>
                    <a:pt x="253" y="0"/>
                    <a:pt x="246" y="5"/>
                    <a:pt x="243" y="19"/>
                  </a:cubicBezTo>
                  <a:cubicBezTo>
                    <a:pt x="188" y="200"/>
                    <a:pt x="152" y="382"/>
                    <a:pt x="110" y="564"/>
                  </a:cubicBezTo>
                  <a:lnTo>
                    <a:pt x="1" y="1108"/>
                  </a:lnTo>
                  <a:cubicBezTo>
                    <a:pt x="1" y="1115"/>
                    <a:pt x="3" y="1120"/>
                    <a:pt x="4" y="1120"/>
                  </a:cubicBezTo>
                  <a:cubicBezTo>
                    <a:pt x="6" y="1120"/>
                    <a:pt x="7" y="1117"/>
                    <a:pt x="7" y="1108"/>
                  </a:cubicBezTo>
                  <a:cubicBezTo>
                    <a:pt x="61" y="927"/>
                    <a:pt x="104" y="757"/>
                    <a:pt x="152" y="564"/>
                  </a:cubicBezTo>
                  <a:cubicBezTo>
                    <a:pt x="188" y="382"/>
                    <a:pt x="231" y="200"/>
                    <a:pt x="273" y="19"/>
                  </a:cubicBezTo>
                  <a:cubicBezTo>
                    <a:pt x="277" y="8"/>
                    <a:pt x="269" y="0"/>
                    <a:pt x="26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2650800" y="1989175"/>
              <a:ext cx="14400" cy="4525"/>
            </a:xfrm>
            <a:custGeom>
              <a:rect b="b" l="l" r="r" t="t"/>
              <a:pathLst>
                <a:path extrusionOk="0" h="181" w="576">
                  <a:moveTo>
                    <a:pt x="85" y="0"/>
                  </a:moveTo>
                  <a:cubicBezTo>
                    <a:pt x="56" y="0"/>
                    <a:pt x="27" y="5"/>
                    <a:pt x="0" y="17"/>
                  </a:cubicBezTo>
                  <a:cubicBezTo>
                    <a:pt x="91" y="66"/>
                    <a:pt x="206" y="66"/>
                    <a:pt x="297" y="90"/>
                  </a:cubicBezTo>
                  <a:cubicBezTo>
                    <a:pt x="388" y="114"/>
                    <a:pt x="479" y="144"/>
                    <a:pt x="569" y="181"/>
                  </a:cubicBezTo>
                  <a:cubicBezTo>
                    <a:pt x="569" y="181"/>
                    <a:pt x="575" y="175"/>
                    <a:pt x="569" y="175"/>
                  </a:cubicBezTo>
                  <a:cubicBezTo>
                    <a:pt x="485" y="114"/>
                    <a:pt x="394" y="84"/>
                    <a:pt x="303" y="53"/>
                  </a:cubicBezTo>
                  <a:cubicBezTo>
                    <a:pt x="238" y="32"/>
                    <a:pt x="160" y="0"/>
                    <a:pt x="8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2650800" y="1989175"/>
              <a:ext cx="14400" cy="4525"/>
            </a:xfrm>
            <a:custGeom>
              <a:rect b="b" l="l" r="r" t="t"/>
              <a:pathLst>
                <a:path extrusionOk="0" h="181" w="576">
                  <a:moveTo>
                    <a:pt x="85" y="0"/>
                  </a:moveTo>
                  <a:cubicBezTo>
                    <a:pt x="56" y="0"/>
                    <a:pt x="27" y="5"/>
                    <a:pt x="0" y="17"/>
                  </a:cubicBezTo>
                  <a:cubicBezTo>
                    <a:pt x="91" y="66"/>
                    <a:pt x="206" y="66"/>
                    <a:pt x="297" y="90"/>
                  </a:cubicBezTo>
                  <a:cubicBezTo>
                    <a:pt x="388" y="114"/>
                    <a:pt x="479" y="144"/>
                    <a:pt x="569" y="181"/>
                  </a:cubicBezTo>
                  <a:cubicBezTo>
                    <a:pt x="569" y="181"/>
                    <a:pt x="575" y="175"/>
                    <a:pt x="569" y="175"/>
                  </a:cubicBezTo>
                  <a:cubicBezTo>
                    <a:pt x="485" y="114"/>
                    <a:pt x="394" y="84"/>
                    <a:pt x="303" y="53"/>
                  </a:cubicBezTo>
                  <a:cubicBezTo>
                    <a:pt x="238" y="32"/>
                    <a:pt x="160" y="0"/>
                    <a:pt x="8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2645650" y="2014700"/>
              <a:ext cx="12900" cy="5350"/>
            </a:xfrm>
            <a:custGeom>
              <a:rect b="b" l="l" r="r" t="t"/>
              <a:pathLst>
                <a:path extrusionOk="0" h="214" w="516">
                  <a:moveTo>
                    <a:pt x="52" y="1"/>
                  </a:moveTo>
                  <a:cubicBezTo>
                    <a:pt x="35" y="1"/>
                    <a:pt x="18" y="3"/>
                    <a:pt x="0" y="7"/>
                  </a:cubicBezTo>
                  <a:cubicBezTo>
                    <a:pt x="61" y="62"/>
                    <a:pt x="146" y="62"/>
                    <a:pt x="224" y="86"/>
                  </a:cubicBezTo>
                  <a:cubicBezTo>
                    <a:pt x="321" y="116"/>
                    <a:pt x="418" y="165"/>
                    <a:pt x="509" y="213"/>
                  </a:cubicBezTo>
                  <a:cubicBezTo>
                    <a:pt x="515" y="213"/>
                    <a:pt x="515" y="207"/>
                    <a:pt x="515" y="195"/>
                  </a:cubicBezTo>
                  <a:cubicBezTo>
                    <a:pt x="442" y="134"/>
                    <a:pt x="358" y="92"/>
                    <a:pt x="267" y="62"/>
                  </a:cubicBezTo>
                  <a:cubicBezTo>
                    <a:pt x="198" y="37"/>
                    <a:pt x="125" y="1"/>
                    <a:pt x="5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2645650" y="2014700"/>
              <a:ext cx="12900" cy="5350"/>
            </a:xfrm>
            <a:custGeom>
              <a:rect b="b" l="l" r="r" t="t"/>
              <a:pathLst>
                <a:path extrusionOk="0" h="214" w="516">
                  <a:moveTo>
                    <a:pt x="52" y="1"/>
                  </a:moveTo>
                  <a:cubicBezTo>
                    <a:pt x="35" y="1"/>
                    <a:pt x="18" y="3"/>
                    <a:pt x="0" y="7"/>
                  </a:cubicBezTo>
                  <a:cubicBezTo>
                    <a:pt x="61" y="62"/>
                    <a:pt x="146" y="62"/>
                    <a:pt x="224" y="86"/>
                  </a:cubicBezTo>
                  <a:cubicBezTo>
                    <a:pt x="321" y="116"/>
                    <a:pt x="418" y="165"/>
                    <a:pt x="509" y="213"/>
                  </a:cubicBezTo>
                  <a:cubicBezTo>
                    <a:pt x="515" y="213"/>
                    <a:pt x="515" y="207"/>
                    <a:pt x="515" y="195"/>
                  </a:cubicBezTo>
                  <a:cubicBezTo>
                    <a:pt x="442" y="134"/>
                    <a:pt x="358" y="92"/>
                    <a:pt x="267" y="62"/>
                  </a:cubicBezTo>
                  <a:cubicBezTo>
                    <a:pt x="198" y="37"/>
                    <a:pt x="125" y="1"/>
                    <a:pt x="5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2653225" y="1996450"/>
              <a:ext cx="4250" cy="1175"/>
            </a:xfrm>
            <a:custGeom>
              <a:rect b="b" l="l" r="r" t="t"/>
              <a:pathLst>
                <a:path extrusionOk="0" h="47" w="170">
                  <a:moveTo>
                    <a:pt x="52" y="1"/>
                  </a:moveTo>
                  <a:cubicBezTo>
                    <a:pt x="35" y="1"/>
                    <a:pt x="18" y="4"/>
                    <a:pt x="0" y="11"/>
                  </a:cubicBezTo>
                  <a:cubicBezTo>
                    <a:pt x="49" y="47"/>
                    <a:pt x="109" y="47"/>
                    <a:pt x="158" y="47"/>
                  </a:cubicBezTo>
                  <a:cubicBezTo>
                    <a:pt x="170" y="47"/>
                    <a:pt x="170" y="35"/>
                    <a:pt x="158" y="35"/>
                  </a:cubicBezTo>
                  <a:cubicBezTo>
                    <a:pt x="128" y="18"/>
                    <a:pt x="92" y="1"/>
                    <a:pt x="5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2653225" y="1996450"/>
              <a:ext cx="4250" cy="1175"/>
            </a:xfrm>
            <a:custGeom>
              <a:rect b="b" l="l" r="r" t="t"/>
              <a:pathLst>
                <a:path extrusionOk="0" h="47" w="170">
                  <a:moveTo>
                    <a:pt x="52" y="1"/>
                  </a:moveTo>
                  <a:cubicBezTo>
                    <a:pt x="35" y="1"/>
                    <a:pt x="18" y="4"/>
                    <a:pt x="0" y="11"/>
                  </a:cubicBezTo>
                  <a:cubicBezTo>
                    <a:pt x="49" y="47"/>
                    <a:pt x="109" y="47"/>
                    <a:pt x="158" y="47"/>
                  </a:cubicBezTo>
                  <a:cubicBezTo>
                    <a:pt x="170" y="47"/>
                    <a:pt x="170" y="35"/>
                    <a:pt x="158" y="35"/>
                  </a:cubicBezTo>
                  <a:cubicBezTo>
                    <a:pt x="128" y="18"/>
                    <a:pt x="92" y="1"/>
                    <a:pt x="5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2646850" y="2024400"/>
              <a:ext cx="5325" cy="2300"/>
            </a:xfrm>
            <a:custGeom>
              <a:rect b="b" l="l" r="r" t="t"/>
              <a:pathLst>
                <a:path extrusionOk="0" h="92" w="213">
                  <a:moveTo>
                    <a:pt x="61" y="1"/>
                  </a:moveTo>
                  <a:cubicBezTo>
                    <a:pt x="41" y="1"/>
                    <a:pt x="21" y="4"/>
                    <a:pt x="1" y="13"/>
                  </a:cubicBezTo>
                  <a:cubicBezTo>
                    <a:pt x="55" y="61"/>
                    <a:pt x="128" y="79"/>
                    <a:pt x="195" y="91"/>
                  </a:cubicBezTo>
                  <a:cubicBezTo>
                    <a:pt x="201" y="91"/>
                    <a:pt x="213" y="73"/>
                    <a:pt x="201" y="67"/>
                  </a:cubicBezTo>
                  <a:cubicBezTo>
                    <a:pt x="165" y="28"/>
                    <a:pt x="114" y="1"/>
                    <a:pt x="6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2646850" y="2024400"/>
              <a:ext cx="5325" cy="2300"/>
            </a:xfrm>
            <a:custGeom>
              <a:rect b="b" l="l" r="r" t="t"/>
              <a:pathLst>
                <a:path extrusionOk="0" h="92" w="213">
                  <a:moveTo>
                    <a:pt x="61" y="1"/>
                  </a:moveTo>
                  <a:cubicBezTo>
                    <a:pt x="41" y="1"/>
                    <a:pt x="21" y="4"/>
                    <a:pt x="1" y="13"/>
                  </a:cubicBezTo>
                  <a:cubicBezTo>
                    <a:pt x="55" y="61"/>
                    <a:pt x="128" y="79"/>
                    <a:pt x="195" y="91"/>
                  </a:cubicBezTo>
                  <a:cubicBezTo>
                    <a:pt x="201" y="91"/>
                    <a:pt x="213" y="73"/>
                    <a:pt x="201" y="67"/>
                  </a:cubicBezTo>
                  <a:cubicBezTo>
                    <a:pt x="165" y="28"/>
                    <a:pt x="114" y="1"/>
                    <a:pt x="6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2619150" y="2033325"/>
              <a:ext cx="40450" cy="61625"/>
            </a:xfrm>
            <a:custGeom>
              <a:rect b="b" l="l" r="r" t="t"/>
              <a:pathLst>
                <a:path extrusionOk="0" h="2465" w="1618">
                  <a:moveTo>
                    <a:pt x="691" y="1"/>
                  </a:moveTo>
                  <a:cubicBezTo>
                    <a:pt x="637" y="182"/>
                    <a:pt x="576" y="358"/>
                    <a:pt x="528" y="540"/>
                  </a:cubicBezTo>
                  <a:cubicBezTo>
                    <a:pt x="473" y="721"/>
                    <a:pt x="419" y="897"/>
                    <a:pt x="358" y="1079"/>
                  </a:cubicBezTo>
                  <a:lnTo>
                    <a:pt x="183" y="1617"/>
                  </a:lnTo>
                  <a:lnTo>
                    <a:pt x="1" y="2156"/>
                  </a:lnTo>
                  <a:lnTo>
                    <a:pt x="964" y="2465"/>
                  </a:lnTo>
                  <a:lnTo>
                    <a:pt x="1139" y="1920"/>
                  </a:lnTo>
                  <a:lnTo>
                    <a:pt x="1303" y="1363"/>
                  </a:lnTo>
                  <a:cubicBezTo>
                    <a:pt x="1357" y="1181"/>
                    <a:pt x="1412" y="994"/>
                    <a:pt x="1466" y="812"/>
                  </a:cubicBezTo>
                  <a:cubicBezTo>
                    <a:pt x="1508" y="630"/>
                    <a:pt x="1569" y="449"/>
                    <a:pt x="1617" y="261"/>
                  </a:cubicBezTo>
                  <a:lnTo>
                    <a:pt x="691"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2639450" y="2035450"/>
              <a:ext cx="20150" cy="6675"/>
            </a:xfrm>
            <a:custGeom>
              <a:rect b="b" l="l" r="r" t="t"/>
              <a:pathLst>
                <a:path extrusionOk="0" h="267" w="806">
                  <a:moveTo>
                    <a:pt x="6" y="1"/>
                  </a:moveTo>
                  <a:cubicBezTo>
                    <a:pt x="0" y="1"/>
                    <a:pt x="0" y="19"/>
                    <a:pt x="0" y="19"/>
                  </a:cubicBezTo>
                  <a:cubicBezTo>
                    <a:pt x="261" y="104"/>
                    <a:pt x="515" y="225"/>
                    <a:pt x="781" y="267"/>
                  </a:cubicBezTo>
                  <a:cubicBezTo>
                    <a:pt x="793" y="267"/>
                    <a:pt x="805" y="243"/>
                    <a:pt x="793" y="237"/>
                  </a:cubicBezTo>
                  <a:cubicBezTo>
                    <a:pt x="563" y="85"/>
                    <a:pt x="273" y="25"/>
                    <a:pt x="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2639450" y="2035450"/>
              <a:ext cx="20150" cy="6675"/>
            </a:xfrm>
            <a:custGeom>
              <a:rect b="b" l="l" r="r" t="t"/>
              <a:pathLst>
                <a:path extrusionOk="0" h="267" w="806">
                  <a:moveTo>
                    <a:pt x="6" y="1"/>
                  </a:moveTo>
                  <a:cubicBezTo>
                    <a:pt x="0" y="1"/>
                    <a:pt x="0" y="19"/>
                    <a:pt x="0" y="19"/>
                  </a:cubicBezTo>
                  <a:cubicBezTo>
                    <a:pt x="261" y="104"/>
                    <a:pt x="515" y="225"/>
                    <a:pt x="781" y="267"/>
                  </a:cubicBezTo>
                  <a:cubicBezTo>
                    <a:pt x="793" y="267"/>
                    <a:pt x="805" y="243"/>
                    <a:pt x="793" y="237"/>
                  </a:cubicBezTo>
                  <a:cubicBezTo>
                    <a:pt x="563" y="85"/>
                    <a:pt x="273" y="25"/>
                    <a:pt x="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
            <p:cNvSpPr/>
            <p:nvPr/>
          </p:nvSpPr>
          <p:spPr>
            <a:xfrm>
              <a:off x="2650800" y="2041450"/>
              <a:ext cx="8725" cy="27425"/>
            </a:xfrm>
            <a:custGeom>
              <a:rect b="b" l="l" r="r" t="t"/>
              <a:pathLst>
                <a:path extrusionOk="0" h="1097" w="349">
                  <a:moveTo>
                    <a:pt x="337" y="0"/>
                  </a:moveTo>
                  <a:cubicBezTo>
                    <a:pt x="329" y="0"/>
                    <a:pt x="318" y="7"/>
                    <a:pt x="309" y="21"/>
                  </a:cubicBezTo>
                  <a:cubicBezTo>
                    <a:pt x="249" y="197"/>
                    <a:pt x="200" y="378"/>
                    <a:pt x="146" y="548"/>
                  </a:cubicBezTo>
                  <a:cubicBezTo>
                    <a:pt x="97" y="729"/>
                    <a:pt x="49" y="911"/>
                    <a:pt x="0" y="1087"/>
                  </a:cubicBezTo>
                  <a:cubicBezTo>
                    <a:pt x="0" y="1090"/>
                    <a:pt x="3" y="1096"/>
                    <a:pt x="4" y="1096"/>
                  </a:cubicBezTo>
                  <a:cubicBezTo>
                    <a:pt x="5" y="1096"/>
                    <a:pt x="6" y="1094"/>
                    <a:pt x="6" y="1087"/>
                  </a:cubicBezTo>
                  <a:cubicBezTo>
                    <a:pt x="67" y="911"/>
                    <a:pt x="127" y="741"/>
                    <a:pt x="182" y="560"/>
                  </a:cubicBezTo>
                  <a:cubicBezTo>
                    <a:pt x="236" y="378"/>
                    <a:pt x="285" y="203"/>
                    <a:pt x="339" y="21"/>
                  </a:cubicBezTo>
                  <a:cubicBezTo>
                    <a:pt x="349" y="8"/>
                    <a:pt x="345" y="0"/>
                    <a:pt x="33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6"/>
            <p:cNvSpPr/>
            <p:nvPr/>
          </p:nvSpPr>
          <p:spPr>
            <a:xfrm>
              <a:off x="2650800" y="2041450"/>
              <a:ext cx="8725" cy="27425"/>
            </a:xfrm>
            <a:custGeom>
              <a:rect b="b" l="l" r="r" t="t"/>
              <a:pathLst>
                <a:path extrusionOk="0" h="1097" w="349">
                  <a:moveTo>
                    <a:pt x="337" y="0"/>
                  </a:moveTo>
                  <a:cubicBezTo>
                    <a:pt x="329" y="0"/>
                    <a:pt x="318" y="7"/>
                    <a:pt x="309" y="21"/>
                  </a:cubicBezTo>
                  <a:cubicBezTo>
                    <a:pt x="249" y="197"/>
                    <a:pt x="200" y="378"/>
                    <a:pt x="146" y="548"/>
                  </a:cubicBezTo>
                  <a:cubicBezTo>
                    <a:pt x="97" y="729"/>
                    <a:pt x="49" y="911"/>
                    <a:pt x="0" y="1087"/>
                  </a:cubicBezTo>
                  <a:cubicBezTo>
                    <a:pt x="0" y="1090"/>
                    <a:pt x="3" y="1096"/>
                    <a:pt x="4" y="1096"/>
                  </a:cubicBezTo>
                  <a:cubicBezTo>
                    <a:pt x="5" y="1096"/>
                    <a:pt x="6" y="1094"/>
                    <a:pt x="6" y="1087"/>
                  </a:cubicBezTo>
                  <a:cubicBezTo>
                    <a:pt x="67" y="911"/>
                    <a:pt x="127" y="741"/>
                    <a:pt x="182" y="560"/>
                  </a:cubicBezTo>
                  <a:cubicBezTo>
                    <a:pt x="236" y="378"/>
                    <a:pt x="285" y="203"/>
                    <a:pt x="339" y="21"/>
                  </a:cubicBezTo>
                  <a:cubicBezTo>
                    <a:pt x="349" y="8"/>
                    <a:pt x="345" y="0"/>
                    <a:pt x="33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6"/>
            <p:cNvSpPr/>
            <p:nvPr/>
          </p:nvSpPr>
          <p:spPr>
            <a:xfrm>
              <a:off x="2628400" y="2040600"/>
              <a:ext cx="27725" cy="53750"/>
            </a:xfrm>
            <a:custGeom>
              <a:rect b="b" l="l" r="r" t="t"/>
              <a:pathLst>
                <a:path extrusionOk="0" h="2150" w="1109">
                  <a:moveTo>
                    <a:pt x="678" y="0"/>
                  </a:moveTo>
                  <a:lnTo>
                    <a:pt x="618" y="194"/>
                  </a:lnTo>
                  <a:cubicBezTo>
                    <a:pt x="642" y="206"/>
                    <a:pt x="672" y="206"/>
                    <a:pt x="690" y="212"/>
                  </a:cubicBezTo>
                  <a:cubicBezTo>
                    <a:pt x="709" y="218"/>
                    <a:pt x="733" y="224"/>
                    <a:pt x="745" y="237"/>
                  </a:cubicBezTo>
                  <a:cubicBezTo>
                    <a:pt x="763" y="243"/>
                    <a:pt x="781" y="249"/>
                    <a:pt x="799" y="255"/>
                  </a:cubicBezTo>
                  <a:cubicBezTo>
                    <a:pt x="830" y="273"/>
                    <a:pt x="860" y="297"/>
                    <a:pt x="884" y="309"/>
                  </a:cubicBezTo>
                  <a:cubicBezTo>
                    <a:pt x="927" y="346"/>
                    <a:pt x="957" y="388"/>
                    <a:pt x="957" y="388"/>
                  </a:cubicBezTo>
                  <a:lnTo>
                    <a:pt x="848" y="388"/>
                  </a:lnTo>
                  <a:cubicBezTo>
                    <a:pt x="793" y="388"/>
                    <a:pt x="715" y="370"/>
                    <a:pt x="648" y="346"/>
                  </a:cubicBezTo>
                  <a:cubicBezTo>
                    <a:pt x="624" y="339"/>
                    <a:pt x="594" y="333"/>
                    <a:pt x="569" y="321"/>
                  </a:cubicBezTo>
                  <a:lnTo>
                    <a:pt x="533" y="442"/>
                  </a:lnTo>
                  <a:cubicBezTo>
                    <a:pt x="545" y="442"/>
                    <a:pt x="563" y="442"/>
                    <a:pt x="569" y="448"/>
                  </a:cubicBezTo>
                  <a:cubicBezTo>
                    <a:pt x="600" y="455"/>
                    <a:pt x="630" y="479"/>
                    <a:pt x="648" y="503"/>
                  </a:cubicBezTo>
                  <a:cubicBezTo>
                    <a:pt x="654" y="515"/>
                    <a:pt x="660" y="521"/>
                    <a:pt x="666" y="533"/>
                  </a:cubicBezTo>
                  <a:cubicBezTo>
                    <a:pt x="666" y="539"/>
                    <a:pt x="678" y="539"/>
                    <a:pt x="678" y="545"/>
                  </a:cubicBezTo>
                  <a:lnTo>
                    <a:pt x="678" y="551"/>
                  </a:lnTo>
                  <a:lnTo>
                    <a:pt x="666" y="551"/>
                  </a:lnTo>
                  <a:lnTo>
                    <a:pt x="660" y="563"/>
                  </a:lnTo>
                  <a:cubicBezTo>
                    <a:pt x="654" y="570"/>
                    <a:pt x="642" y="576"/>
                    <a:pt x="624" y="582"/>
                  </a:cubicBezTo>
                  <a:cubicBezTo>
                    <a:pt x="605" y="593"/>
                    <a:pt x="583" y="597"/>
                    <a:pt x="562" y="597"/>
                  </a:cubicBezTo>
                  <a:cubicBezTo>
                    <a:pt x="550" y="597"/>
                    <a:pt x="538" y="596"/>
                    <a:pt x="527" y="594"/>
                  </a:cubicBezTo>
                  <a:cubicBezTo>
                    <a:pt x="509" y="582"/>
                    <a:pt x="497" y="582"/>
                    <a:pt x="491" y="570"/>
                  </a:cubicBezTo>
                  <a:cubicBezTo>
                    <a:pt x="454" y="672"/>
                    <a:pt x="418" y="781"/>
                    <a:pt x="382" y="884"/>
                  </a:cubicBezTo>
                  <a:lnTo>
                    <a:pt x="273" y="1205"/>
                  </a:lnTo>
                  <a:cubicBezTo>
                    <a:pt x="291" y="1211"/>
                    <a:pt x="315" y="1217"/>
                    <a:pt x="327" y="1217"/>
                  </a:cubicBezTo>
                  <a:cubicBezTo>
                    <a:pt x="406" y="1248"/>
                    <a:pt x="472" y="1290"/>
                    <a:pt x="515" y="1326"/>
                  </a:cubicBezTo>
                  <a:cubicBezTo>
                    <a:pt x="539" y="1351"/>
                    <a:pt x="563" y="1363"/>
                    <a:pt x="575" y="1381"/>
                  </a:cubicBezTo>
                  <a:lnTo>
                    <a:pt x="600" y="1399"/>
                  </a:lnTo>
                  <a:cubicBezTo>
                    <a:pt x="600" y="1399"/>
                    <a:pt x="594" y="1399"/>
                    <a:pt x="569" y="1411"/>
                  </a:cubicBezTo>
                  <a:lnTo>
                    <a:pt x="497" y="1411"/>
                  </a:lnTo>
                  <a:cubicBezTo>
                    <a:pt x="436" y="1411"/>
                    <a:pt x="357" y="1387"/>
                    <a:pt x="285" y="1357"/>
                  </a:cubicBezTo>
                  <a:cubicBezTo>
                    <a:pt x="267" y="1351"/>
                    <a:pt x="255" y="1338"/>
                    <a:pt x="230" y="1332"/>
                  </a:cubicBezTo>
                  <a:lnTo>
                    <a:pt x="164" y="1532"/>
                  </a:lnTo>
                  <a:cubicBezTo>
                    <a:pt x="176" y="1532"/>
                    <a:pt x="200" y="1532"/>
                    <a:pt x="212" y="1538"/>
                  </a:cubicBezTo>
                  <a:cubicBezTo>
                    <a:pt x="242" y="1550"/>
                    <a:pt x="273" y="1575"/>
                    <a:pt x="291" y="1599"/>
                  </a:cubicBezTo>
                  <a:cubicBezTo>
                    <a:pt x="297" y="1611"/>
                    <a:pt x="303" y="1629"/>
                    <a:pt x="315" y="1635"/>
                  </a:cubicBezTo>
                  <a:cubicBezTo>
                    <a:pt x="315" y="1641"/>
                    <a:pt x="315" y="1641"/>
                    <a:pt x="321" y="1653"/>
                  </a:cubicBezTo>
                  <a:lnTo>
                    <a:pt x="321" y="1659"/>
                  </a:lnTo>
                  <a:lnTo>
                    <a:pt x="315" y="1659"/>
                  </a:lnTo>
                  <a:cubicBezTo>
                    <a:pt x="315" y="1659"/>
                    <a:pt x="303" y="1665"/>
                    <a:pt x="297" y="1665"/>
                  </a:cubicBezTo>
                  <a:cubicBezTo>
                    <a:pt x="291" y="1671"/>
                    <a:pt x="273" y="1671"/>
                    <a:pt x="261" y="1684"/>
                  </a:cubicBezTo>
                  <a:cubicBezTo>
                    <a:pt x="250" y="1686"/>
                    <a:pt x="238" y="1687"/>
                    <a:pt x="226" y="1687"/>
                  </a:cubicBezTo>
                  <a:cubicBezTo>
                    <a:pt x="205" y="1687"/>
                    <a:pt x="183" y="1683"/>
                    <a:pt x="164" y="1671"/>
                  </a:cubicBezTo>
                  <a:lnTo>
                    <a:pt x="115" y="1653"/>
                  </a:lnTo>
                  <a:lnTo>
                    <a:pt x="0" y="1974"/>
                  </a:lnTo>
                  <a:lnTo>
                    <a:pt x="521" y="2150"/>
                  </a:lnTo>
                  <a:cubicBezTo>
                    <a:pt x="618" y="1817"/>
                    <a:pt x="709" y="1484"/>
                    <a:pt x="805" y="1151"/>
                  </a:cubicBezTo>
                  <a:cubicBezTo>
                    <a:pt x="848" y="987"/>
                    <a:pt x="902" y="818"/>
                    <a:pt x="951" y="648"/>
                  </a:cubicBezTo>
                  <a:cubicBezTo>
                    <a:pt x="1005" y="485"/>
                    <a:pt x="1048" y="321"/>
                    <a:pt x="1108" y="152"/>
                  </a:cubicBezTo>
                  <a:cubicBezTo>
                    <a:pt x="963" y="103"/>
                    <a:pt x="824" y="55"/>
                    <a:pt x="678"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a:off x="2636275" y="2043850"/>
              <a:ext cx="14850" cy="5550"/>
            </a:xfrm>
            <a:custGeom>
              <a:rect b="b" l="l" r="r" t="t"/>
              <a:pathLst>
                <a:path extrusionOk="0" h="222" w="594">
                  <a:moveTo>
                    <a:pt x="74" y="0"/>
                  </a:moveTo>
                  <a:cubicBezTo>
                    <a:pt x="50" y="0"/>
                    <a:pt x="25" y="3"/>
                    <a:pt x="0" y="10"/>
                  </a:cubicBezTo>
                  <a:cubicBezTo>
                    <a:pt x="91" y="70"/>
                    <a:pt x="206" y="76"/>
                    <a:pt x="309" y="107"/>
                  </a:cubicBezTo>
                  <a:cubicBezTo>
                    <a:pt x="406" y="137"/>
                    <a:pt x="497" y="173"/>
                    <a:pt x="587" y="222"/>
                  </a:cubicBezTo>
                  <a:cubicBezTo>
                    <a:pt x="587" y="222"/>
                    <a:pt x="593" y="209"/>
                    <a:pt x="587" y="209"/>
                  </a:cubicBezTo>
                  <a:cubicBezTo>
                    <a:pt x="509" y="149"/>
                    <a:pt x="418" y="107"/>
                    <a:pt x="315" y="70"/>
                  </a:cubicBezTo>
                  <a:cubicBezTo>
                    <a:pt x="239" y="37"/>
                    <a:pt x="160" y="0"/>
                    <a:pt x="7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p:nvPr/>
          </p:nvSpPr>
          <p:spPr>
            <a:xfrm>
              <a:off x="2636275" y="2043850"/>
              <a:ext cx="14850" cy="5550"/>
            </a:xfrm>
            <a:custGeom>
              <a:rect b="b" l="l" r="r" t="t"/>
              <a:pathLst>
                <a:path extrusionOk="0" h="222" w="594">
                  <a:moveTo>
                    <a:pt x="74" y="0"/>
                  </a:moveTo>
                  <a:cubicBezTo>
                    <a:pt x="50" y="0"/>
                    <a:pt x="25" y="3"/>
                    <a:pt x="0" y="10"/>
                  </a:cubicBezTo>
                  <a:cubicBezTo>
                    <a:pt x="91" y="70"/>
                    <a:pt x="206" y="76"/>
                    <a:pt x="309" y="107"/>
                  </a:cubicBezTo>
                  <a:cubicBezTo>
                    <a:pt x="406" y="137"/>
                    <a:pt x="497" y="173"/>
                    <a:pt x="587" y="222"/>
                  </a:cubicBezTo>
                  <a:cubicBezTo>
                    <a:pt x="587" y="222"/>
                    <a:pt x="593" y="209"/>
                    <a:pt x="587" y="209"/>
                  </a:cubicBezTo>
                  <a:cubicBezTo>
                    <a:pt x="509" y="149"/>
                    <a:pt x="418" y="107"/>
                    <a:pt x="315" y="70"/>
                  </a:cubicBezTo>
                  <a:cubicBezTo>
                    <a:pt x="239" y="37"/>
                    <a:pt x="160" y="0"/>
                    <a:pt x="7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a:off x="2629600" y="2069050"/>
              <a:ext cx="13500" cy="6225"/>
            </a:xfrm>
            <a:custGeom>
              <a:rect b="b" l="l" r="r" t="t"/>
              <a:pathLst>
                <a:path extrusionOk="0" h="249" w="540">
                  <a:moveTo>
                    <a:pt x="50" y="1"/>
                  </a:moveTo>
                  <a:cubicBezTo>
                    <a:pt x="34" y="1"/>
                    <a:pt x="17" y="3"/>
                    <a:pt x="1" y="7"/>
                  </a:cubicBezTo>
                  <a:cubicBezTo>
                    <a:pt x="61" y="67"/>
                    <a:pt x="152" y="73"/>
                    <a:pt x="231" y="98"/>
                  </a:cubicBezTo>
                  <a:cubicBezTo>
                    <a:pt x="334" y="134"/>
                    <a:pt x="424" y="188"/>
                    <a:pt x="521" y="249"/>
                  </a:cubicBezTo>
                  <a:cubicBezTo>
                    <a:pt x="533" y="249"/>
                    <a:pt x="540" y="243"/>
                    <a:pt x="533" y="231"/>
                  </a:cubicBezTo>
                  <a:cubicBezTo>
                    <a:pt x="455" y="164"/>
                    <a:pt x="364" y="122"/>
                    <a:pt x="273" y="73"/>
                  </a:cubicBezTo>
                  <a:cubicBezTo>
                    <a:pt x="203" y="43"/>
                    <a:pt x="129" y="1"/>
                    <a:pt x="5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2629600" y="2069050"/>
              <a:ext cx="13500" cy="6225"/>
            </a:xfrm>
            <a:custGeom>
              <a:rect b="b" l="l" r="r" t="t"/>
              <a:pathLst>
                <a:path extrusionOk="0" h="249" w="540">
                  <a:moveTo>
                    <a:pt x="50" y="1"/>
                  </a:moveTo>
                  <a:cubicBezTo>
                    <a:pt x="34" y="1"/>
                    <a:pt x="17" y="3"/>
                    <a:pt x="1" y="7"/>
                  </a:cubicBezTo>
                  <a:cubicBezTo>
                    <a:pt x="61" y="67"/>
                    <a:pt x="152" y="73"/>
                    <a:pt x="231" y="98"/>
                  </a:cubicBezTo>
                  <a:cubicBezTo>
                    <a:pt x="334" y="134"/>
                    <a:pt x="424" y="188"/>
                    <a:pt x="521" y="249"/>
                  </a:cubicBezTo>
                  <a:cubicBezTo>
                    <a:pt x="533" y="249"/>
                    <a:pt x="540" y="243"/>
                    <a:pt x="533" y="231"/>
                  </a:cubicBezTo>
                  <a:cubicBezTo>
                    <a:pt x="455" y="164"/>
                    <a:pt x="364" y="122"/>
                    <a:pt x="273" y="73"/>
                  </a:cubicBezTo>
                  <a:cubicBezTo>
                    <a:pt x="203" y="43"/>
                    <a:pt x="129" y="1"/>
                    <a:pt x="5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a:off x="2638525" y="2051275"/>
              <a:ext cx="4425" cy="1350"/>
            </a:xfrm>
            <a:custGeom>
              <a:rect b="b" l="l" r="r" t="t"/>
              <a:pathLst>
                <a:path extrusionOk="0" h="54" w="177">
                  <a:moveTo>
                    <a:pt x="35" y="0"/>
                  </a:moveTo>
                  <a:cubicBezTo>
                    <a:pt x="24" y="0"/>
                    <a:pt x="12" y="1"/>
                    <a:pt x="1" y="3"/>
                  </a:cubicBezTo>
                  <a:cubicBezTo>
                    <a:pt x="37" y="39"/>
                    <a:pt x="85" y="53"/>
                    <a:pt x="136" y="53"/>
                  </a:cubicBezTo>
                  <a:cubicBezTo>
                    <a:pt x="145" y="53"/>
                    <a:pt x="155" y="53"/>
                    <a:pt x="164" y="52"/>
                  </a:cubicBezTo>
                  <a:cubicBezTo>
                    <a:pt x="176" y="52"/>
                    <a:pt x="176" y="34"/>
                    <a:pt x="164" y="34"/>
                  </a:cubicBezTo>
                  <a:cubicBezTo>
                    <a:pt x="130" y="19"/>
                    <a:pt x="83" y="0"/>
                    <a:pt x="3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a:off x="2638525" y="2051275"/>
              <a:ext cx="4425" cy="1350"/>
            </a:xfrm>
            <a:custGeom>
              <a:rect b="b" l="l" r="r" t="t"/>
              <a:pathLst>
                <a:path extrusionOk="0" h="54" w="177">
                  <a:moveTo>
                    <a:pt x="35" y="0"/>
                  </a:moveTo>
                  <a:cubicBezTo>
                    <a:pt x="24" y="0"/>
                    <a:pt x="12" y="1"/>
                    <a:pt x="1" y="3"/>
                  </a:cubicBezTo>
                  <a:cubicBezTo>
                    <a:pt x="37" y="39"/>
                    <a:pt x="85" y="53"/>
                    <a:pt x="136" y="53"/>
                  </a:cubicBezTo>
                  <a:cubicBezTo>
                    <a:pt x="145" y="53"/>
                    <a:pt x="155" y="53"/>
                    <a:pt x="164" y="52"/>
                  </a:cubicBezTo>
                  <a:cubicBezTo>
                    <a:pt x="176" y="52"/>
                    <a:pt x="176" y="34"/>
                    <a:pt x="164" y="34"/>
                  </a:cubicBezTo>
                  <a:cubicBezTo>
                    <a:pt x="130" y="19"/>
                    <a:pt x="83" y="0"/>
                    <a:pt x="3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a:off x="2630350" y="2078825"/>
              <a:ext cx="5475" cy="2525"/>
            </a:xfrm>
            <a:custGeom>
              <a:rect b="b" l="l" r="r" t="t"/>
              <a:pathLst>
                <a:path extrusionOk="0" h="101" w="219">
                  <a:moveTo>
                    <a:pt x="58" y="1"/>
                  </a:moveTo>
                  <a:cubicBezTo>
                    <a:pt x="40" y="1"/>
                    <a:pt x="21" y="4"/>
                    <a:pt x="1" y="9"/>
                  </a:cubicBezTo>
                  <a:cubicBezTo>
                    <a:pt x="55" y="52"/>
                    <a:pt x="128" y="82"/>
                    <a:pt x="207" y="100"/>
                  </a:cubicBezTo>
                  <a:cubicBezTo>
                    <a:pt x="213" y="100"/>
                    <a:pt x="219" y="82"/>
                    <a:pt x="213" y="76"/>
                  </a:cubicBezTo>
                  <a:cubicBezTo>
                    <a:pt x="171" y="30"/>
                    <a:pt x="119" y="1"/>
                    <a:pt x="5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p:nvPr/>
          </p:nvSpPr>
          <p:spPr>
            <a:xfrm>
              <a:off x="2630350" y="2078825"/>
              <a:ext cx="5475" cy="2525"/>
            </a:xfrm>
            <a:custGeom>
              <a:rect b="b" l="l" r="r" t="t"/>
              <a:pathLst>
                <a:path extrusionOk="0" h="101" w="219">
                  <a:moveTo>
                    <a:pt x="58" y="1"/>
                  </a:moveTo>
                  <a:cubicBezTo>
                    <a:pt x="40" y="1"/>
                    <a:pt x="21" y="4"/>
                    <a:pt x="1" y="9"/>
                  </a:cubicBezTo>
                  <a:cubicBezTo>
                    <a:pt x="55" y="52"/>
                    <a:pt x="128" y="82"/>
                    <a:pt x="207" y="100"/>
                  </a:cubicBezTo>
                  <a:cubicBezTo>
                    <a:pt x="213" y="100"/>
                    <a:pt x="219" y="82"/>
                    <a:pt x="213" y="76"/>
                  </a:cubicBezTo>
                  <a:cubicBezTo>
                    <a:pt x="171" y="30"/>
                    <a:pt x="119" y="1"/>
                    <a:pt x="5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6"/>
            <p:cNvSpPr/>
            <p:nvPr/>
          </p:nvSpPr>
          <p:spPr>
            <a:xfrm>
              <a:off x="2600400" y="2086925"/>
              <a:ext cx="42700" cy="62225"/>
            </a:xfrm>
            <a:custGeom>
              <a:rect b="b" l="l" r="r" t="t"/>
              <a:pathLst>
                <a:path extrusionOk="0" h="2489" w="1708">
                  <a:moveTo>
                    <a:pt x="751" y="0"/>
                  </a:moveTo>
                  <a:cubicBezTo>
                    <a:pt x="630" y="363"/>
                    <a:pt x="509" y="721"/>
                    <a:pt x="382" y="1078"/>
                  </a:cubicBezTo>
                  <a:lnTo>
                    <a:pt x="0" y="2149"/>
                  </a:lnTo>
                  <a:lnTo>
                    <a:pt x="1005" y="2488"/>
                  </a:lnTo>
                  <a:lnTo>
                    <a:pt x="1356" y="1411"/>
                  </a:lnTo>
                  <a:cubicBezTo>
                    <a:pt x="1471" y="1047"/>
                    <a:pt x="1592" y="684"/>
                    <a:pt x="1708" y="321"/>
                  </a:cubicBezTo>
                  <a:lnTo>
                    <a:pt x="751"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p:nvPr/>
          </p:nvSpPr>
          <p:spPr>
            <a:xfrm>
              <a:off x="2622025" y="2089325"/>
              <a:ext cx="21225" cy="7900"/>
            </a:xfrm>
            <a:custGeom>
              <a:rect b="b" l="l" r="r" t="t"/>
              <a:pathLst>
                <a:path extrusionOk="0" h="316" w="849">
                  <a:moveTo>
                    <a:pt x="19" y="1"/>
                  </a:moveTo>
                  <a:cubicBezTo>
                    <a:pt x="7" y="1"/>
                    <a:pt x="1" y="19"/>
                    <a:pt x="7" y="19"/>
                  </a:cubicBezTo>
                  <a:cubicBezTo>
                    <a:pt x="273" y="122"/>
                    <a:pt x="546" y="255"/>
                    <a:pt x="818" y="316"/>
                  </a:cubicBezTo>
                  <a:cubicBezTo>
                    <a:pt x="836" y="316"/>
                    <a:pt x="849" y="292"/>
                    <a:pt x="836" y="286"/>
                  </a:cubicBezTo>
                  <a:cubicBezTo>
                    <a:pt x="600" y="122"/>
                    <a:pt x="298" y="43"/>
                    <a:pt x="19"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a:off x="2622025" y="2089325"/>
              <a:ext cx="21225" cy="7900"/>
            </a:xfrm>
            <a:custGeom>
              <a:rect b="b" l="l" r="r" t="t"/>
              <a:pathLst>
                <a:path extrusionOk="0" h="316" w="849">
                  <a:moveTo>
                    <a:pt x="19" y="1"/>
                  </a:moveTo>
                  <a:cubicBezTo>
                    <a:pt x="7" y="1"/>
                    <a:pt x="1" y="19"/>
                    <a:pt x="7" y="19"/>
                  </a:cubicBezTo>
                  <a:cubicBezTo>
                    <a:pt x="273" y="122"/>
                    <a:pt x="546" y="255"/>
                    <a:pt x="818" y="316"/>
                  </a:cubicBezTo>
                  <a:cubicBezTo>
                    <a:pt x="836" y="316"/>
                    <a:pt x="849" y="292"/>
                    <a:pt x="836" y="286"/>
                  </a:cubicBezTo>
                  <a:cubicBezTo>
                    <a:pt x="600" y="122"/>
                    <a:pt x="298" y="43"/>
                    <a:pt x="1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a:off x="2633550" y="2096500"/>
              <a:ext cx="9625" cy="27050"/>
            </a:xfrm>
            <a:custGeom>
              <a:rect b="b" l="l" r="r" t="t"/>
              <a:pathLst>
                <a:path extrusionOk="0" h="1082" w="385">
                  <a:moveTo>
                    <a:pt x="366" y="0"/>
                  </a:moveTo>
                  <a:cubicBezTo>
                    <a:pt x="357" y="0"/>
                    <a:pt x="347" y="7"/>
                    <a:pt x="339" y="23"/>
                  </a:cubicBezTo>
                  <a:cubicBezTo>
                    <a:pt x="273" y="192"/>
                    <a:pt x="212" y="368"/>
                    <a:pt x="158" y="543"/>
                  </a:cubicBezTo>
                  <a:cubicBezTo>
                    <a:pt x="109" y="719"/>
                    <a:pt x="55" y="901"/>
                    <a:pt x="0" y="1070"/>
                  </a:cubicBezTo>
                  <a:cubicBezTo>
                    <a:pt x="0" y="1077"/>
                    <a:pt x="2" y="1082"/>
                    <a:pt x="4" y="1082"/>
                  </a:cubicBezTo>
                  <a:cubicBezTo>
                    <a:pt x="5" y="1082"/>
                    <a:pt x="6" y="1078"/>
                    <a:pt x="6" y="1070"/>
                  </a:cubicBezTo>
                  <a:cubicBezTo>
                    <a:pt x="79" y="901"/>
                    <a:pt x="139" y="725"/>
                    <a:pt x="200" y="549"/>
                  </a:cubicBezTo>
                  <a:lnTo>
                    <a:pt x="382" y="29"/>
                  </a:lnTo>
                  <a:cubicBezTo>
                    <a:pt x="385" y="12"/>
                    <a:pt x="377" y="0"/>
                    <a:pt x="366"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2633550" y="2096500"/>
              <a:ext cx="9625" cy="27050"/>
            </a:xfrm>
            <a:custGeom>
              <a:rect b="b" l="l" r="r" t="t"/>
              <a:pathLst>
                <a:path extrusionOk="0" h="1082" w="385">
                  <a:moveTo>
                    <a:pt x="366" y="0"/>
                  </a:moveTo>
                  <a:cubicBezTo>
                    <a:pt x="357" y="0"/>
                    <a:pt x="347" y="7"/>
                    <a:pt x="339" y="23"/>
                  </a:cubicBezTo>
                  <a:cubicBezTo>
                    <a:pt x="273" y="192"/>
                    <a:pt x="212" y="368"/>
                    <a:pt x="158" y="543"/>
                  </a:cubicBezTo>
                  <a:cubicBezTo>
                    <a:pt x="109" y="719"/>
                    <a:pt x="55" y="901"/>
                    <a:pt x="0" y="1070"/>
                  </a:cubicBezTo>
                  <a:cubicBezTo>
                    <a:pt x="0" y="1077"/>
                    <a:pt x="2" y="1082"/>
                    <a:pt x="4" y="1082"/>
                  </a:cubicBezTo>
                  <a:cubicBezTo>
                    <a:pt x="5" y="1082"/>
                    <a:pt x="6" y="1078"/>
                    <a:pt x="6" y="1070"/>
                  </a:cubicBezTo>
                  <a:cubicBezTo>
                    <a:pt x="79" y="901"/>
                    <a:pt x="139" y="725"/>
                    <a:pt x="200" y="549"/>
                  </a:cubicBezTo>
                  <a:lnTo>
                    <a:pt x="382" y="29"/>
                  </a:lnTo>
                  <a:cubicBezTo>
                    <a:pt x="385" y="12"/>
                    <a:pt x="377" y="0"/>
                    <a:pt x="366"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p:nvPr/>
          </p:nvSpPr>
          <p:spPr>
            <a:xfrm>
              <a:off x="2610825" y="2094925"/>
              <a:ext cx="28800" cy="53775"/>
            </a:xfrm>
            <a:custGeom>
              <a:rect b="b" l="l" r="r" t="t"/>
              <a:pathLst>
                <a:path extrusionOk="0" h="2151" w="1152">
                  <a:moveTo>
                    <a:pt x="697" y="1"/>
                  </a:moveTo>
                  <a:lnTo>
                    <a:pt x="631" y="195"/>
                  </a:lnTo>
                  <a:cubicBezTo>
                    <a:pt x="661" y="207"/>
                    <a:pt x="685" y="213"/>
                    <a:pt x="715" y="219"/>
                  </a:cubicBezTo>
                  <a:cubicBezTo>
                    <a:pt x="740" y="225"/>
                    <a:pt x="752" y="237"/>
                    <a:pt x="770" y="243"/>
                  </a:cubicBezTo>
                  <a:cubicBezTo>
                    <a:pt x="782" y="249"/>
                    <a:pt x="806" y="255"/>
                    <a:pt x="818" y="273"/>
                  </a:cubicBezTo>
                  <a:cubicBezTo>
                    <a:pt x="849" y="292"/>
                    <a:pt x="879" y="310"/>
                    <a:pt x="909" y="334"/>
                  </a:cubicBezTo>
                  <a:cubicBezTo>
                    <a:pt x="964" y="370"/>
                    <a:pt x="988" y="413"/>
                    <a:pt x="988" y="413"/>
                  </a:cubicBezTo>
                  <a:lnTo>
                    <a:pt x="879" y="413"/>
                  </a:lnTo>
                  <a:cubicBezTo>
                    <a:pt x="818" y="407"/>
                    <a:pt x="740" y="395"/>
                    <a:pt x="661" y="364"/>
                  </a:cubicBezTo>
                  <a:cubicBezTo>
                    <a:pt x="631" y="352"/>
                    <a:pt x="606" y="340"/>
                    <a:pt x="588" y="334"/>
                  </a:cubicBezTo>
                  <a:lnTo>
                    <a:pt x="540" y="455"/>
                  </a:lnTo>
                  <a:cubicBezTo>
                    <a:pt x="558" y="455"/>
                    <a:pt x="570" y="455"/>
                    <a:pt x="588" y="461"/>
                  </a:cubicBezTo>
                  <a:cubicBezTo>
                    <a:pt x="618" y="467"/>
                    <a:pt x="643" y="491"/>
                    <a:pt x="667" y="516"/>
                  </a:cubicBezTo>
                  <a:cubicBezTo>
                    <a:pt x="673" y="528"/>
                    <a:pt x="685" y="534"/>
                    <a:pt x="691" y="552"/>
                  </a:cubicBezTo>
                  <a:cubicBezTo>
                    <a:pt x="691" y="558"/>
                    <a:pt x="697" y="558"/>
                    <a:pt x="697" y="570"/>
                  </a:cubicBezTo>
                  <a:lnTo>
                    <a:pt x="697" y="576"/>
                  </a:lnTo>
                  <a:lnTo>
                    <a:pt x="691" y="576"/>
                  </a:lnTo>
                  <a:lnTo>
                    <a:pt x="685" y="582"/>
                  </a:lnTo>
                  <a:cubicBezTo>
                    <a:pt x="679" y="588"/>
                    <a:pt x="661" y="600"/>
                    <a:pt x="643" y="606"/>
                  </a:cubicBezTo>
                  <a:cubicBezTo>
                    <a:pt x="628" y="612"/>
                    <a:pt x="611" y="615"/>
                    <a:pt x="594" y="615"/>
                  </a:cubicBezTo>
                  <a:cubicBezTo>
                    <a:pt x="578" y="615"/>
                    <a:pt x="561" y="612"/>
                    <a:pt x="546" y="606"/>
                  </a:cubicBezTo>
                  <a:cubicBezTo>
                    <a:pt x="534" y="600"/>
                    <a:pt x="516" y="588"/>
                    <a:pt x="510" y="582"/>
                  </a:cubicBezTo>
                  <a:lnTo>
                    <a:pt x="285" y="1212"/>
                  </a:lnTo>
                  <a:cubicBezTo>
                    <a:pt x="298" y="1218"/>
                    <a:pt x="322" y="1224"/>
                    <a:pt x="334" y="1236"/>
                  </a:cubicBezTo>
                  <a:cubicBezTo>
                    <a:pt x="413" y="1260"/>
                    <a:pt x="485" y="1309"/>
                    <a:pt x="540" y="1345"/>
                  </a:cubicBezTo>
                  <a:cubicBezTo>
                    <a:pt x="564" y="1369"/>
                    <a:pt x="588" y="1387"/>
                    <a:pt x="600" y="1400"/>
                  </a:cubicBezTo>
                  <a:lnTo>
                    <a:pt x="625" y="1424"/>
                  </a:lnTo>
                  <a:lnTo>
                    <a:pt x="510" y="1424"/>
                  </a:lnTo>
                  <a:cubicBezTo>
                    <a:pt x="443" y="1412"/>
                    <a:pt x="364" y="1400"/>
                    <a:pt x="285" y="1363"/>
                  </a:cubicBezTo>
                  <a:cubicBezTo>
                    <a:pt x="267" y="1357"/>
                    <a:pt x="243" y="1345"/>
                    <a:pt x="231" y="1339"/>
                  </a:cubicBezTo>
                  <a:lnTo>
                    <a:pt x="158" y="1539"/>
                  </a:lnTo>
                  <a:cubicBezTo>
                    <a:pt x="177" y="1539"/>
                    <a:pt x="201" y="1545"/>
                    <a:pt x="213" y="1551"/>
                  </a:cubicBezTo>
                  <a:cubicBezTo>
                    <a:pt x="243" y="1569"/>
                    <a:pt x="273" y="1587"/>
                    <a:pt x="298" y="1617"/>
                  </a:cubicBezTo>
                  <a:cubicBezTo>
                    <a:pt x="304" y="1636"/>
                    <a:pt x="310" y="1648"/>
                    <a:pt x="322" y="1660"/>
                  </a:cubicBezTo>
                  <a:cubicBezTo>
                    <a:pt x="322" y="1666"/>
                    <a:pt x="322" y="1666"/>
                    <a:pt x="328" y="1672"/>
                  </a:cubicBezTo>
                  <a:lnTo>
                    <a:pt x="328" y="1678"/>
                  </a:lnTo>
                  <a:lnTo>
                    <a:pt x="322" y="1678"/>
                  </a:lnTo>
                  <a:cubicBezTo>
                    <a:pt x="322" y="1678"/>
                    <a:pt x="310" y="1690"/>
                    <a:pt x="304" y="1690"/>
                  </a:cubicBezTo>
                  <a:cubicBezTo>
                    <a:pt x="298" y="1696"/>
                    <a:pt x="279" y="1696"/>
                    <a:pt x="267" y="1702"/>
                  </a:cubicBezTo>
                  <a:cubicBezTo>
                    <a:pt x="255" y="1705"/>
                    <a:pt x="241" y="1706"/>
                    <a:pt x="227" y="1706"/>
                  </a:cubicBezTo>
                  <a:cubicBezTo>
                    <a:pt x="206" y="1706"/>
                    <a:pt x="183" y="1703"/>
                    <a:pt x="158" y="1696"/>
                  </a:cubicBezTo>
                  <a:lnTo>
                    <a:pt x="116" y="1672"/>
                  </a:lnTo>
                  <a:lnTo>
                    <a:pt x="1" y="1999"/>
                  </a:lnTo>
                  <a:lnTo>
                    <a:pt x="516" y="2150"/>
                  </a:lnTo>
                  <a:cubicBezTo>
                    <a:pt x="618" y="1817"/>
                    <a:pt x="715" y="1490"/>
                    <a:pt x="818" y="1157"/>
                  </a:cubicBezTo>
                  <a:cubicBezTo>
                    <a:pt x="927" y="830"/>
                    <a:pt x="1030" y="497"/>
                    <a:pt x="1151" y="177"/>
                  </a:cubicBezTo>
                  <a:cubicBezTo>
                    <a:pt x="1000" y="116"/>
                    <a:pt x="849" y="62"/>
                    <a:pt x="697"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p:nvPr/>
          </p:nvSpPr>
          <p:spPr>
            <a:xfrm>
              <a:off x="2618700" y="2097750"/>
              <a:ext cx="15325" cy="6450"/>
            </a:xfrm>
            <a:custGeom>
              <a:rect b="b" l="l" r="r" t="t"/>
              <a:pathLst>
                <a:path extrusionOk="0" h="258" w="613">
                  <a:moveTo>
                    <a:pt x="67" y="1"/>
                  </a:moveTo>
                  <a:cubicBezTo>
                    <a:pt x="45" y="1"/>
                    <a:pt x="23" y="3"/>
                    <a:pt x="1" y="9"/>
                  </a:cubicBezTo>
                  <a:cubicBezTo>
                    <a:pt x="92" y="76"/>
                    <a:pt x="219" y="94"/>
                    <a:pt x="316" y="130"/>
                  </a:cubicBezTo>
                  <a:cubicBezTo>
                    <a:pt x="412" y="166"/>
                    <a:pt x="515" y="203"/>
                    <a:pt x="606" y="257"/>
                  </a:cubicBezTo>
                  <a:cubicBezTo>
                    <a:pt x="606" y="257"/>
                    <a:pt x="612" y="251"/>
                    <a:pt x="606" y="251"/>
                  </a:cubicBezTo>
                  <a:cubicBezTo>
                    <a:pt x="521" y="185"/>
                    <a:pt x="425" y="136"/>
                    <a:pt x="322" y="94"/>
                  </a:cubicBezTo>
                  <a:cubicBezTo>
                    <a:pt x="248" y="49"/>
                    <a:pt x="162" y="1"/>
                    <a:pt x="67"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6"/>
            <p:cNvSpPr/>
            <p:nvPr/>
          </p:nvSpPr>
          <p:spPr>
            <a:xfrm>
              <a:off x="2618700" y="2097750"/>
              <a:ext cx="15325" cy="6450"/>
            </a:xfrm>
            <a:custGeom>
              <a:rect b="b" l="l" r="r" t="t"/>
              <a:pathLst>
                <a:path extrusionOk="0" h="258" w="613">
                  <a:moveTo>
                    <a:pt x="67" y="1"/>
                  </a:moveTo>
                  <a:cubicBezTo>
                    <a:pt x="45" y="1"/>
                    <a:pt x="23" y="3"/>
                    <a:pt x="1" y="9"/>
                  </a:cubicBezTo>
                  <a:cubicBezTo>
                    <a:pt x="92" y="76"/>
                    <a:pt x="219" y="94"/>
                    <a:pt x="316" y="130"/>
                  </a:cubicBezTo>
                  <a:cubicBezTo>
                    <a:pt x="412" y="166"/>
                    <a:pt x="515" y="203"/>
                    <a:pt x="606" y="257"/>
                  </a:cubicBezTo>
                  <a:cubicBezTo>
                    <a:pt x="606" y="257"/>
                    <a:pt x="612" y="251"/>
                    <a:pt x="606" y="251"/>
                  </a:cubicBezTo>
                  <a:cubicBezTo>
                    <a:pt x="521" y="185"/>
                    <a:pt x="425" y="136"/>
                    <a:pt x="322" y="94"/>
                  </a:cubicBezTo>
                  <a:cubicBezTo>
                    <a:pt x="248" y="49"/>
                    <a:pt x="162" y="1"/>
                    <a:pt x="67"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a:off x="2611300" y="2122850"/>
              <a:ext cx="13950" cy="6775"/>
            </a:xfrm>
            <a:custGeom>
              <a:rect b="b" l="l" r="r" t="t"/>
              <a:pathLst>
                <a:path extrusionOk="0" h="271" w="558">
                  <a:moveTo>
                    <a:pt x="38" y="1"/>
                  </a:moveTo>
                  <a:cubicBezTo>
                    <a:pt x="26" y="1"/>
                    <a:pt x="13" y="2"/>
                    <a:pt x="0" y="4"/>
                  </a:cubicBezTo>
                  <a:cubicBezTo>
                    <a:pt x="61" y="65"/>
                    <a:pt x="151" y="77"/>
                    <a:pt x="230" y="107"/>
                  </a:cubicBezTo>
                  <a:cubicBezTo>
                    <a:pt x="339" y="143"/>
                    <a:pt x="436" y="204"/>
                    <a:pt x="545" y="270"/>
                  </a:cubicBezTo>
                  <a:cubicBezTo>
                    <a:pt x="551" y="270"/>
                    <a:pt x="557" y="258"/>
                    <a:pt x="551" y="252"/>
                  </a:cubicBezTo>
                  <a:cubicBezTo>
                    <a:pt x="466" y="186"/>
                    <a:pt x="375" y="131"/>
                    <a:pt x="285" y="83"/>
                  </a:cubicBezTo>
                  <a:cubicBezTo>
                    <a:pt x="205" y="51"/>
                    <a:pt x="126" y="1"/>
                    <a:pt x="38"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a:off x="2611300" y="2122850"/>
              <a:ext cx="13950" cy="6775"/>
            </a:xfrm>
            <a:custGeom>
              <a:rect b="b" l="l" r="r" t="t"/>
              <a:pathLst>
                <a:path extrusionOk="0" h="271" w="558">
                  <a:moveTo>
                    <a:pt x="38" y="1"/>
                  </a:moveTo>
                  <a:cubicBezTo>
                    <a:pt x="26" y="1"/>
                    <a:pt x="13" y="2"/>
                    <a:pt x="0" y="4"/>
                  </a:cubicBezTo>
                  <a:cubicBezTo>
                    <a:pt x="61" y="65"/>
                    <a:pt x="151" y="77"/>
                    <a:pt x="230" y="107"/>
                  </a:cubicBezTo>
                  <a:cubicBezTo>
                    <a:pt x="339" y="143"/>
                    <a:pt x="436" y="204"/>
                    <a:pt x="545" y="270"/>
                  </a:cubicBezTo>
                  <a:cubicBezTo>
                    <a:pt x="551" y="270"/>
                    <a:pt x="557" y="258"/>
                    <a:pt x="551" y="252"/>
                  </a:cubicBezTo>
                  <a:cubicBezTo>
                    <a:pt x="466" y="186"/>
                    <a:pt x="375" y="131"/>
                    <a:pt x="285" y="83"/>
                  </a:cubicBezTo>
                  <a:cubicBezTo>
                    <a:pt x="205" y="51"/>
                    <a:pt x="126" y="1"/>
                    <a:pt x="3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a:off x="2620975" y="2105375"/>
              <a:ext cx="4575" cy="1550"/>
            </a:xfrm>
            <a:custGeom>
              <a:rect b="b" l="l" r="r" t="t"/>
              <a:pathLst>
                <a:path extrusionOk="0" h="62" w="183">
                  <a:moveTo>
                    <a:pt x="44" y="1"/>
                  </a:moveTo>
                  <a:cubicBezTo>
                    <a:pt x="29" y="1"/>
                    <a:pt x="15" y="2"/>
                    <a:pt x="1" y="7"/>
                  </a:cubicBezTo>
                  <a:cubicBezTo>
                    <a:pt x="43" y="49"/>
                    <a:pt x="110" y="61"/>
                    <a:pt x="170" y="61"/>
                  </a:cubicBezTo>
                  <a:cubicBezTo>
                    <a:pt x="182" y="61"/>
                    <a:pt x="182" y="43"/>
                    <a:pt x="182" y="43"/>
                  </a:cubicBezTo>
                  <a:cubicBezTo>
                    <a:pt x="136" y="20"/>
                    <a:pt x="90" y="1"/>
                    <a:pt x="44"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a:off x="2620975" y="2105375"/>
              <a:ext cx="4575" cy="1550"/>
            </a:xfrm>
            <a:custGeom>
              <a:rect b="b" l="l" r="r" t="t"/>
              <a:pathLst>
                <a:path extrusionOk="0" h="62" w="183">
                  <a:moveTo>
                    <a:pt x="44" y="1"/>
                  </a:moveTo>
                  <a:cubicBezTo>
                    <a:pt x="29" y="1"/>
                    <a:pt x="15" y="2"/>
                    <a:pt x="1" y="7"/>
                  </a:cubicBezTo>
                  <a:cubicBezTo>
                    <a:pt x="43" y="49"/>
                    <a:pt x="110" y="61"/>
                    <a:pt x="170" y="61"/>
                  </a:cubicBezTo>
                  <a:cubicBezTo>
                    <a:pt x="182" y="61"/>
                    <a:pt x="182" y="43"/>
                    <a:pt x="182" y="43"/>
                  </a:cubicBezTo>
                  <a:cubicBezTo>
                    <a:pt x="136" y="20"/>
                    <a:pt x="90" y="1"/>
                    <a:pt x="44"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a:off x="2612200" y="2132750"/>
              <a:ext cx="5775" cy="2475"/>
            </a:xfrm>
            <a:custGeom>
              <a:rect b="b" l="l" r="r" t="t"/>
              <a:pathLst>
                <a:path extrusionOk="0" h="99" w="231">
                  <a:moveTo>
                    <a:pt x="50" y="1"/>
                  </a:moveTo>
                  <a:cubicBezTo>
                    <a:pt x="34" y="1"/>
                    <a:pt x="17" y="3"/>
                    <a:pt x="0" y="8"/>
                  </a:cubicBezTo>
                  <a:cubicBezTo>
                    <a:pt x="61" y="62"/>
                    <a:pt x="134" y="92"/>
                    <a:pt x="212" y="98"/>
                  </a:cubicBezTo>
                  <a:cubicBezTo>
                    <a:pt x="218" y="98"/>
                    <a:pt x="230" y="86"/>
                    <a:pt x="218" y="74"/>
                  </a:cubicBezTo>
                  <a:cubicBezTo>
                    <a:pt x="170" y="35"/>
                    <a:pt x="114"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2612200" y="2132750"/>
              <a:ext cx="5775" cy="2475"/>
            </a:xfrm>
            <a:custGeom>
              <a:rect b="b" l="l" r="r" t="t"/>
              <a:pathLst>
                <a:path extrusionOk="0" h="99" w="231">
                  <a:moveTo>
                    <a:pt x="50" y="1"/>
                  </a:moveTo>
                  <a:cubicBezTo>
                    <a:pt x="34" y="1"/>
                    <a:pt x="17" y="3"/>
                    <a:pt x="0" y="8"/>
                  </a:cubicBezTo>
                  <a:cubicBezTo>
                    <a:pt x="61" y="62"/>
                    <a:pt x="134" y="92"/>
                    <a:pt x="212" y="98"/>
                  </a:cubicBezTo>
                  <a:cubicBezTo>
                    <a:pt x="218" y="98"/>
                    <a:pt x="230" y="86"/>
                    <a:pt x="218" y="74"/>
                  </a:cubicBezTo>
                  <a:cubicBezTo>
                    <a:pt x="170" y="35"/>
                    <a:pt x="114" y="1"/>
                    <a:pt x="5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2581925" y="2140650"/>
              <a:ext cx="43625" cy="62525"/>
            </a:xfrm>
            <a:custGeom>
              <a:rect b="b" l="l" r="r" t="t"/>
              <a:pathLst>
                <a:path extrusionOk="0" h="2501" w="1745">
                  <a:moveTo>
                    <a:pt x="745" y="0"/>
                  </a:moveTo>
                  <a:lnTo>
                    <a:pt x="364" y="1084"/>
                  </a:lnTo>
                  <a:lnTo>
                    <a:pt x="182" y="1629"/>
                  </a:lnTo>
                  <a:lnTo>
                    <a:pt x="1" y="2174"/>
                  </a:lnTo>
                  <a:lnTo>
                    <a:pt x="1060" y="2501"/>
                  </a:lnTo>
                  <a:cubicBezTo>
                    <a:pt x="1115" y="2325"/>
                    <a:pt x="1169" y="2144"/>
                    <a:pt x="1230" y="1962"/>
                  </a:cubicBezTo>
                  <a:lnTo>
                    <a:pt x="1393" y="1423"/>
                  </a:lnTo>
                  <a:lnTo>
                    <a:pt x="1744" y="339"/>
                  </a:lnTo>
                  <a:lnTo>
                    <a:pt x="745"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2603575" y="2143225"/>
              <a:ext cx="21975" cy="8350"/>
            </a:xfrm>
            <a:custGeom>
              <a:rect b="b" l="l" r="r" t="t"/>
              <a:pathLst>
                <a:path extrusionOk="0" h="334" w="879">
                  <a:moveTo>
                    <a:pt x="12" y="0"/>
                  </a:moveTo>
                  <a:cubicBezTo>
                    <a:pt x="6" y="0"/>
                    <a:pt x="0" y="12"/>
                    <a:pt x="6" y="12"/>
                  </a:cubicBezTo>
                  <a:cubicBezTo>
                    <a:pt x="285" y="121"/>
                    <a:pt x="563" y="255"/>
                    <a:pt x="854" y="333"/>
                  </a:cubicBezTo>
                  <a:cubicBezTo>
                    <a:pt x="866" y="333"/>
                    <a:pt x="878" y="309"/>
                    <a:pt x="866" y="303"/>
                  </a:cubicBezTo>
                  <a:cubicBezTo>
                    <a:pt x="618" y="134"/>
                    <a:pt x="303" y="43"/>
                    <a:pt x="1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a:off x="2603575" y="2143225"/>
              <a:ext cx="21975" cy="8350"/>
            </a:xfrm>
            <a:custGeom>
              <a:rect b="b" l="l" r="r" t="t"/>
              <a:pathLst>
                <a:path extrusionOk="0" h="334" w="879">
                  <a:moveTo>
                    <a:pt x="12" y="0"/>
                  </a:moveTo>
                  <a:cubicBezTo>
                    <a:pt x="6" y="0"/>
                    <a:pt x="0" y="12"/>
                    <a:pt x="6" y="12"/>
                  </a:cubicBezTo>
                  <a:cubicBezTo>
                    <a:pt x="285" y="121"/>
                    <a:pt x="563" y="255"/>
                    <a:pt x="854" y="333"/>
                  </a:cubicBezTo>
                  <a:cubicBezTo>
                    <a:pt x="866" y="333"/>
                    <a:pt x="878" y="309"/>
                    <a:pt x="866" y="303"/>
                  </a:cubicBezTo>
                  <a:cubicBezTo>
                    <a:pt x="618" y="134"/>
                    <a:pt x="303" y="43"/>
                    <a:pt x="12"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2615825" y="2150800"/>
              <a:ext cx="9800" cy="26825"/>
            </a:xfrm>
            <a:custGeom>
              <a:rect b="b" l="l" r="r" t="t"/>
              <a:pathLst>
                <a:path extrusionOk="0" h="1073" w="392">
                  <a:moveTo>
                    <a:pt x="368" y="1"/>
                  </a:moveTo>
                  <a:cubicBezTo>
                    <a:pt x="360" y="1"/>
                    <a:pt x="351" y="6"/>
                    <a:pt x="346" y="18"/>
                  </a:cubicBezTo>
                  <a:cubicBezTo>
                    <a:pt x="279" y="188"/>
                    <a:pt x="219" y="363"/>
                    <a:pt x="158" y="533"/>
                  </a:cubicBezTo>
                  <a:cubicBezTo>
                    <a:pt x="104" y="708"/>
                    <a:pt x="49" y="890"/>
                    <a:pt x="1" y="1066"/>
                  </a:cubicBezTo>
                  <a:cubicBezTo>
                    <a:pt x="1" y="1069"/>
                    <a:pt x="3" y="1073"/>
                    <a:pt x="6" y="1073"/>
                  </a:cubicBezTo>
                  <a:cubicBezTo>
                    <a:pt x="8" y="1073"/>
                    <a:pt x="10" y="1071"/>
                    <a:pt x="13" y="1066"/>
                  </a:cubicBezTo>
                  <a:cubicBezTo>
                    <a:pt x="73" y="890"/>
                    <a:pt x="146" y="721"/>
                    <a:pt x="207" y="551"/>
                  </a:cubicBezTo>
                  <a:lnTo>
                    <a:pt x="388" y="30"/>
                  </a:lnTo>
                  <a:cubicBezTo>
                    <a:pt x="392" y="12"/>
                    <a:pt x="380" y="1"/>
                    <a:pt x="368"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2615825" y="2150800"/>
              <a:ext cx="9800" cy="26825"/>
            </a:xfrm>
            <a:custGeom>
              <a:rect b="b" l="l" r="r" t="t"/>
              <a:pathLst>
                <a:path extrusionOk="0" h="1073" w="392">
                  <a:moveTo>
                    <a:pt x="368" y="1"/>
                  </a:moveTo>
                  <a:cubicBezTo>
                    <a:pt x="360" y="1"/>
                    <a:pt x="351" y="6"/>
                    <a:pt x="346" y="18"/>
                  </a:cubicBezTo>
                  <a:cubicBezTo>
                    <a:pt x="279" y="188"/>
                    <a:pt x="219" y="363"/>
                    <a:pt x="158" y="533"/>
                  </a:cubicBezTo>
                  <a:cubicBezTo>
                    <a:pt x="104" y="708"/>
                    <a:pt x="49" y="890"/>
                    <a:pt x="1" y="1066"/>
                  </a:cubicBezTo>
                  <a:cubicBezTo>
                    <a:pt x="1" y="1069"/>
                    <a:pt x="3" y="1073"/>
                    <a:pt x="6" y="1073"/>
                  </a:cubicBezTo>
                  <a:cubicBezTo>
                    <a:pt x="8" y="1073"/>
                    <a:pt x="10" y="1071"/>
                    <a:pt x="13" y="1066"/>
                  </a:cubicBezTo>
                  <a:cubicBezTo>
                    <a:pt x="73" y="890"/>
                    <a:pt x="146" y="721"/>
                    <a:pt x="207" y="551"/>
                  </a:cubicBezTo>
                  <a:lnTo>
                    <a:pt x="388" y="30"/>
                  </a:lnTo>
                  <a:cubicBezTo>
                    <a:pt x="392" y="12"/>
                    <a:pt x="380" y="1"/>
                    <a:pt x="368"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a:off x="2592525" y="2148975"/>
              <a:ext cx="29375" cy="53750"/>
            </a:xfrm>
            <a:custGeom>
              <a:rect b="b" l="l" r="r" t="t"/>
              <a:pathLst>
                <a:path extrusionOk="0" h="2150" w="1175">
                  <a:moveTo>
                    <a:pt x="697" y="0"/>
                  </a:moveTo>
                  <a:lnTo>
                    <a:pt x="630" y="200"/>
                  </a:lnTo>
                  <a:cubicBezTo>
                    <a:pt x="660" y="206"/>
                    <a:pt x="685" y="212"/>
                    <a:pt x="715" y="224"/>
                  </a:cubicBezTo>
                  <a:cubicBezTo>
                    <a:pt x="733" y="230"/>
                    <a:pt x="751" y="237"/>
                    <a:pt x="769" y="243"/>
                  </a:cubicBezTo>
                  <a:cubicBezTo>
                    <a:pt x="793" y="255"/>
                    <a:pt x="812" y="261"/>
                    <a:pt x="824" y="273"/>
                  </a:cubicBezTo>
                  <a:cubicBezTo>
                    <a:pt x="866" y="297"/>
                    <a:pt x="896" y="309"/>
                    <a:pt x="915" y="333"/>
                  </a:cubicBezTo>
                  <a:cubicBezTo>
                    <a:pt x="969" y="370"/>
                    <a:pt x="999" y="418"/>
                    <a:pt x="999" y="418"/>
                  </a:cubicBezTo>
                  <a:lnTo>
                    <a:pt x="969" y="418"/>
                  </a:lnTo>
                  <a:cubicBezTo>
                    <a:pt x="945" y="418"/>
                    <a:pt x="921" y="418"/>
                    <a:pt x="884" y="412"/>
                  </a:cubicBezTo>
                  <a:cubicBezTo>
                    <a:pt x="818" y="400"/>
                    <a:pt x="739" y="382"/>
                    <a:pt x="660" y="358"/>
                  </a:cubicBezTo>
                  <a:cubicBezTo>
                    <a:pt x="630" y="352"/>
                    <a:pt x="606" y="333"/>
                    <a:pt x="576" y="327"/>
                  </a:cubicBezTo>
                  <a:lnTo>
                    <a:pt x="533" y="448"/>
                  </a:lnTo>
                  <a:cubicBezTo>
                    <a:pt x="545" y="448"/>
                    <a:pt x="563" y="448"/>
                    <a:pt x="576" y="454"/>
                  </a:cubicBezTo>
                  <a:cubicBezTo>
                    <a:pt x="606" y="461"/>
                    <a:pt x="636" y="485"/>
                    <a:pt x="660" y="509"/>
                  </a:cubicBezTo>
                  <a:cubicBezTo>
                    <a:pt x="666" y="527"/>
                    <a:pt x="672" y="533"/>
                    <a:pt x="678" y="545"/>
                  </a:cubicBezTo>
                  <a:cubicBezTo>
                    <a:pt x="678" y="557"/>
                    <a:pt x="691" y="557"/>
                    <a:pt x="691" y="563"/>
                  </a:cubicBezTo>
                  <a:lnTo>
                    <a:pt x="691" y="569"/>
                  </a:lnTo>
                  <a:lnTo>
                    <a:pt x="678" y="569"/>
                  </a:lnTo>
                  <a:cubicBezTo>
                    <a:pt x="678" y="569"/>
                    <a:pt x="672" y="576"/>
                    <a:pt x="666" y="576"/>
                  </a:cubicBezTo>
                  <a:cubicBezTo>
                    <a:pt x="660" y="588"/>
                    <a:pt x="642" y="594"/>
                    <a:pt x="630" y="594"/>
                  </a:cubicBezTo>
                  <a:cubicBezTo>
                    <a:pt x="613" y="597"/>
                    <a:pt x="591" y="601"/>
                    <a:pt x="569" y="601"/>
                  </a:cubicBezTo>
                  <a:cubicBezTo>
                    <a:pt x="553" y="601"/>
                    <a:pt x="536" y="599"/>
                    <a:pt x="521" y="594"/>
                  </a:cubicBezTo>
                  <a:lnTo>
                    <a:pt x="479" y="569"/>
                  </a:lnTo>
                  <a:cubicBezTo>
                    <a:pt x="400" y="781"/>
                    <a:pt x="327" y="987"/>
                    <a:pt x="255" y="1199"/>
                  </a:cubicBezTo>
                  <a:cubicBezTo>
                    <a:pt x="279" y="1205"/>
                    <a:pt x="297" y="1211"/>
                    <a:pt x="315" y="1223"/>
                  </a:cubicBezTo>
                  <a:cubicBezTo>
                    <a:pt x="400" y="1254"/>
                    <a:pt x="479" y="1296"/>
                    <a:pt x="527" y="1332"/>
                  </a:cubicBezTo>
                  <a:cubicBezTo>
                    <a:pt x="557" y="1357"/>
                    <a:pt x="582" y="1375"/>
                    <a:pt x="588" y="1387"/>
                  </a:cubicBezTo>
                  <a:lnTo>
                    <a:pt x="612" y="1411"/>
                  </a:lnTo>
                  <a:lnTo>
                    <a:pt x="497" y="1411"/>
                  </a:lnTo>
                  <a:cubicBezTo>
                    <a:pt x="430" y="1405"/>
                    <a:pt x="345" y="1387"/>
                    <a:pt x="267" y="1351"/>
                  </a:cubicBezTo>
                  <a:cubicBezTo>
                    <a:pt x="249" y="1344"/>
                    <a:pt x="224" y="1332"/>
                    <a:pt x="212" y="1326"/>
                  </a:cubicBezTo>
                  <a:lnTo>
                    <a:pt x="146" y="1526"/>
                  </a:lnTo>
                  <a:cubicBezTo>
                    <a:pt x="158" y="1526"/>
                    <a:pt x="182" y="1532"/>
                    <a:pt x="194" y="1538"/>
                  </a:cubicBezTo>
                  <a:cubicBezTo>
                    <a:pt x="236" y="1556"/>
                    <a:pt x="267" y="1575"/>
                    <a:pt x="285" y="1605"/>
                  </a:cubicBezTo>
                  <a:cubicBezTo>
                    <a:pt x="297" y="1623"/>
                    <a:pt x="303" y="1635"/>
                    <a:pt x="309" y="1647"/>
                  </a:cubicBezTo>
                  <a:cubicBezTo>
                    <a:pt x="309" y="1653"/>
                    <a:pt x="315" y="1653"/>
                    <a:pt x="315" y="1659"/>
                  </a:cubicBezTo>
                  <a:lnTo>
                    <a:pt x="315" y="1665"/>
                  </a:lnTo>
                  <a:lnTo>
                    <a:pt x="309" y="1665"/>
                  </a:lnTo>
                  <a:cubicBezTo>
                    <a:pt x="309" y="1665"/>
                    <a:pt x="303" y="1677"/>
                    <a:pt x="297" y="1677"/>
                  </a:cubicBezTo>
                  <a:cubicBezTo>
                    <a:pt x="285" y="1684"/>
                    <a:pt x="273" y="1684"/>
                    <a:pt x="255" y="1690"/>
                  </a:cubicBezTo>
                  <a:cubicBezTo>
                    <a:pt x="242" y="1692"/>
                    <a:pt x="227" y="1694"/>
                    <a:pt x="213" y="1694"/>
                  </a:cubicBezTo>
                  <a:cubicBezTo>
                    <a:pt x="191" y="1694"/>
                    <a:pt x="169" y="1691"/>
                    <a:pt x="152" y="1684"/>
                  </a:cubicBezTo>
                  <a:lnTo>
                    <a:pt x="103" y="1659"/>
                  </a:lnTo>
                  <a:lnTo>
                    <a:pt x="0" y="1992"/>
                  </a:lnTo>
                  <a:lnTo>
                    <a:pt x="563" y="2150"/>
                  </a:lnTo>
                  <a:cubicBezTo>
                    <a:pt x="606" y="1986"/>
                    <a:pt x="654" y="1817"/>
                    <a:pt x="697" y="1659"/>
                  </a:cubicBezTo>
                  <a:cubicBezTo>
                    <a:pt x="739" y="1496"/>
                    <a:pt x="793" y="1326"/>
                    <a:pt x="842" y="1169"/>
                  </a:cubicBezTo>
                  <a:cubicBezTo>
                    <a:pt x="939" y="842"/>
                    <a:pt x="1054" y="515"/>
                    <a:pt x="1175" y="194"/>
                  </a:cubicBezTo>
                  <a:cubicBezTo>
                    <a:pt x="1017" y="134"/>
                    <a:pt x="854" y="73"/>
                    <a:pt x="69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a:off x="2599950" y="2151550"/>
              <a:ext cx="16050" cy="6525"/>
            </a:xfrm>
            <a:custGeom>
              <a:rect b="b" l="l" r="r" t="t"/>
              <a:pathLst>
                <a:path extrusionOk="0" h="261" w="642">
                  <a:moveTo>
                    <a:pt x="57" y="1"/>
                  </a:moveTo>
                  <a:cubicBezTo>
                    <a:pt x="38" y="1"/>
                    <a:pt x="19" y="3"/>
                    <a:pt x="0" y="6"/>
                  </a:cubicBezTo>
                  <a:cubicBezTo>
                    <a:pt x="97" y="73"/>
                    <a:pt x="224" y="91"/>
                    <a:pt x="333" y="127"/>
                  </a:cubicBezTo>
                  <a:cubicBezTo>
                    <a:pt x="436" y="164"/>
                    <a:pt x="539" y="212"/>
                    <a:pt x="636" y="261"/>
                  </a:cubicBezTo>
                  <a:cubicBezTo>
                    <a:pt x="636" y="261"/>
                    <a:pt x="642" y="255"/>
                    <a:pt x="636" y="255"/>
                  </a:cubicBezTo>
                  <a:cubicBezTo>
                    <a:pt x="545" y="188"/>
                    <a:pt x="448" y="134"/>
                    <a:pt x="339" y="85"/>
                  </a:cubicBezTo>
                  <a:cubicBezTo>
                    <a:pt x="258" y="49"/>
                    <a:pt x="159" y="1"/>
                    <a:pt x="57"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a:off x="2599950" y="2151550"/>
              <a:ext cx="16050" cy="6525"/>
            </a:xfrm>
            <a:custGeom>
              <a:rect b="b" l="l" r="r" t="t"/>
              <a:pathLst>
                <a:path extrusionOk="0" h="261" w="642">
                  <a:moveTo>
                    <a:pt x="57" y="1"/>
                  </a:moveTo>
                  <a:cubicBezTo>
                    <a:pt x="38" y="1"/>
                    <a:pt x="19" y="3"/>
                    <a:pt x="0" y="6"/>
                  </a:cubicBezTo>
                  <a:cubicBezTo>
                    <a:pt x="97" y="73"/>
                    <a:pt x="224" y="91"/>
                    <a:pt x="333" y="127"/>
                  </a:cubicBezTo>
                  <a:cubicBezTo>
                    <a:pt x="436" y="164"/>
                    <a:pt x="539" y="212"/>
                    <a:pt x="636" y="261"/>
                  </a:cubicBezTo>
                  <a:cubicBezTo>
                    <a:pt x="636" y="261"/>
                    <a:pt x="642" y="255"/>
                    <a:pt x="636" y="255"/>
                  </a:cubicBezTo>
                  <a:cubicBezTo>
                    <a:pt x="545" y="188"/>
                    <a:pt x="448" y="134"/>
                    <a:pt x="339" y="85"/>
                  </a:cubicBezTo>
                  <a:cubicBezTo>
                    <a:pt x="258" y="49"/>
                    <a:pt x="159" y="1"/>
                    <a:pt x="57"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2592675" y="2176775"/>
              <a:ext cx="14850" cy="6725"/>
            </a:xfrm>
            <a:custGeom>
              <a:rect b="b" l="l" r="r" t="t"/>
              <a:pathLst>
                <a:path extrusionOk="0" h="269" w="594">
                  <a:moveTo>
                    <a:pt x="29" y="1"/>
                  </a:moveTo>
                  <a:cubicBezTo>
                    <a:pt x="20" y="1"/>
                    <a:pt x="10" y="1"/>
                    <a:pt x="0" y="2"/>
                  </a:cubicBezTo>
                  <a:cubicBezTo>
                    <a:pt x="73" y="63"/>
                    <a:pt x="170" y="81"/>
                    <a:pt x="255" y="105"/>
                  </a:cubicBezTo>
                  <a:cubicBezTo>
                    <a:pt x="364" y="148"/>
                    <a:pt x="473" y="214"/>
                    <a:pt x="576" y="269"/>
                  </a:cubicBezTo>
                  <a:cubicBezTo>
                    <a:pt x="582" y="269"/>
                    <a:pt x="594" y="257"/>
                    <a:pt x="582" y="251"/>
                  </a:cubicBezTo>
                  <a:cubicBezTo>
                    <a:pt x="503" y="184"/>
                    <a:pt x="400" y="130"/>
                    <a:pt x="303" y="87"/>
                  </a:cubicBezTo>
                  <a:cubicBezTo>
                    <a:pt x="215" y="54"/>
                    <a:pt x="127" y="1"/>
                    <a:pt x="29"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2592675" y="2176775"/>
              <a:ext cx="14850" cy="6725"/>
            </a:xfrm>
            <a:custGeom>
              <a:rect b="b" l="l" r="r" t="t"/>
              <a:pathLst>
                <a:path extrusionOk="0" h="269" w="594">
                  <a:moveTo>
                    <a:pt x="29" y="1"/>
                  </a:moveTo>
                  <a:cubicBezTo>
                    <a:pt x="20" y="1"/>
                    <a:pt x="10" y="1"/>
                    <a:pt x="0" y="2"/>
                  </a:cubicBezTo>
                  <a:cubicBezTo>
                    <a:pt x="73" y="63"/>
                    <a:pt x="170" y="81"/>
                    <a:pt x="255" y="105"/>
                  </a:cubicBezTo>
                  <a:cubicBezTo>
                    <a:pt x="364" y="148"/>
                    <a:pt x="473" y="214"/>
                    <a:pt x="576" y="269"/>
                  </a:cubicBezTo>
                  <a:cubicBezTo>
                    <a:pt x="582" y="269"/>
                    <a:pt x="594" y="257"/>
                    <a:pt x="582" y="251"/>
                  </a:cubicBezTo>
                  <a:cubicBezTo>
                    <a:pt x="503" y="184"/>
                    <a:pt x="400" y="130"/>
                    <a:pt x="303" y="87"/>
                  </a:cubicBezTo>
                  <a:cubicBezTo>
                    <a:pt x="215" y="54"/>
                    <a:pt x="127" y="1"/>
                    <a:pt x="29"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2602350" y="2159325"/>
              <a:ext cx="4725" cy="1625"/>
            </a:xfrm>
            <a:custGeom>
              <a:rect b="b" l="l" r="r" t="t"/>
              <a:pathLst>
                <a:path extrusionOk="0" h="65" w="189">
                  <a:moveTo>
                    <a:pt x="42" y="0"/>
                  </a:moveTo>
                  <a:cubicBezTo>
                    <a:pt x="28" y="0"/>
                    <a:pt x="15" y="2"/>
                    <a:pt x="1" y="4"/>
                  </a:cubicBezTo>
                  <a:cubicBezTo>
                    <a:pt x="43" y="53"/>
                    <a:pt x="122" y="65"/>
                    <a:pt x="183" y="65"/>
                  </a:cubicBezTo>
                  <a:cubicBezTo>
                    <a:pt x="189" y="65"/>
                    <a:pt x="189" y="47"/>
                    <a:pt x="183" y="47"/>
                  </a:cubicBezTo>
                  <a:cubicBezTo>
                    <a:pt x="139" y="18"/>
                    <a:pt x="92" y="0"/>
                    <a:pt x="4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a:off x="2602350" y="2159325"/>
              <a:ext cx="4725" cy="1625"/>
            </a:xfrm>
            <a:custGeom>
              <a:rect b="b" l="l" r="r" t="t"/>
              <a:pathLst>
                <a:path extrusionOk="0" h="65" w="189">
                  <a:moveTo>
                    <a:pt x="42" y="0"/>
                  </a:moveTo>
                  <a:cubicBezTo>
                    <a:pt x="28" y="0"/>
                    <a:pt x="15" y="2"/>
                    <a:pt x="1" y="4"/>
                  </a:cubicBezTo>
                  <a:cubicBezTo>
                    <a:pt x="43" y="53"/>
                    <a:pt x="122" y="65"/>
                    <a:pt x="183" y="65"/>
                  </a:cubicBezTo>
                  <a:cubicBezTo>
                    <a:pt x="189" y="65"/>
                    <a:pt x="189" y="47"/>
                    <a:pt x="183" y="47"/>
                  </a:cubicBezTo>
                  <a:cubicBezTo>
                    <a:pt x="139" y="18"/>
                    <a:pt x="92" y="0"/>
                    <a:pt x="4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2593875" y="2186825"/>
              <a:ext cx="5925" cy="2575"/>
            </a:xfrm>
            <a:custGeom>
              <a:rect b="b" l="l" r="r" t="t"/>
              <a:pathLst>
                <a:path extrusionOk="0" h="103" w="237">
                  <a:moveTo>
                    <a:pt x="50" y="1"/>
                  </a:moveTo>
                  <a:cubicBezTo>
                    <a:pt x="34" y="1"/>
                    <a:pt x="17" y="3"/>
                    <a:pt x="1" y="6"/>
                  </a:cubicBezTo>
                  <a:cubicBezTo>
                    <a:pt x="61" y="61"/>
                    <a:pt x="146" y="91"/>
                    <a:pt x="219" y="103"/>
                  </a:cubicBezTo>
                  <a:cubicBezTo>
                    <a:pt x="225" y="103"/>
                    <a:pt x="237" y="85"/>
                    <a:pt x="225" y="79"/>
                  </a:cubicBezTo>
                  <a:cubicBezTo>
                    <a:pt x="176" y="30"/>
                    <a:pt x="116"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2593875" y="2186825"/>
              <a:ext cx="5925" cy="2575"/>
            </a:xfrm>
            <a:custGeom>
              <a:rect b="b" l="l" r="r" t="t"/>
              <a:pathLst>
                <a:path extrusionOk="0" h="103" w="237">
                  <a:moveTo>
                    <a:pt x="50" y="1"/>
                  </a:moveTo>
                  <a:cubicBezTo>
                    <a:pt x="34" y="1"/>
                    <a:pt x="17" y="3"/>
                    <a:pt x="1" y="6"/>
                  </a:cubicBezTo>
                  <a:cubicBezTo>
                    <a:pt x="61" y="61"/>
                    <a:pt x="146" y="91"/>
                    <a:pt x="219" y="103"/>
                  </a:cubicBezTo>
                  <a:cubicBezTo>
                    <a:pt x="225" y="103"/>
                    <a:pt x="237" y="85"/>
                    <a:pt x="225" y="79"/>
                  </a:cubicBezTo>
                  <a:cubicBezTo>
                    <a:pt x="176" y="30"/>
                    <a:pt x="116" y="1"/>
                    <a:pt x="5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2565275" y="2194975"/>
              <a:ext cx="43025" cy="62700"/>
            </a:xfrm>
            <a:custGeom>
              <a:rect b="b" l="l" r="r" t="t"/>
              <a:pathLst>
                <a:path extrusionOk="0" h="2508" w="1721">
                  <a:moveTo>
                    <a:pt x="660" y="1"/>
                  </a:moveTo>
                  <a:cubicBezTo>
                    <a:pt x="606" y="183"/>
                    <a:pt x="539" y="364"/>
                    <a:pt x="485" y="546"/>
                  </a:cubicBezTo>
                  <a:lnTo>
                    <a:pt x="315" y="1097"/>
                  </a:lnTo>
                  <a:cubicBezTo>
                    <a:pt x="267" y="1278"/>
                    <a:pt x="212" y="1472"/>
                    <a:pt x="158" y="1654"/>
                  </a:cubicBezTo>
                  <a:cubicBezTo>
                    <a:pt x="110" y="1841"/>
                    <a:pt x="43" y="2023"/>
                    <a:pt x="1" y="2211"/>
                  </a:cubicBezTo>
                  <a:lnTo>
                    <a:pt x="1127" y="2507"/>
                  </a:lnTo>
                  <a:cubicBezTo>
                    <a:pt x="1163" y="2326"/>
                    <a:pt x="1217" y="2144"/>
                    <a:pt x="1266" y="1963"/>
                  </a:cubicBezTo>
                  <a:cubicBezTo>
                    <a:pt x="1308" y="1781"/>
                    <a:pt x="1357" y="1599"/>
                    <a:pt x="1405" y="1418"/>
                  </a:cubicBezTo>
                  <a:lnTo>
                    <a:pt x="1557" y="873"/>
                  </a:lnTo>
                  <a:cubicBezTo>
                    <a:pt x="1605" y="697"/>
                    <a:pt x="1666" y="516"/>
                    <a:pt x="1720" y="334"/>
                  </a:cubicBezTo>
                  <a:lnTo>
                    <a:pt x="660"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2584950" y="2197400"/>
              <a:ext cx="23500" cy="8200"/>
            </a:xfrm>
            <a:custGeom>
              <a:rect b="b" l="l" r="r" t="t"/>
              <a:pathLst>
                <a:path extrusionOk="0" h="328" w="940">
                  <a:moveTo>
                    <a:pt x="13" y="1"/>
                  </a:moveTo>
                  <a:cubicBezTo>
                    <a:pt x="7" y="1"/>
                    <a:pt x="1" y="19"/>
                    <a:pt x="7" y="19"/>
                  </a:cubicBezTo>
                  <a:cubicBezTo>
                    <a:pt x="303" y="122"/>
                    <a:pt x="606" y="261"/>
                    <a:pt x="909" y="328"/>
                  </a:cubicBezTo>
                  <a:cubicBezTo>
                    <a:pt x="933" y="328"/>
                    <a:pt x="939" y="304"/>
                    <a:pt x="921" y="297"/>
                  </a:cubicBezTo>
                  <a:cubicBezTo>
                    <a:pt x="661" y="134"/>
                    <a:pt x="328" y="49"/>
                    <a:pt x="13"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2584950" y="2197400"/>
              <a:ext cx="23500" cy="8200"/>
            </a:xfrm>
            <a:custGeom>
              <a:rect b="b" l="l" r="r" t="t"/>
              <a:pathLst>
                <a:path extrusionOk="0" h="328" w="940">
                  <a:moveTo>
                    <a:pt x="13" y="1"/>
                  </a:moveTo>
                  <a:cubicBezTo>
                    <a:pt x="7" y="1"/>
                    <a:pt x="1" y="19"/>
                    <a:pt x="7" y="19"/>
                  </a:cubicBezTo>
                  <a:cubicBezTo>
                    <a:pt x="303" y="122"/>
                    <a:pt x="606" y="261"/>
                    <a:pt x="909" y="328"/>
                  </a:cubicBezTo>
                  <a:cubicBezTo>
                    <a:pt x="933" y="328"/>
                    <a:pt x="939" y="304"/>
                    <a:pt x="921" y="297"/>
                  </a:cubicBezTo>
                  <a:cubicBezTo>
                    <a:pt x="661" y="134"/>
                    <a:pt x="328" y="49"/>
                    <a:pt x="13"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2599775" y="2204900"/>
              <a:ext cx="8750" cy="26875"/>
            </a:xfrm>
            <a:custGeom>
              <a:rect b="b" l="l" r="r" t="t"/>
              <a:pathLst>
                <a:path extrusionOk="0" h="1075" w="350">
                  <a:moveTo>
                    <a:pt x="328" y="1"/>
                  </a:moveTo>
                  <a:cubicBezTo>
                    <a:pt x="320" y="1"/>
                    <a:pt x="312" y="6"/>
                    <a:pt x="310" y="16"/>
                  </a:cubicBezTo>
                  <a:cubicBezTo>
                    <a:pt x="237" y="179"/>
                    <a:pt x="189" y="355"/>
                    <a:pt x="134" y="536"/>
                  </a:cubicBezTo>
                  <a:cubicBezTo>
                    <a:pt x="92" y="706"/>
                    <a:pt x="43" y="894"/>
                    <a:pt x="1" y="1063"/>
                  </a:cubicBezTo>
                  <a:cubicBezTo>
                    <a:pt x="1" y="1070"/>
                    <a:pt x="3" y="1074"/>
                    <a:pt x="5" y="1074"/>
                  </a:cubicBezTo>
                  <a:cubicBezTo>
                    <a:pt x="8" y="1074"/>
                    <a:pt x="10" y="1071"/>
                    <a:pt x="13" y="1063"/>
                  </a:cubicBezTo>
                  <a:cubicBezTo>
                    <a:pt x="74" y="894"/>
                    <a:pt x="128" y="718"/>
                    <a:pt x="183" y="548"/>
                  </a:cubicBezTo>
                  <a:cubicBezTo>
                    <a:pt x="231" y="379"/>
                    <a:pt x="286" y="203"/>
                    <a:pt x="346" y="28"/>
                  </a:cubicBezTo>
                  <a:cubicBezTo>
                    <a:pt x="350" y="10"/>
                    <a:pt x="339" y="1"/>
                    <a:pt x="328"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2599775" y="2204900"/>
              <a:ext cx="8750" cy="26875"/>
            </a:xfrm>
            <a:custGeom>
              <a:rect b="b" l="l" r="r" t="t"/>
              <a:pathLst>
                <a:path extrusionOk="0" h="1075" w="350">
                  <a:moveTo>
                    <a:pt x="328" y="1"/>
                  </a:moveTo>
                  <a:cubicBezTo>
                    <a:pt x="320" y="1"/>
                    <a:pt x="312" y="6"/>
                    <a:pt x="310" y="16"/>
                  </a:cubicBezTo>
                  <a:cubicBezTo>
                    <a:pt x="237" y="179"/>
                    <a:pt x="189" y="355"/>
                    <a:pt x="134" y="536"/>
                  </a:cubicBezTo>
                  <a:cubicBezTo>
                    <a:pt x="92" y="706"/>
                    <a:pt x="43" y="894"/>
                    <a:pt x="1" y="1063"/>
                  </a:cubicBezTo>
                  <a:cubicBezTo>
                    <a:pt x="1" y="1070"/>
                    <a:pt x="3" y="1074"/>
                    <a:pt x="5" y="1074"/>
                  </a:cubicBezTo>
                  <a:cubicBezTo>
                    <a:pt x="8" y="1074"/>
                    <a:pt x="10" y="1071"/>
                    <a:pt x="13" y="1063"/>
                  </a:cubicBezTo>
                  <a:cubicBezTo>
                    <a:pt x="74" y="894"/>
                    <a:pt x="128" y="718"/>
                    <a:pt x="183" y="548"/>
                  </a:cubicBezTo>
                  <a:cubicBezTo>
                    <a:pt x="231" y="379"/>
                    <a:pt x="286" y="203"/>
                    <a:pt x="346" y="28"/>
                  </a:cubicBezTo>
                  <a:cubicBezTo>
                    <a:pt x="350" y="10"/>
                    <a:pt x="339" y="1"/>
                    <a:pt x="32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2576325" y="2203150"/>
              <a:ext cx="28325" cy="53925"/>
            </a:xfrm>
            <a:custGeom>
              <a:rect b="b" l="l" r="r" t="t"/>
              <a:pathLst>
                <a:path extrusionOk="0" h="2157" w="1133">
                  <a:moveTo>
                    <a:pt x="636" y="1"/>
                  </a:moveTo>
                  <a:lnTo>
                    <a:pt x="564" y="195"/>
                  </a:lnTo>
                  <a:lnTo>
                    <a:pt x="654" y="219"/>
                  </a:lnTo>
                  <a:cubicBezTo>
                    <a:pt x="679" y="225"/>
                    <a:pt x="703" y="237"/>
                    <a:pt x="715" y="243"/>
                  </a:cubicBezTo>
                  <a:cubicBezTo>
                    <a:pt x="739" y="249"/>
                    <a:pt x="757" y="255"/>
                    <a:pt x="775" y="273"/>
                  </a:cubicBezTo>
                  <a:cubicBezTo>
                    <a:pt x="812" y="291"/>
                    <a:pt x="848" y="310"/>
                    <a:pt x="872" y="334"/>
                  </a:cubicBezTo>
                  <a:cubicBezTo>
                    <a:pt x="933" y="370"/>
                    <a:pt x="963" y="413"/>
                    <a:pt x="963" y="413"/>
                  </a:cubicBezTo>
                  <a:lnTo>
                    <a:pt x="854" y="413"/>
                  </a:lnTo>
                  <a:cubicBezTo>
                    <a:pt x="782" y="407"/>
                    <a:pt x="703" y="394"/>
                    <a:pt x="618" y="364"/>
                  </a:cubicBezTo>
                  <a:cubicBezTo>
                    <a:pt x="588" y="352"/>
                    <a:pt x="558" y="340"/>
                    <a:pt x="527" y="334"/>
                  </a:cubicBezTo>
                  <a:lnTo>
                    <a:pt x="491" y="455"/>
                  </a:lnTo>
                  <a:cubicBezTo>
                    <a:pt x="503" y="455"/>
                    <a:pt x="521" y="455"/>
                    <a:pt x="533" y="461"/>
                  </a:cubicBezTo>
                  <a:cubicBezTo>
                    <a:pt x="570" y="467"/>
                    <a:pt x="606" y="491"/>
                    <a:pt x="624" y="515"/>
                  </a:cubicBezTo>
                  <a:cubicBezTo>
                    <a:pt x="642" y="528"/>
                    <a:pt x="648" y="534"/>
                    <a:pt x="654" y="552"/>
                  </a:cubicBezTo>
                  <a:cubicBezTo>
                    <a:pt x="654" y="558"/>
                    <a:pt x="660" y="558"/>
                    <a:pt x="660" y="564"/>
                  </a:cubicBezTo>
                  <a:lnTo>
                    <a:pt x="660" y="576"/>
                  </a:lnTo>
                  <a:lnTo>
                    <a:pt x="654" y="576"/>
                  </a:lnTo>
                  <a:cubicBezTo>
                    <a:pt x="654" y="576"/>
                    <a:pt x="648" y="582"/>
                    <a:pt x="642" y="582"/>
                  </a:cubicBezTo>
                  <a:cubicBezTo>
                    <a:pt x="636" y="588"/>
                    <a:pt x="618" y="600"/>
                    <a:pt x="606" y="606"/>
                  </a:cubicBezTo>
                  <a:cubicBezTo>
                    <a:pt x="588" y="612"/>
                    <a:pt x="568" y="615"/>
                    <a:pt x="548" y="615"/>
                  </a:cubicBezTo>
                  <a:cubicBezTo>
                    <a:pt x="529" y="615"/>
                    <a:pt x="509" y="612"/>
                    <a:pt x="491" y="606"/>
                  </a:cubicBezTo>
                  <a:lnTo>
                    <a:pt x="443" y="582"/>
                  </a:lnTo>
                  <a:cubicBezTo>
                    <a:pt x="376" y="794"/>
                    <a:pt x="309" y="1006"/>
                    <a:pt x="249" y="1218"/>
                  </a:cubicBezTo>
                  <a:cubicBezTo>
                    <a:pt x="273" y="1224"/>
                    <a:pt x="291" y="1236"/>
                    <a:pt x="309" y="1242"/>
                  </a:cubicBezTo>
                  <a:cubicBezTo>
                    <a:pt x="394" y="1272"/>
                    <a:pt x="473" y="1309"/>
                    <a:pt x="533" y="1351"/>
                  </a:cubicBezTo>
                  <a:cubicBezTo>
                    <a:pt x="564" y="1375"/>
                    <a:pt x="588" y="1393"/>
                    <a:pt x="606" y="1405"/>
                  </a:cubicBezTo>
                  <a:lnTo>
                    <a:pt x="624" y="1430"/>
                  </a:lnTo>
                  <a:lnTo>
                    <a:pt x="503" y="1430"/>
                  </a:lnTo>
                  <a:cubicBezTo>
                    <a:pt x="436" y="1424"/>
                    <a:pt x="346" y="1405"/>
                    <a:pt x="255" y="1375"/>
                  </a:cubicBezTo>
                  <a:cubicBezTo>
                    <a:pt x="231" y="1369"/>
                    <a:pt x="218" y="1363"/>
                    <a:pt x="194" y="1351"/>
                  </a:cubicBezTo>
                  <a:lnTo>
                    <a:pt x="134" y="1551"/>
                  </a:lnTo>
                  <a:cubicBezTo>
                    <a:pt x="158" y="1551"/>
                    <a:pt x="170" y="1551"/>
                    <a:pt x="194" y="1557"/>
                  </a:cubicBezTo>
                  <a:cubicBezTo>
                    <a:pt x="231" y="1575"/>
                    <a:pt x="273" y="1599"/>
                    <a:pt x="291" y="1617"/>
                  </a:cubicBezTo>
                  <a:cubicBezTo>
                    <a:pt x="309" y="1636"/>
                    <a:pt x="315" y="1648"/>
                    <a:pt x="315" y="1654"/>
                  </a:cubicBezTo>
                  <a:cubicBezTo>
                    <a:pt x="315" y="1666"/>
                    <a:pt x="321" y="1666"/>
                    <a:pt x="321" y="1672"/>
                  </a:cubicBezTo>
                  <a:lnTo>
                    <a:pt x="321" y="1678"/>
                  </a:lnTo>
                  <a:lnTo>
                    <a:pt x="315" y="1678"/>
                  </a:lnTo>
                  <a:cubicBezTo>
                    <a:pt x="315" y="1678"/>
                    <a:pt x="309" y="1690"/>
                    <a:pt x="303" y="1690"/>
                  </a:cubicBezTo>
                  <a:cubicBezTo>
                    <a:pt x="291" y="1696"/>
                    <a:pt x="279" y="1696"/>
                    <a:pt x="255" y="1702"/>
                  </a:cubicBezTo>
                  <a:cubicBezTo>
                    <a:pt x="237" y="1705"/>
                    <a:pt x="218" y="1707"/>
                    <a:pt x="200" y="1707"/>
                  </a:cubicBezTo>
                  <a:cubicBezTo>
                    <a:pt x="181" y="1707"/>
                    <a:pt x="161" y="1705"/>
                    <a:pt x="140" y="1702"/>
                  </a:cubicBezTo>
                  <a:cubicBezTo>
                    <a:pt x="128" y="1696"/>
                    <a:pt x="103" y="1690"/>
                    <a:pt x="91" y="1678"/>
                  </a:cubicBezTo>
                  <a:cubicBezTo>
                    <a:pt x="61" y="1793"/>
                    <a:pt x="31" y="1902"/>
                    <a:pt x="1" y="2011"/>
                  </a:cubicBezTo>
                  <a:lnTo>
                    <a:pt x="606" y="2156"/>
                  </a:lnTo>
                  <a:cubicBezTo>
                    <a:pt x="636" y="1987"/>
                    <a:pt x="679" y="1823"/>
                    <a:pt x="715" y="1654"/>
                  </a:cubicBezTo>
                  <a:cubicBezTo>
                    <a:pt x="757" y="1490"/>
                    <a:pt x="800" y="1321"/>
                    <a:pt x="836" y="1157"/>
                  </a:cubicBezTo>
                  <a:cubicBezTo>
                    <a:pt x="927" y="830"/>
                    <a:pt x="1018" y="497"/>
                    <a:pt x="1133" y="182"/>
                  </a:cubicBezTo>
                  <a:lnTo>
                    <a:pt x="636"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2581775" y="2205800"/>
              <a:ext cx="17275" cy="6475"/>
            </a:xfrm>
            <a:custGeom>
              <a:rect b="b" l="l" r="r" t="t"/>
              <a:pathLst>
                <a:path extrusionOk="0" h="259" w="691">
                  <a:moveTo>
                    <a:pt x="48" y="1"/>
                  </a:moveTo>
                  <a:cubicBezTo>
                    <a:pt x="32" y="1"/>
                    <a:pt x="16" y="2"/>
                    <a:pt x="0" y="4"/>
                  </a:cubicBezTo>
                  <a:cubicBezTo>
                    <a:pt x="103" y="76"/>
                    <a:pt x="243" y="89"/>
                    <a:pt x="358" y="131"/>
                  </a:cubicBezTo>
                  <a:cubicBezTo>
                    <a:pt x="467" y="167"/>
                    <a:pt x="576" y="204"/>
                    <a:pt x="679" y="258"/>
                  </a:cubicBezTo>
                  <a:cubicBezTo>
                    <a:pt x="679" y="258"/>
                    <a:pt x="691" y="252"/>
                    <a:pt x="679" y="252"/>
                  </a:cubicBezTo>
                  <a:cubicBezTo>
                    <a:pt x="582" y="179"/>
                    <a:pt x="479" y="137"/>
                    <a:pt x="364" y="89"/>
                  </a:cubicBezTo>
                  <a:cubicBezTo>
                    <a:pt x="268" y="52"/>
                    <a:pt x="159" y="1"/>
                    <a:pt x="48"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2581775" y="2205800"/>
              <a:ext cx="17275" cy="6475"/>
            </a:xfrm>
            <a:custGeom>
              <a:rect b="b" l="l" r="r" t="t"/>
              <a:pathLst>
                <a:path extrusionOk="0" h="259" w="691">
                  <a:moveTo>
                    <a:pt x="48" y="1"/>
                  </a:moveTo>
                  <a:cubicBezTo>
                    <a:pt x="32" y="1"/>
                    <a:pt x="16" y="2"/>
                    <a:pt x="0" y="4"/>
                  </a:cubicBezTo>
                  <a:cubicBezTo>
                    <a:pt x="103" y="76"/>
                    <a:pt x="243" y="89"/>
                    <a:pt x="358" y="131"/>
                  </a:cubicBezTo>
                  <a:cubicBezTo>
                    <a:pt x="467" y="167"/>
                    <a:pt x="576" y="204"/>
                    <a:pt x="679" y="258"/>
                  </a:cubicBezTo>
                  <a:cubicBezTo>
                    <a:pt x="679" y="258"/>
                    <a:pt x="691" y="252"/>
                    <a:pt x="679" y="252"/>
                  </a:cubicBezTo>
                  <a:cubicBezTo>
                    <a:pt x="582" y="179"/>
                    <a:pt x="479" y="137"/>
                    <a:pt x="364" y="89"/>
                  </a:cubicBezTo>
                  <a:cubicBezTo>
                    <a:pt x="268" y="52"/>
                    <a:pt x="159" y="1"/>
                    <a:pt x="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2575575" y="2231625"/>
              <a:ext cx="15600" cy="6375"/>
            </a:xfrm>
            <a:custGeom>
              <a:rect b="b" l="l" r="r" t="t"/>
              <a:pathLst>
                <a:path extrusionOk="0" h="255" w="624">
                  <a:moveTo>
                    <a:pt x="52" y="1"/>
                  </a:moveTo>
                  <a:cubicBezTo>
                    <a:pt x="35" y="1"/>
                    <a:pt x="18" y="2"/>
                    <a:pt x="0" y="6"/>
                  </a:cubicBezTo>
                  <a:cubicBezTo>
                    <a:pt x="73" y="61"/>
                    <a:pt x="170" y="73"/>
                    <a:pt x="261" y="103"/>
                  </a:cubicBezTo>
                  <a:cubicBezTo>
                    <a:pt x="382" y="139"/>
                    <a:pt x="497" y="200"/>
                    <a:pt x="612" y="254"/>
                  </a:cubicBezTo>
                  <a:cubicBezTo>
                    <a:pt x="618" y="254"/>
                    <a:pt x="624" y="242"/>
                    <a:pt x="618" y="236"/>
                  </a:cubicBezTo>
                  <a:cubicBezTo>
                    <a:pt x="527" y="170"/>
                    <a:pt x="424" y="121"/>
                    <a:pt x="315" y="79"/>
                  </a:cubicBezTo>
                  <a:cubicBezTo>
                    <a:pt x="234" y="48"/>
                    <a:pt x="144" y="1"/>
                    <a:pt x="52"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2575575" y="2231625"/>
              <a:ext cx="15600" cy="6375"/>
            </a:xfrm>
            <a:custGeom>
              <a:rect b="b" l="l" r="r" t="t"/>
              <a:pathLst>
                <a:path extrusionOk="0" h="255" w="624">
                  <a:moveTo>
                    <a:pt x="52" y="1"/>
                  </a:moveTo>
                  <a:cubicBezTo>
                    <a:pt x="35" y="1"/>
                    <a:pt x="18" y="2"/>
                    <a:pt x="0" y="6"/>
                  </a:cubicBezTo>
                  <a:cubicBezTo>
                    <a:pt x="73" y="61"/>
                    <a:pt x="170" y="73"/>
                    <a:pt x="261" y="103"/>
                  </a:cubicBezTo>
                  <a:cubicBezTo>
                    <a:pt x="382" y="139"/>
                    <a:pt x="497" y="200"/>
                    <a:pt x="612" y="254"/>
                  </a:cubicBezTo>
                  <a:cubicBezTo>
                    <a:pt x="618" y="254"/>
                    <a:pt x="624" y="242"/>
                    <a:pt x="618" y="236"/>
                  </a:cubicBezTo>
                  <a:cubicBezTo>
                    <a:pt x="527" y="170"/>
                    <a:pt x="424" y="121"/>
                    <a:pt x="315" y="79"/>
                  </a:cubicBezTo>
                  <a:cubicBezTo>
                    <a:pt x="234" y="48"/>
                    <a:pt x="144" y="1"/>
                    <a:pt x="5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2584700" y="2213600"/>
              <a:ext cx="4975" cy="1550"/>
            </a:xfrm>
            <a:custGeom>
              <a:rect b="b" l="l" r="r" t="t"/>
              <a:pathLst>
                <a:path extrusionOk="0" h="62" w="199">
                  <a:moveTo>
                    <a:pt x="3" y="1"/>
                  </a:moveTo>
                  <a:lnTo>
                    <a:pt x="3" y="1"/>
                  </a:lnTo>
                  <a:cubicBezTo>
                    <a:pt x="2" y="1"/>
                    <a:pt x="1" y="7"/>
                    <a:pt x="5" y="7"/>
                  </a:cubicBezTo>
                  <a:cubicBezTo>
                    <a:pt x="5" y="3"/>
                    <a:pt x="4" y="1"/>
                    <a:pt x="3" y="1"/>
                  </a:cubicBezTo>
                  <a:close/>
                  <a:moveTo>
                    <a:pt x="52" y="0"/>
                  </a:moveTo>
                  <a:cubicBezTo>
                    <a:pt x="36" y="0"/>
                    <a:pt x="20" y="2"/>
                    <a:pt x="5" y="7"/>
                  </a:cubicBezTo>
                  <a:cubicBezTo>
                    <a:pt x="59" y="49"/>
                    <a:pt x="132" y="61"/>
                    <a:pt x="192" y="61"/>
                  </a:cubicBezTo>
                  <a:cubicBezTo>
                    <a:pt x="198" y="61"/>
                    <a:pt x="198" y="43"/>
                    <a:pt x="192" y="43"/>
                  </a:cubicBezTo>
                  <a:cubicBezTo>
                    <a:pt x="151" y="20"/>
                    <a:pt x="102" y="0"/>
                    <a:pt x="5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2584700" y="2213600"/>
              <a:ext cx="4975" cy="1550"/>
            </a:xfrm>
            <a:custGeom>
              <a:rect b="b" l="l" r="r" t="t"/>
              <a:pathLst>
                <a:path extrusionOk="0" h="62" w="199">
                  <a:moveTo>
                    <a:pt x="3" y="1"/>
                  </a:moveTo>
                  <a:lnTo>
                    <a:pt x="3" y="1"/>
                  </a:lnTo>
                  <a:cubicBezTo>
                    <a:pt x="2" y="1"/>
                    <a:pt x="1" y="7"/>
                    <a:pt x="5" y="7"/>
                  </a:cubicBezTo>
                  <a:cubicBezTo>
                    <a:pt x="5" y="3"/>
                    <a:pt x="4" y="1"/>
                    <a:pt x="3" y="1"/>
                  </a:cubicBezTo>
                  <a:close/>
                  <a:moveTo>
                    <a:pt x="52" y="0"/>
                  </a:moveTo>
                  <a:cubicBezTo>
                    <a:pt x="36" y="0"/>
                    <a:pt x="20" y="2"/>
                    <a:pt x="5" y="7"/>
                  </a:cubicBezTo>
                  <a:cubicBezTo>
                    <a:pt x="59" y="49"/>
                    <a:pt x="132" y="61"/>
                    <a:pt x="192" y="61"/>
                  </a:cubicBezTo>
                  <a:cubicBezTo>
                    <a:pt x="198" y="61"/>
                    <a:pt x="198" y="43"/>
                    <a:pt x="192" y="43"/>
                  </a:cubicBezTo>
                  <a:cubicBezTo>
                    <a:pt x="151" y="20"/>
                    <a:pt x="102" y="0"/>
                    <a:pt x="52"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2577375" y="2241550"/>
              <a:ext cx="6250" cy="2350"/>
            </a:xfrm>
            <a:custGeom>
              <a:rect b="b" l="l" r="r" t="t"/>
              <a:pathLst>
                <a:path extrusionOk="0" h="94" w="250">
                  <a:moveTo>
                    <a:pt x="62" y="0"/>
                  </a:moveTo>
                  <a:cubicBezTo>
                    <a:pt x="42" y="0"/>
                    <a:pt x="21" y="3"/>
                    <a:pt x="1" y="9"/>
                  </a:cubicBezTo>
                  <a:cubicBezTo>
                    <a:pt x="68" y="63"/>
                    <a:pt x="152" y="81"/>
                    <a:pt x="237" y="93"/>
                  </a:cubicBezTo>
                  <a:cubicBezTo>
                    <a:pt x="243" y="93"/>
                    <a:pt x="249" y="75"/>
                    <a:pt x="243" y="69"/>
                  </a:cubicBezTo>
                  <a:cubicBezTo>
                    <a:pt x="192" y="28"/>
                    <a:pt x="128" y="0"/>
                    <a:pt x="6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a:off x="2577375" y="2241550"/>
              <a:ext cx="6250" cy="2350"/>
            </a:xfrm>
            <a:custGeom>
              <a:rect b="b" l="l" r="r" t="t"/>
              <a:pathLst>
                <a:path extrusionOk="0" h="94" w="250">
                  <a:moveTo>
                    <a:pt x="62" y="0"/>
                  </a:moveTo>
                  <a:cubicBezTo>
                    <a:pt x="42" y="0"/>
                    <a:pt x="21" y="3"/>
                    <a:pt x="1" y="9"/>
                  </a:cubicBezTo>
                  <a:cubicBezTo>
                    <a:pt x="68" y="63"/>
                    <a:pt x="152" y="81"/>
                    <a:pt x="237" y="93"/>
                  </a:cubicBezTo>
                  <a:cubicBezTo>
                    <a:pt x="243" y="93"/>
                    <a:pt x="249" y="75"/>
                    <a:pt x="243" y="69"/>
                  </a:cubicBezTo>
                  <a:cubicBezTo>
                    <a:pt x="192" y="28"/>
                    <a:pt x="128" y="0"/>
                    <a:pt x="6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a:off x="2552100" y="2250225"/>
              <a:ext cx="41350" cy="61950"/>
            </a:xfrm>
            <a:custGeom>
              <a:rect b="b" l="l" r="r" t="t"/>
              <a:pathLst>
                <a:path extrusionOk="0" h="2478" w="1654">
                  <a:moveTo>
                    <a:pt x="534" y="1"/>
                  </a:moveTo>
                  <a:lnTo>
                    <a:pt x="382" y="564"/>
                  </a:lnTo>
                  <a:lnTo>
                    <a:pt x="249" y="1127"/>
                  </a:lnTo>
                  <a:cubicBezTo>
                    <a:pt x="201" y="1321"/>
                    <a:pt x="158" y="1508"/>
                    <a:pt x="116" y="1696"/>
                  </a:cubicBezTo>
                  <a:lnTo>
                    <a:pt x="1" y="2265"/>
                  </a:lnTo>
                  <a:lnTo>
                    <a:pt x="1194" y="2477"/>
                  </a:lnTo>
                  <a:lnTo>
                    <a:pt x="1290" y="1926"/>
                  </a:lnTo>
                  <a:cubicBezTo>
                    <a:pt x="1321" y="1744"/>
                    <a:pt x="1369" y="1563"/>
                    <a:pt x="1405" y="1381"/>
                  </a:cubicBezTo>
                  <a:cubicBezTo>
                    <a:pt x="1448" y="1200"/>
                    <a:pt x="1478" y="1018"/>
                    <a:pt x="1527" y="836"/>
                  </a:cubicBezTo>
                  <a:lnTo>
                    <a:pt x="1654" y="291"/>
                  </a:lnTo>
                  <a:lnTo>
                    <a:pt x="534"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2568900" y="2252500"/>
              <a:ext cx="24825" cy="7300"/>
            </a:xfrm>
            <a:custGeom>
              <a:rect b="b" l="l" r="r" t="t"/>
              <a:pathLst>
                <a:path extrusionOk="0" h="292" w="993">
                  <a:moveTo>
                    <a:pt x="13" y="1"/>
                  </a:moveTo>
                  <a:cubicBezTo>
                    <a:pt x="7" y="1"/>
                    <a:pt x="1" y="19"/>
                    <a:pt x="7" y="19"/>
                  </a:cubicBezTo>
                  <a:cubicBezTo>
                    <a:pt x="316" y="116"/>
                    <a:pt x="643" y="237"/>
                    <a:pt x="957" y="291"/>
                  </a:cubicBezTo>
                  <a:cubicBezTo>
                    <a:pt x="959" y="292"/>
                    <a:pt x="961" y="292"/>
                    <a:pt x="962" y="292"/>
                  </a:cubicBezTo>
                  <a:cubicBezTo>
                    <a:pt x="979" y="292"/>
                    <a:pt x="992" y="266"/>
                    <a:pt x="976" y="255"/>
                  </a:cubicBezTo>
                  <a:cubicBezTo>
                    <a:pt x="691" y="104"/>
                    <a:pt x="334" y="31"/>
                    <a:pt x="13"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2568900" y="2252500"/>
              <a:ext cx="24825" cy="7300"/>
            </a:xfrm>
            <a:custGeom>
              <a:rect b="b" l="l" r="r" t="t"/>
              <a:pathLst>
                <a:path extrusionOk="0" h="292" w="993">
                  <a:moveTo>
                    <a:pt x="13" y="1"/>
                  </a:moveTo>
                  <a:cubicBezTo>
                    <a:pt x="7" y="1"/>
                    <a:pt x="1" y="19"/>
                    <a:pt x="7" y="19"/>
                  </a:cubicBezTo>
                  <a:cubicBezTo>
                    <a:pt x="316" y="116"/>
                    <a:pt x="643" y="237"/>
                    <a:pt x="957" y="291"/>
                  </a:cubicBezTo>
                  <a:cubicBezTo>
                    <a:pt x="959" y="292"/>
                    <a:pt x="961" y="292"/>
                    <a:pt x="962" y="292"/>
                  </a:cubicBezTo>
                  <a:cubicBezTo>
                    <a:pt x="979" y="292"/>
                    <a:pt x="992" y="266"/>
                    <a:pt x="976" y="255"/>
                  </a:cubicBezTo>
                  <a:cubicBezTo>
                    <a:pt x="691" y="104"/>
                    <a:pt x="334" y="31"/>
                    <a:pt x="13"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2586475" y="2259075"/>
              <a:ext cx="7275" cy="27000"/>
            </a:xfrm>
            <a:custGeom>
              <a:rect b="b" l="l" r="r" t="t"/>
              <a:pathLst>
                <a:path extrusionOk="0" h="1080" w="291">
                  <a:moveTo>
                    <a:pt x="260" y="0"/>
                  </a:moveTo>
                  <a:cubicBezTo>
                    <a:pt x="252" y="0"/>
                    <a:pt x="245" y="5"/>
                    <a:pt x="242" y="16"/>
                  </a:cubicBezTo>
                  <a:cubicBezTo>
                    <a:pt x="182" y="192"/>
                    <a:pt x="139" y="367"/>
                    <a:pt x="97" y="543"/>
                  </a:cubicBezTo>
                  <a:cubicBezTo>
                    <a:pt x="61" y="712"/>
                    <a:pt x="30" y="894"/>
                    <a:pt x="0" y="1070"/>
                  </a:cubicBezTo>
                  <a:cubicBezTo>
                    <a:pt x="0" y="1073"/>
                    <a:pt x="2" y="1079"/>
                    <a:pt x="7" y="1079"/>
                  </a:cubicBezTo>
                  <a:cubicBezTo>
                    <a:pt x="10" y="1079"/>
                    <a:pt x="14" y="1077"/>
                    <a:pt x="18" y="1070"/>
                  </a:cubicBezTo>
                  <a:lnTo>
                    <a:pt x="152" y="549"/>
                  </a:lnTo>
                  <a:lnTo>
                    <a:pt x="291" y="28"/>
                  </a:lnTo>
                  <a:cubicBezTo>
                    <a:pt x="291" y="13"/>
                    <a:pt x="274" y="0"/>
                    <a:pt x="260"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2586475" y="2259075"/>
              <a:ext cx="7275" cy="27000"/>
            </a:xfrm>
            <a:custGeom>
              <a:rect b="b" l="l" r="r" t="t"/>
              <a:pathLst>
                <a:path extrusionOk="0" h="1080" w="291">
                  <a:moveTo>
                    <a:pt x="260" y="0"/>
                  </a:moveTo>
                  <a:cubicBezTo>
                    <a:pt x="252" y="0"/>
                    <a:pt x="245" y="5"/>
                    <a:pt x="242" y="16"/>
                  </a:cubicBezTo>
                  <a:cubicBezTo>
                    <a:pt x="182" y="192"/>
                    <a:pt x="139" y="367"/>
                    <a:pt x="97" y="543"/>
                  </a:cubicBezTo>
                  <a:cubicBezTo>
                    <a:pt x="61" y="712"/>
                    <a:pt x="30" y="894"/>
                    <a:pt x="0" y="1070"/>
                  </a:cubicBezTo>
                  <a:cubicBezTo>
                    <a:pt x="0" y="1073"/>
                    <a:pt x="2" y="1079"/>
                    <a:pt x="7" y="1079"/>
                  </a:cubicBezTo>
                  <a:cubicBezTo>
                    <a:pt x="10" y="1079"/>
                    <a:pt x="14" y="1077"/>
                    <a:pt x="18" y="1070"/>
                  </a:cubicBezTo>
                  <a:lnTo>
                    <a:pt x="152" y="549"/>
                  </a:lnTo>
                  <a:lnTo>
                    <a:pt x="291" y="28"/>
                  </a:lnTo>
                  <a:cubicBezTo>
                    <a:pt x="291" y="13"/>
                    <a:pt x="274" y="0"/>
                    <a:pt x="260"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2563450" y="2258250"/>
              <a:ext cx="26525" cy="53600"/>
            </a:xfrm>
            <a:custGeom>
              <a:rect b="b" l="l" r="r" t="t"/>
              <a:pathLst>
                <a:path extrusionOk="0" h="2144" w="1061">
                  <a:moveTo>
                    <a:pt x="522" y="1"/>
                  </a:moveTo>
                  <a:lnTo>
                    <a:pt x="467" y="194"/>
                  </a:lnTo>
                  <a:cubicBezTo>
                    <a:pt x="497" y="200"/>
                    <a:pt x="528" y="200"/>
                    <a:pt x="558" y="213"/>
                  </a:cubicBezTo>
                  <a:lnTo>
                    <a:pt x="625" y="231"/>
                  </a:lnTo>
                  <a:cubicBezTo>
                    <a:pt x="649" y="243"/>
                    <a:pt x="673" y="249"/>
                    <a:pt x="685" y="255"/>
                  </a:cubicBezTo>
                  <a:cubicBezTo>
                    <a:pt x="727" y="273"/>
                    <a:pt x="764" y="291"/>
                    <a:pt x="794" y="309"/>
                  </a:cubicBezTo>
                  <a:cubicBezTo>
                    <a:pt x="855" y="346"/>
                    <a:pt x="891" y="382"/>
                    <a:pt x="891" y="382"/>
                  </a:cubicBezTo>
                  <a:lnTo>
                    <a:pt x="764" y="382"/>
                  </a:lnTo>
                  <a:cubicBezTo>
                    <a:pt x="697" y="382"/>
                    <a:pt x="606" y="370"/>
                    <a:pt x="516" y="346"/>
                  </a:cubicBezTo>
                  <a:cubicBezTo>
                    <a:pt x="485" y="340"/>
                    <a:pt x="455" y="328"/>
                    <a:pt x="425" y="315"/>
                  </a:cubicBezTo>
                  <a:lnTo>
                    <a:pt x="394" y="437"/>
                  </a:lnTo>
                  <a:cubicBezTo>
                    <a:pt x="407" y="437"/>
                    <a:pt x="425" y="437"/>
                    <a:pt x="437" y="443"/>
                  </a:cubicBezTo>
                  <a:cubicBezTo>
                    <a:pt x="473" y="455"/>
                    <a:pt x="516" y="473"/>
                    <a:pt x="534" y="497"/>
                  </a:cubicBezTo>
                  <a:lnTo>
                    <a:pt x="564" y="527"/>
                  </a:lnTo>
                  <a:cubicBezTo>
                    <a:pt x="564" y="533"/>
                    <a:pt x="570" y="533"/>
                    <a:pt x="570" y="546"/>
                  </a:cubicBezTo>
                  <a:lnTo>
                    <a:pt x="570" y="552"/>
                  </a:lnTo>
                  <a:lnTo>
                    <a:pt x="564" y="552"/>
                  </a:lnTo>
                  <a:cubicBezTo>
                    <a:pt x="564" y="552"/>
                    <a:pt x="558" y="558"/>
                    <a:pt x="552" y="558"/>
                  </a:cubicBezTo>
                  <a:cubicBezTo>
                    <a:pt x="546" y="564"/>
                    <a:pt x="528" y="576"/>
                    <a:pt x="516" y="582"/>
                  </a:cubicBezTo>
                  <a:cubicBezTo>
                    <a:pt x="494" y="589"/>
                    <a:pt x="471" y="592"/>
                    <a:pt x="448" y="592"/>
                  </a:cubicBezTo>
                  <a:cubicBezTo>
                    <a:pt x="432" y="592"/>
                    <a:pt x="416" y="590"/>
                    <a:pt x="400" y="588"/>
                  </a:cubicBezTo>
                  <a:cubicBezTo>
                    <a:pt x="382" y="582"/>
                    <a:pt x="364" y="582"/>
                    <a:pt x="346" y="576"/>
                  </a:cubicBezTo>
                  <a:lnTo>
                    <a:pt x="189" y="1224"/>
                  </a:lnTo>
                  <a:cubicBezTo>
                    <a:pt x="213" y="1230"/>
                    <a:pt x="231" y="1230"/>
                    <a:pt x="255" y="1242"/>
                  </a:cubicBezTo>
                  <a:cubicBezTo>
                    <a:pt x="346" y="1260"/>
                    <a:pt x="437" y="1302"/>
                    <a:pt x="497" y="1339"/>
                  </a:cubicBezTo>
                  <a:cubicBezTo>
                    <a:pt x="528" y="1351"/>
                    <a:pt x="558" y="1375"/>
                    <a:pt x="576" y="1381"/>
                  </a:cubicBezTo>
                  <a:cubicBezTo>
                    <a:pt x="588" y="1399"/>
                    <a:pt x="606" y="1405"/>
                    <a:pt x="606" y="1405"/>
                  </a:cubicBezTo>
                  <a:cubicBezTo>
                    <a:pt x="606" y="1405"/>
                    <a:pt x="588" y="1405"/>
                    <a:pt x="564" y="1411"/>
                  </a:cubicBezTo>
                  <a:cubicBezTo>
                    <a:pt x="546" y="1411"/>
                    <a:pt x="516" y="1423"/>
                    <a:pt x="473" y="1423"/>
                  </a:cubicBezTo>
                  <a:cubicBezTo>
                    <a:pt x="400" y="1423"/>
                    <a:pt x="310" y="1405"/>
                    <a:pt x="213" y="1381"/>
                  </a:cubicBezTo>
                  <a:cubicBezTo>
                    <a:pt x="189" y="1375"/>
                    <a:pt x="164" y="1369"/>
                    <a:pt x="152" y="1369"/>
                  </a:cubicBezTo>
                  <a:lnTo>
                    <a:pt x="104" y="1575"/>
                  </a:lnTo>
                  <a:cubicBezTo>
                    <a:pt x="128" y="1575"/>
                    <a:pt x="140" y="1575"/>
                    <a:pt x="164" y="1581"/>
                  </a:cubicBezTo>
                  <a:cubicBezTo>
                    <a:pt x="201" y="1587"/>
                    <a:pt x="243" y="1611"/>
                    <a:pt x="273" y="1641"/>
                  </a:cubicBezTo>
                  <a:cubicBezTo>
                    <a:pt x="285" y="1654"/>
                    <a:pt x="292" y="1666"/>
                    <a:pt x="304" y="1678"/>
                  </a:cubicBezTo>
                  <a:cubicBezTo>
                    <a:pt x="304" y="1684"/>
                    <a:pt x="310" y="1684"/>
                    <a:pt x="310" y="1696"/>
                  </a:cubicBezTo>
                  <a:lnTo>
                    <a:pt x="310" y="1702"/>
                  </a:lnTo>
                  <a:lnTo>
                    <a:pt x="304" y="1702"/>
                  </a:lnTo>
                  <a:cubicBezTo>
                    <a:pt x="304" y="1702"/>
                    <a:pt x="292" y="1708"/>
                    <a:pt x="285" y="1708"/>
                  </a:cubicBezTo>
                  <a:cubicBezTo>
                    <a:pt x="279" y="1714"/>
                    <a:pt x="261" y="1726"/>
                    <a:pt x="243" y="1726"/>
                  </a:cubicBezTo>
                  <a:cubicBezTo>
                    <a:pt x="219" y="1730"/>
                    <a:pt x="196" y="1733"/>
                    <a:pt x="173" y="1733"/>
                  </a:cubicBezTo>
                  <a:cubicBezTo>
                    <a:pt x="157" y="1733"/>
                    <a:pt x="140" y="1731"/>
                    <a:pt x="122" y="1726"/>
                  </a:cubicBezTo>
                  <a:cubicBezTo>
                    <a:pt x="98" y="1714"/>
                    <a:pt x="80" y="1708"/>
                    <a:pt x="68" y="1702"/>
                  </a:cubicBezTo>
                  <a:lnTo>
                    <a:pt x="1" y="2041"/>
                  </a:lnTo>
                  <a:lnTo>
                    <a:pt x="655" y="2144"/>
                  </a:lnTo>
                  <a:lnTo>
                    <a:pt x="733" y="1647"/>
                  </a:lnTo>
                  <a:lnTo>
                    <a:pt x="770" y="1399"/>
                  </a:lnTo>
                  <a:lnTo>
                    <a:pt x="818" y="1151"/>
                  </a:lnTo>
                  <a:cubicBezTo>
                    <a:pt x="849" y="981"/>
                    <a:pt x="885" y="818"/>
                    <a:pt x="921" y="648"/>
                  </a:cubicBezTo>
                  <a:cubicBezTo>
                    <a:pt x="958" y="479"/>
                    <a:pt x="1006" y="322"/>
                    <a:pt x="1060" y="158"/>
                  </a:cubicBezTo>
                  <a:cubicBezTo>
                    <a:pt x="873" y="104"/>
                    <a:pt x="703" y="49"/>
                    <a:pt x="52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2566025" y="2261225"/>
              <a:ext cx="18350" cy="5675"/>
            </a:xfrm>
            <a:custGeom>
              <a:rect b="b" l="l" r="r" t="t"/>
              <a:pathLst>
                <a:path extrusionOk="0" h="227" w="734">
                  <a:moveTo>
                    <a:pt x="79" y="0"/>
                  </a:moveTo>
                  <a:cubicBezTo>
                    <a:pt x="53" y="0"/>
                    <a:pt x="26" y="3"/>
                    <a:pt x="1" y="9"/>
                  </a:cubicBezTo>
                  <a:cubicBezTo>
                    <a:pt x="116" y="75"/>
                    <a:pt x="261" y="75"/>
                    <a:pt x="382" y="112"/>
                  </a:cubicBezTo>
                  <a:cubicBezTo>
                    <a:pt x="491" y="142"/>
                    <a:pt x="612" y="184"/>
                    <a:pt x="727" y="227"/>
                  </a:cubicBezTo>
                  <a:cubicBezTo>
                    <a:pt x="727" y="227"/>
                    <a:pt x="733" y="221"/>
                    <a:pt x="727" y="221"/>
                  </a:cubicBezTo>
                  <a:cubicBezTo>
                    <a:pt x="618" y="154"/>
                    <a:pt x="509" y="112"/>
                    <a:pt x="388" y="75"/>
                  </a:cubicBezTo>
                  <a:cubicBezTo>
                    <a:pt x="292" y="42"/>
                    <a:pt x="183" y="0"/>
                    <a:pt x="79"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2566025" y="2261225"/>
              <a:ext cx="18350" cy="5675"/>
            </a:xfrm>
            <a:custGeom>
              <a:rect b="b" l="l" r="r" t="t"/>
              <a:pathLst>
                <a:path extrusionOk="0" h="227" w="734">
                  <a:moveTo>
                    <a:pt x="79" y="0"/>
                  </a:moveTo>
                  <a:cubicBezTo>
                    <a:pt x="53" y="0"/>
                    <a:pt x="26" y="3"/>
                    <a:pt x="1" y="9"/>
                  </a:cubicBezTo>
                  <a:cubicBezTo>
                    <a:pt x="116" y="75"/>
                    <a:pt x="261" y="75"/>
                    <a:pt x="382" y="112"/>
                  </a:cubicBezTo>
                  <a:cubicBezTo>
                    <a:pt x="491" y="142"/>
                    <a:pt x="612" y="184"/>
                    <a:pt x="727" y="227"/>
                  </a:cubicBezTo>
                  <a:cubicBezTo>
                    <a:pt x="727" y="227"/>
                    <a:pt x="733" y="221"/>
                    <a:pt x="727" y="221"/>
                  </a:cubicBezTo>
                  <a:cubicBezTo>
                    <a:pt x="618" y="154"/>
                    <a:pt x="509" y="112"/>
                    <a:pt x="388" y="75"/>
                  </a:cubicBezTo>
                  <a:cubicBezTo>
                    <a:pt x="292" y="42"/>
                    <a:pt x="183" y="0"/>
                    <a:pt x="79"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2561200" y="2287350"/>
              <a:ext cx="16825" cy="5600"/>
            </a:xfrm>
            <a:custGeom>
              <a:rect b="b" l="l" r="r" t="t"/>
              <a:pathLst>
                <a:path extrusionOk="0" h="224" w="673">
                  <a:moveTo>
                    <a:pt x="55" y="1"/>
                  </a:moveTo>
                  <a:cubicBezTo>
                    <a:pt x="36" y="1"/>
                    <a:pt x="18" y="2"/>
                    <a:pt x="0" y="5"/>
                  </a:cubicBezTo>
                  <a:cubicBezTo>
                    <a:pt x="79" y="60"/>
                    <a:pt x="188" y="66"/>
                    <a:pt x="279" y="90"/>
                  </a:cubicBezTo>
                  <a:cubicBezTo>
                    <a:pt x="406" y="120"/>
                    <a:pt x="527" y="175"/>
                    <a:pt x="654" y="223"/>
                  </a:cubicBezTo>
                  <a:cubicBezTo>
                    <a:pt x="660" y="223"/>
                    <a:pt x="672" y="217"/>
                    <a:pt x="660" y="211"/>
                  </a:cubicBezTo>
                  <a:cubicBezTo>
                    <a:pt x="557" y="150"/>
                    <a:pt x="454" y="102"/>
                    <a:pt x="339" y="66"/>
                  </a:cubicBezTo>
                  <a:cubicBezTo>
                    <a:pt x="248" y="35"/>
                    <a:pt x="149" y="1"/>
                    <a:pt x="55"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2561200" y="2287350"/>
              <a:ext cx="16825" cy="5600"/>
            </a:xfrm>
            <a:custGeom>
              <a:rect b="b" l="l" r="r" t="t"/>
              <a:pathLst>
                <a:path extrusionOk="0" h="224" w="673">
                  <a:moveTo>
                    <a:pt x="55" y="1"/>
                  </a:moveTo>
                  <a:cubicBezTo>
                    <a:pt x="36" y="1"/>
                    <a:pt x="18" y="2"/>
                    <a:pt x="0" y="5"/>
                  </a:cubicBezTo>
                  <a:cubicBezTo>
                    <a:pt x="79" y="60"/>
                    <a:pt x="188" y="66"/>
                    <a:pt x="279" y="90"/>
                  </a:cubicBezTo>
                  <a:cubicBezTo>
                    <a:pt x="406" y="120"/>
                    <a:pt x="527" y="175"/>
                    <a:pt x="654" y="223"/>
                  </a:cubicBezTo>
                  <a:cubicBezTo>
                    <a:pt x="660" y="223"/>
                    <a:pt x="672" y="217"/>
                    <a:pt x="660" y="211"/>
                  </a:cubicBezTo>
                  <a:cubicBezTo>
                    <a:pt x="557" y="150"/>
                    <a:pt x="454" y="102"/>
                    <a:pt x="339" y="66"/>
                  </a:cubicBezTo>
                  <a:cubicBezTo>
                    <a:pt x="248" y="35"/>
                    <a:pt x="149" y="1"/>
                    <a:pt x="5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2569525" y="2268850"/>
              <a:ext cx="5300" cy="1325"/>
            </a:xfrm>
            <a:custGeom>
              <a:rect b="b" l="l" r="r" t="t"/>
              <a:pathLst>
                <a:path extrusionOk="0" h="53" w="212">
                  <a:moveTo>
                    <a:pt x="50" y="0"/>
                  </a:moveTo>
                  <a:cubicBezTo>
                    <a:pt x="33" y="0"/>
                    <a:pt x="16" y="2"/>
                    <a:pt x="0" y="7"/>
                  </a:cubicBezTo>
                  <a:cubicBezTo>
                    <a:pt x="38" y="35"/>
                    <a:pt x="99" y="53"/>
                    <a:pt x="156" y="53"/>
                  </a:cubicBezTo>
                  <a:cubicBezTo>
                    <a:pt x="171" y="53"/>
                    <a:pt x="186" y="51"/>
                    <a:pt x="200" y="49"/>
                  </a:cubicBezTo>
                  <a:cubicBezTo>
                    <a:pt x="212" y="49"/>
                    <a:pt x="212" y="37"/>
                    <a:pt x="200" y="37"/>
                  </a:cubicBezTo>
                  <a:cubicBezTo>
                    <a:pt x="154" y="18"/>
                    <a:pt x="101" y="0"/>
                    <a:pt x="50"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2569525" y="2268850"/>
              <a:ext cx="5300" cy="1325"/>
            </a:xfrm>
            <a:custGeom>
              <a:rect b="b" l="l" r="r" t="t"/>
              <a:pathLst>
                <a:path extrusionOk="0" h="53" w="212">
                  <a:moveTo>
                    <a:pt x="50" y="0"/>
                  </a:moveTo>
                  <a:cubicBezTo>
                    <a:pt x="33" y="0"/>
                    <a:pt x="16" y="2"/>
                    <a:pt x="0" y="7"/>
                  </a:cubicBezTo>
                  <a:cubicBezTo>
                    <a:pt x="38" y="35"/>
                    <a:pt x="99" y="53"/>
                    <a:pt x="156" y="53"/>
                  </a:cubicBezTo>
                  <a:cubicBezTo>
                    <a:pt x="171" y="53"/>
                    <a:pt x="186" y="51"/>
                    <a:pt x="200" y="49"/>
                  </a:cubicBezTo>
                  <a:cubicBezTo>
                    <a:pt x="212" y="49"/>
                    <a:pt x="212" y="37"/>
                    <a:pt x="200" y="37"/>
                  </a:cubicBezTo>
                  <a:cubicBezTo>
                    <a:pt x="154" y="18"/>
                    <a:pt x="101" y="0"/>
                    <a:pt x="50"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2563925" y="2297250"/>
              <a:ext cx="6825" cy="2200"/>
            </a:xfrm>
            <a:custGeom>
              <a:rect b="b" l="l" r="r" t="t"/>
              <a:pathLst>
                <a:path extrusionOk="0" h="88" w="273">
                  <a:moveTo>
                    <a:pt x="77" y="0"/>
                  </a:moveTo>
                  <a:cubicBezTo>
                    <a:pt x="52" y="0"/>
                    <a:pt x="26" y="5"/>
                    <a:pt x="0" y="15"/>
                  </a:cubicBezTo>
                  <a:cubicBezTo>
                    <a:pt x="79" y="57"/>
                    <a:pt x="170" y="81"/>
                    <a:pt x="260" y="87"/>
                  </a:cubicBezTo>
                  <a:cubicBezTo>
                    <a:pt x="266" y="87"/>
                    <a:pt x="273" y="75"/>
                    <a:pt x="266" y="63"/>
                  </a:cubicBezTo>
                  <a:cubicBezTo>
                    <a:pt x="206" y="29"/>
                    <a:pt x="142" y="0"/>
                    <a:pt x="77"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2563925" y="2297250"/>
              <a:ext cx="6825" cy="2200"/>
            </a:xfrm>
            <a:custGeom>
              <a:rect b="b" l="l" r="r" t="t"/>
              <a:pathLst>
                <a:path extrusionOk="0" h="88" w="273">
                  <a:moveTo>
                    <a:pt x="77" y="0"/>
                  </a:moveTo>
                  <a:cubicBezTo>
                    <a:pt x="52" y="0"/>
                    <a:pt x="26" y="5"/>
                    <a:pt x="0" y="15"/>
                  </a:cubicBezTo>
                  <a:cubicBezTo>
                    <a:pt x="79" y="57"/>
                    <a:pt x="170" y="81"/>
                    <a:pt x="260" y="87"/>
                  </a:cubicBezTo>
                  <a:cubicBezTo>
                    <a:pt x="266" y="87"/>
                    <a:pt x="273" y="75"/>
                    <a:pt x="266" y="63"/>
                  </a:cubicBezTo>
                  <a:cubicBezTo>
                    <a:pt x="206" y="29"/>
                    <a:pt x="142" y="0"/>
                    <a:pt x="7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2543325" y="2306850"/>
              <a:ext cx="38625" cy="60700"/>
            </a:xfrm>
            <a:custGeom>
              <a:rect b="b" l="l" r="r" t="t"/>
              <a:pathLst>
                <a:path extrusionOk="0" h="2428" w="1545">
                  <a:moveTo>
                    <a:pt x="358" y="0"/>
                  </a:moveTo>
                  <a:cubicBezTo>
                    <a:pt x="309" y="188"/>
                    <a:pt x="291" y="382"/>
                    <a:pt x="249" y="575"/>
                  </a:cubicBezTo>
                  <a:cubicBezTo>
                    <a:pt x="213" y="763"/>
                    <a:pt x="176" y="951"/>
                    <a:pt x="152" y="1150"/>
                  </a:cubicBezTo>
                  <a:lnTo>
                    <a:pt x="67" y="1726"/>
                  </a:lnTo>
                  <a:cubicBezTo>
                    <a:pt x="37" y="1919"/>
                    <a:pt x="25" y="2113"/>
                    <a:pt x="1" y="2307"/>
                  </a:cubicBezTo>
                  <a:lnTo>
                    <a:pt x="1266" y="2428"/>
                  </a:lnTo>
                  <a:cubicBezTo>
                    <a:pt x="1278" y="2246"/>
                    <a:pt x="1296" y="2059"/>
                    <a:pt x="1321" y="1877"/>
                  </a:cubicBezTo>
                  <a:lnTo>
                    <a:pt x="1387" y="1320"/>
                  </a:lnTo>
                  <a:cubicBezTo>
                    <a:pt x="1399" y="1138"/>
                    <a:pt x="1442" y="951"/>
                    <a:pt x="1460" y="769"/>
                  </a:cubicBezTo>
                  <a:cubicBezTo>
                    <a:pt x="1484" y="587"/>
                    <a:pt x="1514" y="400"/>
                    <a:pt x="1545" y="218"/>
                  </a:cubicBezTo>
                  <a:lnTo>
                    <a:pt x="358"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2555900" y="2308800"/>
              <a:ext cx="26500" cy="5775"/>
            </a:xfrm>
            <a:custGeom>
              <a:rect b="b" l="l" r="r" t="t"/>
              <a:pathLst>
                <a:path extrusionOk="0" h="231" w="1060">
                  <a:moveTo>
                    <a:pt x="12" y="1"/>
                  </a:moveTo>
                  <a:cubicBezTo>
                    <a:pt x="6" y="1"/>
                    <a:pt x="0" y="19"/>
                    <a:pt x="12" y="19"/>
                  </a:cubicBezTo>
                  <a:cubicBezTo>
                    <a:pt x="345" y="98"/>
                    <a:pt x="684" y="195"/>
                    <a:pt x="1029" y="231"/>
                  </a:cubicBezTo>
                  <a:cubicBezTo>
                    <a:pt x="1042" y="231"/>
                    <a:pt x="1060" y="207"/>
                    <a:pt x="1035" y="201"/>
                  </a:cubicBezTo>
                  <a:cubicBezTo>
                    <a:pt x="727" y="67"/>
                    <a:pt x="351" y="19"/>
                    <a:pt x="12"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2555900" y="2308800"/>
              <a:ext cx="26500" cy="5775"/>
            </a:xfrm>
            <a:custGeom>
              <a:rect b="b" l="l" r="r" t="t"/>
              <a:pathLst>
                <a:path extrusionOk="0" h="231" w="1060">
                  <a:moveTo>
                    <a:pt x="12" y="1"/>
                  </a:moveTo>
                  <a:cubicBezTo>
                    <a:pt x="6" y="1"/>
                    <a:pt x="0" y="19"/>
                    <a:pt x="12" y="19"/>
                  </a:cubicBezTo>
                  <a:cubicBezTo>
                    <a:pt x="345" y="98"/>
                    <a:pt x="684" y="195"/>
                    <a:pt x="1029" y="231"/>
                  </a:cubicBezTo>
                  <a:cubicBezTo>
                    <a:pt x="1042" y="231"/>
                    <a:pt x="1060" y="207"/>
                    <a:pt x="1035" y="201"/>
                  </a:cubicBezTo>
                  <a:cubicBezTo>
                    <a:pt x="727" y="67"/>
                    <a:pt x="351" y="19"/>
                    <a:pt x="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2577225" y="2313900"/>
              <a:ext cx="5175" cy="27275"/>
            </a:xfrm>
            <a:custGeom>
              <a:rect b="b" l="l" r="r" t="t"/>
              <a:pathLst>
                <a:path extrusionOk="0" h="1091" w="207">
                  <a:moveTo>
                    <a:pt x="181" y="1"/>
                  </a:moveTo>
                  <a:cubicBezTo>
                    <a:pt x="171" y="1"/>
                    <a:pt x="161" y="7"/>
                    <a:pt x="158" y="21"/>
                  </a:cubicBezTo>
                  <a:cubicBezTo>
                    <a:pt x="116" y="196"/>
                    <a:pt x="86" y="366"/>
                    <a:pt x="61" y="548"/>
                  </a:cubicBezTo>
                  <a:cubicBezTo>
                    <a:pt x="37" y="729"/>
                    <a:pt x="13" y="905"/>
                    <a:pt x="1" y="1086"/>
                  </a:cubicBezTo>
                  <a:cubicBezTo>
                    <a:pt x="1" y="1089"/>
                    <a:pt x="4" y="1091"/>
                    <a:pt x="7" y="1091"/>
                  </a:cubicBezTo>
                  <a:cubicBezTo>
                    <a:pt x="10" y="1091"/>
                    <a:pt x="13" y="1089"/>
                    <a:pt x="13" y="1086"/>
                  </a:cubicBezTo>
                  <a:cubicBezTo>
                    <a:pt x="43" y="911"/>
                    <a:pt x="86" y="729"/>
                    <a:pt x="116" y="560"/>
                  </a:cubicBezTo>
                  <a:cubicBezTo>
                    <a:pt x="146" y="384"/>
                    <a:pt x="176" y="202"/>
                    <a:pt x="207" y="27"/>
                  </a:cubicBezTo>
                  <a:cubicBezTo>
                    <a:pt x="207" y="10"/>
                    <a:pt x="194" y="1"/>
                    <a:pt x="18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2577225" y="2313900"/>
              <a:ext cx="5175" cy="27275"/>
            </a:xfrm>
            <a:custGeom>
              <a:rect b="b" l="l" r="r" t="t"/>
              <a:pathLst>
                <a:path extrusionOk="0" h="1091" w="207">
                  <a:moveTo>
                    <a:pt x="181" y="1"/>
                  </a:moveTo>
                  <a:cubicBezTo>
                    <a:pt x="171" y="1"/>
                    <a:pt x="161" y="7"/>
                    <a:pt x="158" y="21"/>
                  </a:cubicBezTo>
                  <a:cubicBezTo>
                    <a:pt x="116" y="196"/>
                    <a:pt x="86" y="366"/>
                    <a:pt x="61" y="548"/>
                  </a:cubicBezTo>
                  <a:cubicBezTo>
                    <a:pt x="37" y="729"/>
                    <a:pt x="13" y="905"/>
                    <a:pt x="1" y="1086"/>
                  </a:cubicBezTo>
                  <a:cubicBezTo>
                    <a:pt x="1" y="1089"/>
                    <a:pt x="4" y="1091"/>
                    <a:pt x="7" y="1091"/>
                  </a:cubicBezTo>
                  <a:cubicBezTo>
                    <a:pt x="10" y="1091"/>
                    <a:pt x="13" y="1089"/>
                    <a:pt x="13" y="1086"/>
                  </a:cubicBezTo>
                  <a:cubicBezTo>
                    <a:pt x="43" y="911"/>
                    <a:pt x="86" y="729"/>
                    <a:pt x="116" y="560"/>
                  </a:cubicBezTo>
                  <a:cubicBezTo>
                    <a:pt x="146" y="384"/>
                    <a:pt x="176" y="202"/>
                    <a:pt x="207" y="27"/>
                  </a:cubicBezTo>
                  <a:cubicBezTo>
                    <a:pt x="207" y="10"/>
                    <a:pt x="194" y="1"/>
                    <a:pt x="18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2555275" y="2313800"/>
              <a:ext cx="23050" cy="53600"/>
            </a:xfrm>
            <a:custGeom>
              <a:rect b="b" l="l" r="r" t="t"/>
              <a:pathLst>
                <a:path extrusionOk="0" h="2144" w="922">
                  <a:moveTo>
                    <a:pt x="358" y="1"/>
                  </a:moveTo>
                  <a:lnTo>
                    <a:pt x="316" y="206"/>
                  </a:lnTo>
                  <a:cubicBezTo>
                    <a:pt x="346" y="206"/>
                    <a:pt x="388" y="213"/>
                    <a:pt x="419" y="219"/>
                  </a:cubicBezTo>
                  <a:cubicBezTo>
                    <a:pt x="437" y="231"/>
                    <a:pt x="461" y="231"/>
                    <a:pt x="485" y="237"/>
                  </a:cubicBezTo>
                  <a:lnTo>
                    <a:pt x="552" y="261"/>
                  </a:lnTo>
                  <a:cubicBezTo>
                    <a:pt x="600" y="273"/>
                    <a:pt x="637" y="291"/>
                    <a:pt x="673" y="303"/>
                  </a:cubicBezTo>
                  <a:cubicBezTo>
                    <a:pt x="740" y="340"/>
                    <a:pt x="782" y="370"/>
                    <a:pt x="782" y="370"/>
                  </a:cubicBezTo>
                  <a:cubicBezTo>
                    <a:pt x="782" y="370"/>
                    <a:pt x="764" y="370"/>
                    <a:pt x="740" y="382"/>
                  </a:cubicBezTo>
                  <a:cubicBezTo>
                    <a:pt x="721" y="382"/>
                    <a:pt x="691" y="388"/>
                    <a:pt x="649" y="388"/>
                  </a:cubicBezTo>
                  <a:cubicBezTo>
                    <a:pt x="576" y="388"/>
                    <a:pt x="485" y="382"/>
                    <a:pt x="388" y="364"/>
                  </a:cubicBezTo>
                  <a:cubicBezTo>
                    <a:pt x="358" y="358"/>
                    <a:pt x="316" y="352"/>
                    <a:pt x="286" y="340"/>
                  </a:cubicBezTo>
                  <a:lnTo>
                    <a:pt x="267" y="461"/>
                  </a:lnTo>
                  <a:lnTo>
                    <a:pt x="316" y="461"/>
                  </a:lnTo>
                  <a:cubicBezTo>
                    <a:pt x="358" y="473"/>
                    <a:pt x="395" y="485"/>
                    <a:pt x="425" y="509"/>
                  </a:cubicBezTo>
                  <a:cubicBezTo>
                    <a:pt x="437" y="515"/>
                    <a:pt x="449" y="533"/>
                    <a:pt x="455" y="539"/>
                  </a:cubicBezTo>
                  <a:cubicBezTo>
                    <a:pt x="461" y="546"/>
                    <a:pt x="461" y="546"/>
                    <a:pt x="461" y="552"/>
                  </a:cubicBezTo>
                  <a:lnTo>
                    <a:pt x="461" y="564"/>
                  </a:lnTo>
                  <a:lnTo>
                    <a:pt x="455" y="564"/>
                  </a:lnTo>
                  <a:cubicBezTo>
                    <a:pt x="455" y="564"/>
                    <a:pt x="449" y="570"/>
                    <a:pt x="437" y="570"/>
                  </a:cubicBezTo>
                  <a:cubicBezTo>
                    <a:pt x="431" y="576"/>
                    <a:pt x="419" y="582"/>
                    <a:pt x="401" y="594"/>
                  </a:cubicBezTo>
                  <a:cubicBezTo>
                    <a:pt x="378" y="603"/>
                    <a:pt x="350" y="608"/>
                    <a:pt x="317" y="608"/>
                  </a:cubicBezTo>
                  <a:cubicBezTo>
                    <a:pt x="305" y="608"/>
                    <a:pt x="292" y="608"/>
                    <a:pt x="279" y="606"/>
                  </a:cubicBezTo>
                  <a:cubicBezTo>
                    <a:pt x="267" y="606"/>
                    <a:pt x="243" y="600"/>
                    <a:pt x="225" y="594"/>
                  </a:cubicBezTo>
                  <a:cubicBezTo>
                    <a:pt x="207" y="697"/>
                    <a:pt x="183" y="812"/>
                    <a:pt x="164" y="927"/>
                  </a:cubicBezTo>
                  <a:lnTo>
                    <a:pt x="116" y="1260"/>
                  </a:lnTo>
                  <a:cubicBezTo>
                    <a:pt x="134" y="1260"/>
                    <a:pt x="158" y="1266"/>
                    <a:pt x="183" y="1266"/>
                  </a:cubicBezTo>
                  <a:cubicBezTo>
                    <a:pt x="279" y="1278"/>
                    <a:pt x="376" y="1308"/>
                    <a:pt x="449" y="1339"/>
                  </a:cubicBezTo>
                  <a:cubicBezTo>
                    <a:pt x="485" y="1357"/>
                    <a:pt x="510" y="1369"/>
                    <a:pt x="528" y="1387"/>
                  </a:cubicBezTo>
                  <a:cubicBezTo>
                    <a:pt x="552" y="1399"/>
                    <a:pt x="558" y="1411"/>
                    <a:pt x="558" y="1411"/>
                  </a:cubicBezTo>
                  <a:cubicBezTo>
                    <a:pt x="558" y="1411"/>
                    <a:pt x="546" y="1417"/>
                    <a:pt x="522" y="1417"/>
                  </a:cubicBezTo>
                  <a:cubicBezTo>
                    <a:pt x="497" y="1423"/>
                    <a:pt x="467" y="1423"/>
                    <a:pt x="431" y="1429"/>
                  </a:cubicBezTo>
                  <a:cubicBezTo>
                    <a:pt x="410" y="1433"/>
                    <a:pt x="386" y="1434"/>
                    <a:pt x="360" y="1434"/>
                  </a:cubicBezTo>
                  <a:cubicBezTo>
                    <a:pt x="298" y="1434"/>
                    <a:pt x="227" y="1426"/>
                    <a:pt x="158" y="1417"/>
                  </a:cubicBezTo>
                  <a:cubicBezTo>
                    <a:pt x="134" y="1411"/>
                    <a:pt x="116" y="1411"/>
                    <a:pt x="92" y="1399"/>
                  </a:cubicBezTo>
                  <a:lnTo>
                    <a:pt x="62" y="1605"/>
                  </a:lnTo>
                  <a:lnTo>
                    <a:pt x="128" y="1605"/>
                  </a:lnTo>
                  <a:cubicBezTo>
                    <a:pt x="177" y="1611"/>
                    <a:pt x="213" y="1629"/>
                    <a:pt x="243" y="1653"/>
                  </a:cubicBezTo>
                  <a:cubicBezTo>
                    <a:pt x="255" y="1666"/>
                    <a:pt x="267" y="1672"/>
                    <a:pt x="279" y="1684"/>
                  </a:cubicBezTo>
                  <a:cubicBezTo>
                    <a:pt x="286" y="1690"/>
                    <a:pt x="286" y="1690"/>
                    <a:pt x="286" y="1696"/>
                  </a:cubicBezTo>
                  <a:lnTo>
                    <a:pt x="286" y="1702"/>
                  </a:lnTo>
                  <a:lnTo>
                    <a:pt x="279" y="1702"/>
                  </a:lnTo>
                  <a:cubicBezTo>
                    <a:pt x="279" y="1702"/>
                    <a:pt x="273" y="1714"/>
                    <a:pt x="267" y="1714"/>
                  </a:cubicBezTo>
                  <a:cubicBezTo>
                    <a:pt x="255" y="1720"/>
                    <a:pt x="243" y="1726"/>
                    <a:pt x="219" y="1732"/>
                  </a:cubicBezTo>
                  <a:cubicBezTo>
                    <a:pt x="192" y="1746"/>
                    <a:pt x="164" y="1753"/>
                    <a:pt x="132" y="1753"/>
                  </a:cubicBezTo>
                  <a:cubicBezTo>
                    <a:pt x="121" y="1753"/>
                    <a:pt x="110" y="1752"/>
                    <a:pt x="98" y="1750"/>
                  </a:cubicBezTo>
                  <a:cubicBezTo>
                    <a:pt x="74" y="1750"/>
                    <a:pt x="62" y="1744"/>
                    <a:pt x="37" y="1732"/>
                  </a:cubicBezTo>
                  <a:lnTo>
                    <a:pt x="1" y="2083"/>
                  </a:lnTo>
                  <a:lnTo>
                    <a:pt x="691" y="2144"/>
                  </a:lnTo>
                  <a:cubicBezTo>
                    <a:pt x="697" y="1974"/>
                    <a:pt x="703" y="1805"/>
                    <a:pt x="721" y="1635"/>
                  </a:cubicBezTo>
                  <a:cubicBezTo>
                    <a:pt x="734" y="1466"/>
                    <a:pt x="752" y="1296"/>
                    <a:pt x="764" y="1127"/>
                  </a:cubicBezTo>
                  <a:lnTo>
                    <a:pt x="794" y="879"/>
                  </a:lnTo>
                  <a:lnTo>
                    <a:pt x="830" y="630"/>
                  </a:lnTo>
                  <a:lnTo>
                    <a:pt x="921" y="128"/>
                  </a:lnTo>
                  <a:cubicBezTo>
                    <a:pt x="734" y="91"/>
                    <a:pt x="546" y="49"/>
                    <a:pt x="35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2553775" y="2317550"/>
              <a:ext cx="19550" cy="4600"/>
            </a:xfrm>
            <a:custGeom>
              <a:rect b="b" l="l" r="r" t="t"/>
              <a:pathLst>
                <a:path extrusionOk="0" h="184" w="782">
                  <a:moveTo>
                    <a:pt x="114" y="1"/>
                  </a:moveTo>
                  <a:cubicBezTo>
                    <a:pt x="75" y="1"/>
                    <a:pt x="37" y="6"/>
                    <a:pt x="0" y="20"/>
                  </a:cubicBezTo>
                  <a:cubicBezTo>
                    <a:pt x="122" y="75"/>
                    <a:pt x="273" y="69"/>
                    <a:pt x="400" y="93"/>
                  </a:cubicBezTo>
                  <a:cubicBezTo>
                    <a:pt x="521" y="117"/>
                    <a:pt x="648" y="147"/>
                    <a:pt x="769" y="184"/>
                  </a:cubicBezTo>
                  <a:cubicBezTo>
                    <a:pt x="781" y="184"/>
                    <a:pt x="781" y="178"/>
                    <a:pt x="769" y="178"/>
                  </a:cubicBezTo>
                  <a:cubicBezTo>
                    <a:pt x="660" y="117"/>
                    <a:pt x="527" y="87"/>
                    <a:pt x="406" y="56"/>
                  </a:cubicBezTo>
                  <a:cubicBezTo>
                    <a:pt x="315" y="35"/>
                    <a:pt x="212" y="1"/>
                    <a:pt x="114"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2553775" y="2317550"/>
              <a:ext cx="19550" cy="4600"/>
            </a:xfrm>
            <a:custGeom>
              <a:rect b="b" l="l" r="r" t="t"/>
              <a:pathLst>
                <a:path extrusionOk="0" h="184" w="782">
                  <a:moveTo>
                    <a:pt x="114" y="1"/>
                  </a:moveTo>
                  <a:cubicBezTo>
                    <a:pt x="75" y="1"/>
                    <a:pt x="37" y="6"/>
                    <a:pt x="0" y="20"/>
                  </a:cubicBezTo>
                  <a:cubicBezTo>
                    <a:pt x="122" y="75"/>
                    <a:pt x="273" y="69"/>
                    <a:pt x="400" y="93"/>
                  </a:cubicBezTo>
                  <a:cubicBezTo>
                    <a:pt x="521" y="117"/>
                    <a:pt x="648" y="147"/>
                    <a:pt x="769" y="184"/>
                  </a:cubicBezTo>
                  <a:cubicBezTo>
                    <a:pt x="781" y="184"/>
                    <a:pt x="781" y="178"/>
                    <a:pt x="769" y="178"/>
                  </a:cubicBezTo>
                  <a:cubicBezTo>
                    <a:pt x="660" y="117"/>
                    <a:pt x="527" y="87"/>
                    <a:pt x="406" y="56"/>
                  </a:cubicBezTo>
                  <a:cubicBezTo>
                    <a:pt x="315" y="35"/>
                    <a:pt x="212" y="1"/>
                    <a:pt x="114"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2551050" y="2344100"/>
              <a:ext cx="18025" cy="4550"/>
            </a:xfrm>
            <a:custGeom>
              <a:rect b="b" l="l" r="r" t="t"/>
              <a:pathLst>
                <a:path extrusionOk="0" h="182" w="721">
                  <a:moveTo>
                    <a:pt x="103" y="1"/>
                  </a:moveTo>
                  <a:cubicBezTo>
                    <a:pt x="68" y="1"/>
                    <a:pt x="34" y="5"/>
                    <a:pt x="0" y="18"/>
                  </a:cubicBezTo>
                  <a:cubicBezTo>
                    <a:pt x="91" y="66"/>
                    <a:pt x="200" y="60"/>
                    <a:pt x="303" y="72"/>
                  </a:cubicBezTo>
                  <a:cubicBezTo>
                    <a:pt x="442" y="96"/>
                    <a:pt x="570" y="133"/>
                    <a:pt x="709" y="181"/>
                  </a:cubicBezTo>
                  <a:cubicBezTo>
                    <a:pt x="715" y="181"/>
                    <a:pt x="721" y="175"/>
                    <a:pt x="715" y="163"/>
                  </a:cubicBezTo>
                  <a:cubicBezTo>
                    <a:pt x="600" y="115"/>
                    <a:pt x="479" y="72"/>
                    <a:pt x="358" y="42"/>
                  </a:cubicBezTo>
                  <a:cubicBezTo>
                    <a:pt x="276" y="29"/>
                    <a:pt x="188" y="1"/>
                    <a:pt x="103"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2551050" y="2344100"/>
              <a:ext cx="18025" cy="4550"/>
            </a:xfrm>
            <a:custGeom>
              <a:rect b="b" l="l" r="r" t="t"/>
              <a:pathLst>
                <a:path extrusionOk="0" h="182" w="721">
                  <a:moveTo>
                    <a:pt x="103" y="1"/>
                  </a:moveTo>
                  <a:cubicBezTo>
                    <a:pt x="68" y="1"/>
                    <a:pt x="34" y="5"/>
                    <a:pt x="0" y="18"/>
                  </a:cubicBezTo>
                  <a:cubicBezTo>
                    <a:pt x="91" y="66"/>
                    <a:pt x="200" y="60"/>
                    <a:pt x="303" y="72"/>
                  </a:cubicBezTo>
                  <a:cubicBezTo>
                    <a:pt x="442" y="96"/>
                    <a:pt x="570" y="133"/>
                    <a:pt x="709" y="181"/>
                  </a:cubicBezTo>
                  <a:cubicBezTo>
                    <a:pt x="715" y="181"/>
                    <a:pt x="721" y="175"/>
                    <a:pt x="715" y="163"/>
                  </a:cubicBezTo>
                  <a:cubicBezTo>
                    <a:pt x="600" y="115"/>
                    <a:pt x="479" y="72"/>
                    <a:pt x="358" y="42"/>
                  </a:cubicBezTo>
                  <a:cubicBezTo>
                    <a:pt x="276" y="29"/>
                    <a:pt x="188" y="1"/>
                    <a:pt x="103"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2557850" y="2324975"/>
              <a:ext cx="5775" cy="1275"/>
            </a:xfrm>
            <a:custGeom>
              <a:rect b="b" l="l" r="r" t="t"/>
              <a:pathLst>
                <a:path extrusionOk="0" h="51" w="231">
                  <a:moveTo>
                    <a:pt x="71" y="0"/>
                  </a:moveTo>
                  <a:cubicBezTo>
                    <a:pt x="51" y="0"/>
                    <a:pt x="32" y="3"/>
                    <a:pt x="13" y="8"/>
                  </a:cubicBezTo>
                  <a:cubicBezTo>
                    <a:pt x="13" y="8"/>
                    <a:pt x="1" y="14"/>
                    <a:pt x="13" y="14"/>
                  </a:cubicBezTo>
                  <a:cubicBezTo>
                    <a:pt x="52" y="41"/>
                    <a:pt x="100" y="51"/>
                    <a:pt x="148" y="51"/>
                  </a:cubicBezTo>
                  <a:cubicBezTo>
                    <a:pt x="174" y="51"/>
                    <a:pt x="200" y="48"/>
                    <a:pt x="225" y="44"/>
                  </a:cubicBezTo>
                  <a:cubicBezTo>
                    <a:pt x="231" y="44"/>
                    <a:pt x="231" y="32"/>
                    <a:pt x="225" y="32"/>
                  </a:cubicBezTo>
                  <a:cubicBezTo>
                    <a:pt x="173" y="15"/>
                    <a:pt x="121" y="0"/>
                    <a:pt x="71"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2557850" y="2324975"/>
              <a:ext cx="5775" cy="1275"/>
            </a:xfrm>
            <a:custGeom>
              <a:rect b="b" l="l" r="r" t="t"/>
              <a:pathLst>
                <a:path extrusionOk="0" h="51" w="231">
                  <a:moveTo>
                    <a:pt x="71" y="0"/>
                  </a:moveTo>
                  <a:cubicBezTo>
                    <a:pt x="51" y="0"/>
                    <a:pt x="32" y="3"/>
                    <a:pt x="13" y="8"/>
                  </a:cubicBezTo>
                  <a:cubicBezTo>
                    <a:pt x="13" y="8"/>
                    <a:pt x="1" y="14"/>
                    <a:pt x="13" y="14"/>
                  </a:cubicBezTo>
                  <a:cubicBezTo>
                    <a:pt x="52" y="41"/>
                    <a:pt x="100" y="51"/>
                    <a:pt x="148" y="51"/>
                  </a:cubicBezTo>
                  <a:cubicBezTo>
                    <a:pt x="174" y="51"/>
                    <a:pt x="200" y="48"/>
                    <a:pt x="225" y="44"/>
                  </a:cubicBezTo>
                  <a:cubicBezTo>
                    <a:pt x="231" y="44"/>
                    <a:pt x="231" y="32"/>
                    <a:pt x="225" y="32"/>
                  </a:cubicBezTo>
                  <a:cubicBezTo>
                    <a:pt x="173" y="15"/>
                    <a:pt x="121" y="0"/>
                    <a:pt x="71"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2554675" y="2353775"/>
              <a:ext cx="7300" cy="1825"/>
            </a:xfrm>
            <a:custGeom>
              <a:rect b="b" l="l" r="r" t="t"/>
              <a:pathLst>
                <a:path extrusionOk="0" h="73" w="292">
                  <a:moveTo>
                    <a:pt x="106" y="1"/>
                  </a:moveTo>
                  <a:cubicBezTo>
                    <a:pt x="70" y="1"/>
                    <a:pt x="35" y="8"/>
                    <a:pt x="1" y="24"/>
                  </a:cubicBezTo>
                  <a:cubicBezTo>
                    <a:pt x="86" y="61"/>
                    <a:pt x="182" y="73"/>
                    <a:pt x="273" y="73"/>
                  </a:cubicBezTo>
                  <a:cubicBezTo>
                    <a:pt x="291" y="73"/>
                    <a:pt x="291" y="61"/>
                    <a:pt x="279" y="54"/>
                  </a:cubicBezTo>
                  <a:cubicBezTo>
                    <a:pt x="223" y="21"/>
                    <a:pt x="164" y="1"/>
                    <a:pt x="10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2554675" y="2353775"/>
              <a:ext cx="7300" cy="1825"/>
            </a:xfrm>
            <a:custGeom>
              <a:rect b="b" l="l" r="r" t="t"/>
              <a:pathLst>
                <a:path extrusionOk="0" h="73" w="292">
                  <a:moveTo>
                    <a:pt x="106" y="1"/>
                  </a:moveTo>
                  <a:cubicBezTo>
                    <a:pt x="70" y="1"/>
                    <a:pt x="35" y="8"/>
                    <a:pt x="1" y="24"/>
                  </a:cubicBezTo>
                  <a:cubicBezTo>
                    <a:pt x="86" y="61"/>
                    <a:pt x="182" y="73"/>
                    <a:pt x="273" y="73"/>
                  </a:cubicBezTo>
                  <a:cubicBezTo>
                    <a:pt x="291" y="73"/>
                    <a:pt x="291" y="61"/>
                    <a:pt x="279" y="54"/>
                  </a:cubicBezTo>
                  <a:cubicBezTo>
                    <a:pt x="223" y="21"/>
                    <a:pt x="164" y="1"/>
                    <a:pt x="10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2539550" y="2364500"/>
              <a:ext cx="35275" cy="58300"/>
            </a:xfrm>
            <a:custGeom>
              <a:rect b="b" l="l" r="r" t="t"/>
              <a:pathLst>
                <a:path extrusionOk="0" h="2332" w="1411">
                  <a:moveTo>
                    <a:pt x="152" y="1"/>
                  </a:moveTo>
                  <a:lnTo>
                    <a:pt x="91" y="582"/>
                  </a:lnTo>
                  <a:lnTo>
                    <a:pt x="55" y="1163"/>
                  </a:lnTo>
                  <a:cubicBezTo>
                    <a:pt x="49" y="1363"/>
                    <a:pt x="25" y="1551"/>
                    <a:pt x="25" y="1751"/>
                  </a:cubicBezTo>
                  <a:lnTo>
                    <a:pt x="0" y="2332"/>
                  </a:lnTo>
                  <a:lnTo>
                    <a:pt x="1302" y="2332"/>
                  </a:lnTo>
                  <a:lnTo>
                    <a:pt x="1308" y="1781"/>
                  </a:lnTo>
                  <a:cubicBezTo>
                    <a:pt x="1308" y="1599"/>
                    <a:pt x="1326" y="1405"/>
                    <a:pt x="1332" y="1224"/>
                  </a:cubicBezTo>
                  <a:lnTo>
                    <a:pt x="1363" y="673"/>
                  </a:lnTo>
                  <a:lnTo>
                    <a:pt x="1411" y="122"/>
                  </a:lnTo>
                  <a:lnTo>
                    <a:pt x="152"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2547875" y="2366100"/>
              <a:ext cx="27425" cy="3725"/>
            </a:xfrm>
            <a:custGeom>
              <a:rect b="b" l="l" r="r" t="t"/>
              <a:pathLst>
                <a:path extrusionOk="0" h="149" w="1097">
                  <a:moveTo>
                    <a:pt x="169" y="1"/>
                  </a:moveTo>
                  <a:cubicBezTo>
                    <a:pt x="115" y="1"/>
                    <a:pt x="60" y="2"/>
                    <a:pt x="6" y="3"/>
                  </a:cubicBezTo>
                  <a:cubicBezTo>
                    <a:pt x="0" y="3"/>
                    <a:pt x="0" y="22"/>
                    <a:pt x="6" y="22"/>
                  </a:cubicBezTo>
                  <a:cubicBezTo>
                    <a:pt x="358" y="64"/>
                    <a:pt x="727" y="143"/>
                    <a:pt x="1084" y="149"/>
                  </a:cubicBezTo>
                  <a:cubicBezTo>
                    <a:pt x="1090" y="149"/>
                    <a:pt x="1096" y="125"/>
                    <a:pt x="1084" y="118"/>
                  </a:cubicBezTo>
                  <a:cubicBezTo>
                    <a:pt x="792" y="31"/>
                    <a:pt x="473" y="1"/>
                    <a:pt x="1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2547875" y="2366100"/>
              <a:ext cx="27425" cy="3725"/>
            </a:xfrm>
            <a:custGeom>
              <a:rect b="b" l="l" r="r" t="t"/>
              <a:pathLst>
                <a:path extrusionOk="0" h="149" w="1097">
                  <a:moveTo>
                    <a:pt x="169" y="1"/>
                  </a:moveTo>
                  <a:cubicBezTo>
                    <a:pt x="115" y="1"/>
                    <a:pt x="60" y="2"/>
                    <a:pt x="6" y="3"/>
                  </a:cubicBezTo>
                  <a:cubicBezTo>
                    <a:pt x="0" y="3"/>
                    <a:pt x="0" y="22"/>
                    <a:pt x="6" y="22"/>
                  </a:cubicBezTo>
                  <a:cubicBezTo>
                    <a:pt x="358" y="64"/>
                    <a:pt x="727" y="143"/>
                    <a:pt x="1084" y="149"/>
                  </a:cubicBezTo>
                  <a:cubicBezTo>
                    <a:pt x="1090" y="149"/>
                    <a:pt x="1096" y="125"/>
                    <a:pt x="1084" y="118"/>
                  </a:cubicBezTo>
                  <a:cubicBezTo>
                    <a:pt x="792" y="31"/>
                    <a:pt x="473" y="1"/>
                    <a:pt x="1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2572250" y="2369150"/>
              <a:ext cx="3050" cy="27550"/>
            </a:xfrm>
            <a:custGeom>
              <a:rect b="b" l="l" r="r" t="t"/>
              <a:pathLst>
                <a:path extrusionOk="0" h="1102" w="122">
                  <a:moveTo>
                    <a:pt x="101" y="0"/>
                  </a:moveTo>
                  <a:cubicBezTo>
                    <a:pt x="91" y="0"/>
                    <a:pt x="82" y="6"/>
                    <a:pt x="79" y="21"/>
                  </a:cubicBezTo>
                  <a:cubicBezTo>
                    <a:pt x="48" y="190"/>
                    <a:pt x="24" y="378"/>
                    <a:pt x="18" y="560"/>
                  </a:cubicBezTo>
                  <a:cubicBezTo>
                    <a:pt x="12" y="741"/>
                    <a:pt x="12" y="923"/>
                    <a:pt x="0" y="1092"/>
                  </a:cubicBezTo>
                  <a:cubicBezTo>
                    <a:pt x="0" y="1098"/>
                    <a:pt x="5" y="1101"/>
                    <a:pt x="9" y="1101"/>
                  </a:cubicBezTo>
                  <a:cubicBezTo>
                    <a:pt x="14" y="1101"/>
                    <a:pt x="18" y="1098"/>
                    <a:pt x="18" y="1092"/>
                  </a:cubicBezTo>
                  <a:cubicBezTo>
                    <a:pt x="42" y="911"/>
                    <a:pt x="55" y="741"/>
                    <a:pt x="73" y="560"/>
                  </a:cubicBezTo>
                  <a:cubicBezTo>
                    <a:pt x="85" y="378"/>
                    <a:pt x="109" y="202"/>
                    <a:pt x="121" y="21"/>
                  </a:cubicBezTo>
                  <a:cubicBezTo>
                    <a:pt x="121" y="8"/>
                    <a:pt x="111" y="0"/>
                    <a:pt x="10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2572250" y="2369150"/>
              <a:ext cx="3050" cy="27550"/>
            </a:xfrm>
            <a:custGeom>
              <a:rect b="b" l="l" r="r" t="t"/>
              <a:pathLst>
                <a:path extrusionOk="0" h="1102" w="122">
                  <a:moveTo>
                    <a:pt x="101" y="0"/>
                  </a:moveTo>
                  <a:cubicBezTo>
                    <a:pt x="91" y="0"/>
                    <a:pt x="82" y="6"/>
                    <a:pt x="79" y="21"/>
                  </a:cubicBezTo>
                  <a:cubicBezTo>
                    <a:pt x="48" y="190"/>
                    <a:pt x="24" y="378"/>
                    <a:pt x="18" y="560"/>
                  </a:cubicBezTo>
                  <a:cubicBezTo>
                    <a:pt x="12" y="741"/>
                    <a:pt x="12" y="923"/>
                    <a:pt x="0" y="1092"/>
                  </a:cubicBezTo>
                  <a:cubicBezTo>
                    <a:pt x="0" y="1098"/>
                    <a:pt x="5" y="1101"/>
                    <a:pt x="9" y="1101"/>
                  </a:cubicBezTo>
                  <a:cubicBezTo>
                    <a:pt x="14" y="1101"/>
                    <a:pt x="18" y="1098"/>
                    <a:pt x="18" y="1092"/>
                  </a:cubicBezTo>
                  <a:cubicBezTo>
                    <a:pt x="42" y="911"/>
                    <a:pt x="55" y="741"/>
                    <a:pt x="73" y="560"/>
                  </a:cubicBezTo>
                  <a:cubicBezTo>
                    <a:pt x="85" y="378"/>
                    <a:pt x="109" y="202"/>
                    <a:pt x="121" y="21"/>
                  </a:cubicBezTo>
                  <a:cubicBezTo>
                    <a:pt x="121" y="8"/>
                    <a:pt x="111" y="0"/>
                    <a:pt x="10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2546050" y="2374850"/>
              <a:ext cx="20625" cy="3300"/>
            </a:xfrm>
            <a:custGeom>
              <a:rect b="b" l="l" r="r" t="t"/>
              <a:pathLst>
                <a:path extrusionOk="0" h="132" w="825">
                  <a:moveTo>
                    <a:pt x="162" y="0"/>
                  </a:moveTo>
                  <a:cubicBezTo>
                    <a:pt x="106" y="0"/>
                    <a:pt x="52" y="8"/>
                    <a:pt x="1" y="29"/>
                  </a:cubicBezTo>
                  <a:cubicBezTo>
                    <a:pt x="128" y="71"/>
                    <a:pt x="285" y="59"/>
                    <a:pt x="418" y="71"/>
                  </a:cubicBezTo>
                  <a:cubicBezTo>
                    <a:pt x="552" y="89"/>
                    <a:pt x="685" y="101"/>
                    <a:pt x="812" y="132"/>
                  </a:cubicBezTo>
                  <a:cubicBezTo>
                    <a:pt x="824" y="132"/>
                    <a:pt x="824" y="126"/>
                    <a:pt x="812" y="126"/>
                  </a:cubicBezTo>
                  <a:cubicBezTo>
                    <a:pt x="685" y="77"/>
                    <a:pt x="558" y="47"/>
                    <a:pt x="431" y="35"/>
                  </a:cubicBezTo>
                  <a:cubicBezTo>
                    <a:pt x="345" y="20"/>
                    <a:pt x="252" y="0"/>
                    <a:pt x="162"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2546050" y="2374850"/>
              <a:ext cx="20625" cy="3300"/>
            </a:xfrm>
            <a:custGeom>
              <a:rect b="b" l="l" r="r" t="t"/>
              <a:pathLst>
                <a:path extrusionOk="0" h="132" w="825">
                  <a:moveTo>
                    <a:pt x="162" y="0"/>
                  </a:moveTo>
                  <a:cubicBezTo>
                    <a:pt x="106" y="0"/>
                    <a:pt x="52" y="8"/>
                    <a:pt x="1" y="29"/>
                  </a:cubicBezTo>
                  <a:cubicBezTo>
                    <a:pt x="128" y="71"/>
                    <a:pt x="285" y="59"/>
                    <a:pt x="418" y="71"/>
                  </a:cubicBezTo>
                  <a:cubicBezTo>
                    <a:pt x="552" y="89"/>
                    <a:pt x="685" y="101"/>
                    <a:pt x="812" y="132"/>
                  </a:cubicBezTo>
                  <a:cubicBezTo>
                    <a:pt x="824" y="132"/>
                    <a:pt x="824" y="126"/>
                    <a:pt x="812" y="126"/>
                  </a:cubicBezTo>
                  <a:cubicBezTo>
                    <a:pt x="685" y="77"/>
                    <a:pt x="558" y="47"/>
                    <a:pt x="431" y="35"/>
                  </a:cubicBezTo>
                  <a:cubicBezTo>
                    <a:pt x="345" y="20"/>
                    <a:pt x="252" y="0"/>
                    <a:pt x="162"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2545600" y="2401550"/>
              <a:ext cx="18950" cy="3250"/>
            </a:xfrm>
            <a:custGeom>
              <a:rect b="b" l="l" r="r" t="t"/>
              <a:pathLst>
                <a:path extrusionOk="0" h="130" w="758">
                  <a:moveTo>
                    <a:pt x="148" y="0"/>
                  </a:moveTo>
                  <a:cubicBezTo>
                    <a:pt x="98" y="0"/>
                    <a:pt x="49" y="7"/>
                    <a:pt x="0" y="26"/>
                  </a:cubicBezTo>
                  <a:cubicBezTo>
                    <a:pt x="97" y="69"/>
                    <a:pt x="212" y="57"/>
                    <a:pt x="321" y="63"/>
                  </a:cubicBezTo>
                  <a:cubicBezTo>
                    <a:pt x="461" y="69"/>
                    <a:pt x="600" y="99"/>
                    <a:pt x="739" y="129"/>
                  </a:cubicBezTo>
                  <a:cubicBezTo>
                    <a:pt x="751" y="129"/>
                    <a:pt x="757" y="123"/>
                    <a:pt x="751" y="117"/>
                  </a:cubicBezTo>
                  <a:cubicBezTo>
                    <a:pt x="630" y="69"/>
                    <a:pt x="497" y="51"/>
                    <a:pt x="370" y="26"/>
                  </a:cubicBezTo>
                  <a:cubicBezTo>
                    <a:pt x="297" y="15"/>
                    <a:pt x="222" y="0"/>
                    <a:pt x="148"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2545600" y="2401550"/>
              <a:ext cx="18950" cy="3250"/>
            </a:xfrm>
            <a:custGeom>
              <a:rect b="b" l="l" r="r" t="t"/>
              <a:pathLst>
                <a:path extrusionOk="0" h="130" w="758">
                  <a:moveTo>
                    <a:pt x="148" y="0"/>
                  </a:moveTo>
                  <a:cubicBezTo>
                    <a:pt x="98" y="0"/>
                    <a:pt x="49" y="7"/>
                    <a:pt x="0" y="26"/>
                  </a:cubicBezTo>
                  <a:cubicBezTo>
                    <a:pt x="97" y="69"/>
                    <a:pt x="212" y="57"/>
                    <a:pt x="321" y="63"/>
                  </a:cubicBezTo>
                  <a:cubicBezTo>
                    <a:pt x="461" y="69"/>
                    <a:pt x="600" y="99"/>
                    <a:pt x="739" y="129"/>
                  </a:cubicBezTo>
                  <a:cubicBezTo>
                    <a:pt x="751" y="129"/>
                    <a:pt x="757" y="123"/>
                    <a:pt x="751" y="117"/>
                  </a:cubicBezTo>
                  <a:cubicBezTo>
                    <a:pt x="630" y="69"/>
                    <a:pt x="497" y="51"/>
                    <a:pt x="370" y="26"/>
                  </a:cubicBezTo>
                  <a:cubicBezTo>
                    <a:pt x="297" y="15"/>
                    <a:pt x="222" y="0"/>
                    <a:pt x="148"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2551050" y="2382100"/>
              <a:ext cx="5925" cy="1050"/>
            </a:xfrm>
            <a:custGeom>
              <a:rect b="b" l="l" r="r" t="t"/>
              <a:pathLst>
                <a:path extrusionOk="0" h="42" w="237">
                  <a:moveTo>
                    <a:pt x="100" y="0"/>
                  </a:moveTo>
                  <a:cubicBezTo>
                    <a:pt x="68" y="0"/>
                    <a:pt x="37" y="4"/>
                    <a:pt x="7" y="11"/>
                  </a:cubicBezTo>
                  <a:cubicBezTo>
                    <a:pt x="0" y="11"/>
                    <a:pt x="0" y="11"/>
                    <a:pt x="0" y="17"/>
                  </a:cubicBezTo>
                  <a:cubicBezTo>
                    <a:pt x="41" y="34"/>
                    <a:pt x="84" y="42"/>
                    <a:pt x="128" y="42"/>
                  </a:cubicBezTo>
                  <a:cubicBezTo>
                    <a:pt x="162" y="42"/>
                    <a:pt x="196" y="37"/>
                    <a:pt x="231" y="29"/>
                  </a:cubicBezTo>
                  <a:cubicBezTo>
                    <a:pt x="237" y="29"/>
                    <a:pt x="237" y="17"/>
                    <a:pt x="231" y="17"/>
                  </a:cubicBezTo>
                  <a:cubicBezTo>
                    <a:pt x="188" y="7"/>
                    <a:pt x="144" y="0"/>
                    <a:pt x="10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2551050" y="2382100"/>
              <a:ext cx="5925" cy="1050"/>
            </a:xfrm>
            <a:custGeom>
              <a:rect b="b" l="l" r="r" t="t"/>
              <a:pathLst>
                <a:path extrusionOk="0" h="42" w="237">
                  <a:moveTo>
                    <a:pt x="100" y="0"/>
                  </a:moveTo>
                  <a:cubicBezTo>
                    <a:pt x="68" y="0"/>
                    <a:pt x="37" y="4"/>
                    <a:pt x="7" y="11"/>
                  </a:cubicBezTo>
                  <a:cubicBezTo>
                    <a:pt x="0" y="11"/>
                    <a:pt x="0" y="11"/>
                    <a:pt x="0" y="17"/>
                  </a:cubicBezTo>
                  <a:cubicBezTo>
                    <a:pt x="41" y="34"/>
                    <a:pt x="84" y="42"/>
                    <a:pt x="128" y="42"/>
                  </a:cubicBezTo>
                  <a:cubicBezTo>
                    <a:pt x="162" y="42"/>
                    <a:pt x="196" y="37"/>
                    <a:pt x="231" y="29"/>
                  </a:cubicBezTo>
                  <a:cubicBezTo>
                    <a:pt x="237" y="29"/>
                    <a:pt x="237" y="17"/>
                    <a:pt x="231" y="17"/>
                  </a:cubicBezTo>
                  <a:cubicBezTo>
                    <a:pt x="188" y="7"/>
                    <a:pt x="144" y="0"/>
                    <a:pt x="10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2550300" y="2410875"/>
              <a:ext cx="7575" cy="1600"/>
            </a:xfrm>
            <a:custGeom>
              <a:rect b="b" l="l" r="r" t="t"/>
              <a:pathLst>
                <a:path extrusionOk="0" h="64" w="303">
                  <a:moveTo>
                    <a:pt x="131" y="0"/>
                  </a:moveTo>
                  <a:cubicBezTo>
                    <a:pt x="86" y="0"/>
                    <a:pt x="41" y="10"/>
                    <a:pt x="0" y="29"/>
                  </a:cubicBezTo>
                  <a:cubicBezTo>
                    <a:pt x="68" y="51"/>
                    <a:pt x="138" y="64"/>
                    <a:pt x="212" y="64"/>
                  </a:cubicBezTo>
                  <a:cubicBezTo>
                    <a:pt x="238" y="64"/>
                    <a:pt x="264" y="62"/>
                    <a:pt x="291" y="59"/>
                  </a:cubicBezTo>
                  <a:cubicBezTo>
                    <a:pt x="303" y="59"/>
                    <a:pt x="303" y="47"/>
                    <a:pt x="291" y="41"/>
                  </a:cubicBezTo>
                  <a:cubicBezTo>
                    <a:pt x="241" y="14"/>
                    <a:pt x="185" y="0"/>
                    <a:pt x="13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2550300" y="2410875"/>
              <a:ext cx="7575" cy="1600"/>
            </a:xfrm>
            <a:custGeom>
              <a:rect b="b" l="l" r="r" t="t"/>
              <a:pathLst>
                <a:path extrusionOk="0" h="64" w="303">
                  <a:moveTo>
                    <a:pt x="131" y="0"/>
                  </a:moveTo>
                  <a:cubicBezTo>
                    <a:pt x="86" y="0"/>
                    <a:pt x="41" y="10"/>
                    <a:pt x="0" y="29"/>
                  </a:cubicBezTo>
                  <a:cubicBezTo>
                    <a:pt x="68" y="51"/>
                    <a:pt x="138" y="64"/>
                    <a:pt x="212" y="64"/>
                  </a:cubicBezTo>
                  <a:cubicBezTo>
                    <a:pt x="238" y="64"/>
                    <a:pt x="264" y="62"/>
                    <a:pt x="291" y="59"/>
                  </a:cubicBezTo>
                  <a:cubicBezTo>
                    <a:pt x="303" y="59"/>
                    <a:pt x="303" y="47"/>
                    <a:pt x="291" y="41"/>
                  </a:cubicBezTo>
                  <a:cubicBezTo>
                    <a:pt x="241" y="14"/>
                    <a:pt x="185" y="0"/>
                    <a:pt x="13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2539400" y="2422775"/>
              <a:ext cx="35125" cy="58300"/>
            </a:xfrm>
            <a:custGeom>
              <a:rect b="b" l="l" r="r" t="t"/>
              <a:pathLst>
                <a:path extrusionOk="0" h="2332" w="1405">
                  <a:moveTo>
                    <a:pt x="6" y="1"/>
                  </a:moveTo>
                  <a:cubicBezTo>
                    <a:pt x="0" y="195"/>
                    <a:pt x="0" y="388"/>
                    <a:pt x="0" y="582"/>
                  </a:cubicBezTo>
                  <a:lnTo>
                    <a:pt x="0" y="1169"/>
                  </a:lnTo>
                  <a:cubicBezTo>
                    <a:pt x="0" y="1363"/>
                    <a:pt x="12" y="1551"/>
                    <a:pt x="24" y="1751"/>
                  </a:cubicBezTo>
                  <a:lnTo>
                    <a:pt x="43" y="2332"/>
                  </a:lnTo>
                  <a:lnTo>
                    <a:pt x="1405" y="2223"/>
                  </a:lnTo>
                  <a:lnTo>
                    <a:pt x="1369" y="1672"/>
                  </a:lnTo>
                  <a:cubicBezTo>
                    <a:pt x="1362" y="1490"/>
                    <a:pt x="1344" y="1302"/>
                    <a:pt x="1338" y="1121"/>
                  </a:cubicBezTo>
                  <a:lnTo>
                    <a:pt x="1326" y="570"/>
                  </a:lnTo>
                  <a:cubicBezTo>
                    <a:pt x="1314" y="388"/>
                    <a:pt x="1308" y="195"/>
                    <a:pt x="1314" y="13"/>
                  </a:cubicBezTo>
                  <a:lnTo>
                    <a:pt x="6"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2544075" y="2423025"/>
              <a:ext cx="28950" cy="2375"/>
            </a:xfrm>
            <a:custGeom>
              <a:rect b="b" l="l" r="r" t="t"/>
              <a:pathLst>
                <a:path extrusionOk="0" h="95" w="1158">
                  <a:moveTo>
                    <a:pt x="561" y="1"/>
                  </a:moveTo>
                  <a:cubicBezTo>
                    <a:pt x="373" y="1"/>
                    <a:pt x="184" y="16"/>
                    <a:pt x="7" y="39"/>
                  </a:cubicBezTo>
                  <a:cubicBezTo>
                    <a:pt x="1" y="39"/>
                    <a:pt x="1" y="51"/>
                    <a:pt x="7" y="51"/>
                  </a:cubicBezTo>
                  <a:cubicBezTo>
                    <a:pt x="303" y="66"/>
                    <a:pt x="602" y="95"/>
                    <a:pt x="893" y="95"/>
                  </a:cubicBezTo>
                  <a:cubicBezTo>
                    <a:pt x="972" y="95"/>
                    <a:pt x="1050" y="93"/>
                    <a:pt x="1127" y="88"/>
                  </a:cubicBezTo>
                  <a:cubicBezTo>
                    <a:pt x="1151" y="88"/>
                    <a:pt x="1157" y="69"/>
                    <a:pt x="1139" y="57"/>
                  </a:cubicBezTo>
                  <a:cubicBezTo>
                    <a:pt x="956" y="17"/>
                    <a:pt x="759" y="1"/>
                    <a:pt x="56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2544075" y="2423025"/>
              <a:ext cx="28950" cy="2375"/>
            </a:xfrm>
            <a:custGeom>
              <a:rect b="b" l="l" r="r" t="t"/>
              <a:pathLst>
                <a:path extrusionOk="0" h="95" w="1158">
                  <a:moveTo>
                    <a:pt x="561" y="1"/>
                  </a:moveTo>
                  <a:cubicBezTo>
                    <a:pt x="373" y="1"/>
                    <a:pt x="184" y="16"/>
                    <a:pt x="7" y="39"/>
                  </a:cubicBezTo>
                  <a:cubicBezTo>
                    <a:pt x="1" y="39"/>
                    <a:pt x="1" y="51"/>
                    <a:pt x="7" y="51"/>
                  </a:cubicBezTo>
                  <a:cubicBezTo>
                    <a:pt x="303" y="66"/>
                    <a:pt x="602" y="95"/>
                    <a:pt x="893" y="95"/>
                  </a:cubicBezTo>
                  <a:cubicBezTo>
                    <a:pt x="972" y="95"/>
                    <a:pt x="1050" y="93"/>
                    <a:pt x="1127" y="88"/>
                  </a:cubicBezTo>
                  <a:cubicBezTo>
                    <a:pt x="1151" y="88"/>
                    <a:pt x="1157" y="69"/>
                    <a:pt x="1139" y="57"/>
                  </a:cubicBezTo>
                  <a:cubicBezTo>
                    <a:pt x="956" y="17"/>
                    <a:pt x="759" y="1"/>
                    <a:pt x="56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2571475" y="2424625"/>
              <a:ext cx="1550" cy="27650"/>
            </a:xfrm>
            <a:custGeom>
              <a:rect b="b" l="l" r="r" t="t"/>
              <a:pathLst>
                <a:path extrusionOk="0" h="1106" w="62">
                  <a:moveTo>
                    <a:pt x="42" y="0"/>
                  </a:moveTo>
                  <a:cubicBezTo>
                    <a:pt x="31" y="0"/>
                    <a:pt x="19" y="8"/>
                    <a:pt x="19" y="24"/>
                  </a:cubicBezTo>
                  <a:cubicBezTo>
                    <a:pt x="1" y="114"/>
                    <a:pt x="1" y="205"/>
                    <a:pt x="1" y="290"/>
                  </a:cubicBezTo>
                  <a:cubicBezTo>
                    <a:pt x="1" y="381"/>
                    <a:pt x="1" y="472"/>
                    <a:pt x="7" y="562"/>
                  </a:cubicBezTo>
                  <a:cubicBezTo>
                    <a:pt x="19" y="744"/>
                    <a:pt x="31" y="926"/>
                    <a:pt x="43" y="1101"/>
                  </a:cubicBezTo>
                  <a:cubicBezTo>
                    <a:pt x="43" y="1104"/>
                    <a:pt x="46" y="1106"/>
                    <a:pt x="49" y="1106"/>
                  </a:cubicBezTo>
                  <a:cubicBezTo>
                    <a:pt x="52" y="1106"/>
                    <a:pt x="55" y="1104"/>
                    <a:pt x="55" y="1101"/>
                  </a:cubicBezTo>
                  <a:cubicBezTo>
                    <a:pt x="61" y="920"/>
                    <a:pt x="61" y="744"/>
                    <a:pt x="61" y="562"/>
                  </a:cubicBezTo>
                  <a:lnTo>
                    <a:pt x="61" y="290"/>
                  </a:lnTo>
                  <a:lnTo>
                    <a:pt x="61" y="18"/>
                  </a:lnTo>
                  <a:cubicBezTo>
                    <a:pt x="61" y="6"/>
                    <a:pt x="52" y="0"/>
                    <a:pt x="42"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2571475" y="2424625"/>
              <a:ext cx="1550" cy="27650"/>
            </a:xfrm>
            <a:custGeom>
              <a:rect b="b" l="l" r="r" t="t"/>
              <a:pathLst>
                <a:path extrusionOk="0" h="1106" w="62">
                  <a:moveTo>
                    <a:pt x="42" y="0"/>
                  </a:moveTo>
                  <a:cubicBezTo>
                    <a:pt x="31" y="0"/>
                    <a:pt x="19" y="8"/>
                    <a:pt x="19" y="24"/>
                  </a:cubicBezTo>
                  <a:cubicBezTo>
                    <a:pt x="1" y="114"/>
                    <a:pt x="1" y="205"/>
                    <a:pt x="1" y="290"/>
                  </a:cubicBezTo>
                  <a:cubicBezTo>
                    <a:pt x="1" y="381"/>
                    <a:pt x="1" y="472"/>
                    <a:pt x="7" y="562"/>
                  </a:cubicBezTo>
                  <a:cubicBezTo>
                    <a:pt x="19" y="744"/>
                    <a:pt x="31" y="926"/>
                    <a:pt x="43" y="1101"/>
                  </a:cubicBezTo>
                  <a:cubicBezTo>
                    <a:pt x="43" y="1104"/>
                    <a:pt x="46" y="1106"/>
                    <a:pt x="49" y="1106"/>
                  </a:cubicBezTo>
                  <a:cubicBezTo>
                    <a:pt x="52" y="1106"/>
                    <a:pt x="55" y="1104"/>
                    <a:pt x="55" y="1101"/>
                  </a:cubicBezTo>
                  <a:cubicBezTo>
                    <a:pt x="61" y="920"/>
                    <a:pt x="61" y="744"/>
                    <a:pt x="61" y="562"/>
                  </a:cubicBezTo>
                  <a:lnTo>
                    <a:pt x="61" y="290"/>
                  </a:lnTo>
                  <a:lnTo>
                    <a:pt x="61" y="18"/>
                  </a:lnTo>
                  <a:cubicBezTo>
                    <a:pt x="61" y="6"/>
                    <a:pt x="52" y="0"/>
                    <a:pt x="42"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a:off x="2553625" y="2427475"/>
              <a:ext cx="18500" cy="52850"/>
            </a:xfrm>
            <a:custGeom>
              <a:rect b="b" l="l" r="r" t="t"/>
              <a:pathLst>
                <a:path extrusionOk="0" h="2114" w="740">
                  <a:moveTo>
                    <a:pt x="12" y="0"/>
                  </a:moveTo>
                  <a:cubicBezTo>
                    <a:pt x="12" y="73"/>
                    <a:pt x="12" y="140"/>
                    <a:pt x="6" y="206"/>
                  </a:cubicBezTo>
                  <a:cubicBezTo>
                    <a:pt x="43" y="206"/>
                    <a:pt x="73" y="200"/>
                    <a:pt x="109" y="200"/>
                  </a:cubicBezTo>
                  <a:lnTo>
                    <a:pt x="188" y="200"/>
                  </a:lnTo>
                  <a:cubicBezTo>
                    <a:pt x="212" y="200"/>
                    <a:pt x="243" y="206"/>
                    <a:pt x="261" y="206"/>
                  </a:cubicBezTo>
                  <a:cubicBezTo>
                    <a:pt x="315" y="212"/>
                    <a:pt x="364" y="224"/>
                    <a:pt x="400" y="237"/>
                  </a:cubicBezTo>
                  <a:cubicBezTo>
                    <a:pt x="473" y="261"/>
                    <a:pt x="527" y="291"/>
                    <a:pt x="527" y="291"/>
                  </a:cubicBezTo>
                  <a:cubicBezTo>
                    <a:pt x="527" y="291"/>
                    <a:pt x="515" y="297"/>
                    <a:pt x="491" y="303"/>
                  </a:cubicBezTo>
                  <a:cubicBezTo>
                    <a:pt x="467" y="315"/>
                    <a:pt x="436" y="321"/>
                    <a:pt x="394" y="327"/>
                  </a:cubicBezTo>
                  <a:cubicBezTo>
                    <a:pt x="315" y="346"/>
                    <a:pt x="212" y="352"/>
                    <a:pt x="103" y="352"/>
                  </a:cubicBezTo>
                  <a:lnTo>
                    <a:pt x="0" y="352"/>
                  </a:lnTo>
                  <a:lnTo>
                    <a:pt x="0" y="479"/>
                  </a:lnTo>
                  <a:cubicBezTo>
                    <a:pt x="12" y="473"/>
                    <a:pt x="37" y="473"/>
                    <a:pt x="49" y="473"/>
                  </a:cubicBezTo>
                  <a:cubicBezTo>
                    <a:pt x="97" y="473"/>
                    <a:pt x="140" y="479"/>
                    <a:pt x="170" y="497"/>
                  </a:cubicBezTo>
                  <a:lnTo>
                    <a:pt x="218" y="515"/>
                  </a:lnTo>
                  <a:cubicBezTo>
                    <a:pt x="224" y="515"/>
                    <a:pt x="224" y="527"/>
                    <a:pt x="230" y="527"/>
                  </a:cubicBezTo>
                  <a:lnTo>
                    <a:pt x="243" y="527"/>
                  </a:lnTo>
                  <a:lnTo>
                    <a:pt x="243" y="533"/>
                  </a:lnTo>
                  <a:cubicBezTo>
                    <a:pt x="243" y="533"/>
                    <a:pt x="230" y="539"/>
                    <a:pt x="230" y="545"/>
                  </a:cubicBezTo>
                  <a:cubicBezTo>
                    <a:pt x="224" y="557"/>
                    <a:pt x="212" y="570"/>
                    <a:pt x="194" y="576"/>
                  </a:cubicBezTo>
                  <a:cubicBezTo>
                    <a:pt x="164" y="600"/>
                    <a:pt x="121" y="618"/>
                    <a:pt x="73" y="618"/>
                  </a:cubicBezTo>
                  <a:cubicBezTo>
                    <a:pt x="49" y="618"/>
                    <a:pt x="37" y="618"/>
                    <a:pt x="12" y="606"/>
                  </a:cubicBezTo>
                  <a:lnTo>
                    <a:pt x="12" y="939"/>
                  </a:lnTo>
                  <a:cubicBezTo>
                    <a:pt x="12" y="1054"/>
                    <a:pt x="12" y="1163"/>
                    <a:pt x="19" y="1272"/>
                  </a:cubicBezTo>
                  <a:lnTo>
                    <a:pt x="97" y="1272"/>
                  </a:lnTo>
                  <a:cubicBezTo>
                    <a:pt x="200" y="1272"/>
                    <a:pt x="309" y="1290"/>
                    <a:pt x="394" y="1302"/>
                  </a:cubicBezTo>
                  <a:cubicBezTo>
                    <a:pt x="430" y="1314"/>
                    <a:pt x="467" y="1326"/>
                    <a:pt x="491" y="1332"/>
                  </a:cubicBezTo>
                  <a:cubicBezTo>
                    <a:pt x="515" y="1345"/>
                    <a:pt x="527" y="1351"/>
                    <a:pt x="527" y="1351"/>
                  </a:cubicBezTo>
                  <a:cubicBezTo>
                    <a:pt x="527" y="1351"/>
                    <a:pt x="515" y="1357"/>
                    <a:pt x="491" y="1363"/>
                  </a:cubicBezTo>
                  <a:cubicBezTo>
                    <a:pt x="467" y="1375"/>
                    <a:pt x="430" y="1381"/>
                    <a:pt x="394" y="1393"/>
                  </a:cubicBezTo>
                  <a:cubicBezTo>
                    <a:pt x="309" y="1411"/>
                    <a:pt x="200" y="1423"/>
                    <a:pt x="97" y="1423"/>
                  </a:cubicBezTo>
                  <a:lnTo>
                    <a:pt x="19" y="1423"/>
                  </a:lnTo>
                  <a:lnTo>
                    <a:pt x="31" y="1629"/>
                  </a:lnTo>
                  <a:cubicBezTo>
                    <a:pt x="49" y="1623"/>
                    <a:pt x="73" y="1623"/>
                    <a:pt x="97" y="1623"/>
                  </a:cubicBezTo>
                  <a:cubicBezTo>
                    <a:pt x="140" y="1623"/>
                    <a:pt x="188" y="1629"/>
                    <a:pt x="224" y="1653"/>
                  </a:cubicBezTo>
                  <a:cubicBezTo>
                    <a:pt x="243" y="1659"/>
                    <a:pt x="255" y="1665"/>
                    <a:pt x="273" y="1684"/>
                  </a:cubicBezTo>
                  <a:cubicBezTo>
                    <a:pt x="279" y="1684"/>
                    <a:pt x="279" y="1690"/>
                    <a:pt x="285" y="1690"/>
                  </a:cubicBezTo>
                  <a:lnTo>
                    <a:pt x="291" y="1696"/>
                  </a:lnTo>
                  <a:lnTo>
                    <a:pt x="285" y="1708"/>
                  </a:lnTo>
                  <a:cubicBezTo>
                    <a:pt x="285" y="1708"/>
                    <a:pt x="279" y="1714"/>
                    <a:pt x="273" y="1714"/>
                  </a:cubicBezTo>
                  <a:cubicBezTo>
                    <a:pt x="261" y="1720"/>
                    <a:pt x="249" y="1738"/>
                    <a:pt x="224" y="1744"/>
                  </a:cubicBezTo>
                  <a:cubicBezTo>
                    <a:pt x="188" y="1768"/>
                    <a:pt x="140" y="1774"/>
                    <a:pt x="97" y="1774"/>
                  </a:cubicBezTo>
                  <a:cubicBezTo>
                    <a:pt x="73" y="1774"/>
                    <a:pt x="49" y="1774"/>
                    <a:pt x="31" y="1768"/>
                  </a:cubicBezTo>
                  <a:lnTo>
                    <a:pt x="31" y="1768"/>
                  </a:lnTo>
                  <a:lnTo>
                    <a:pt x="43" y="2113"/>
                  </a:lnTo>
                  <a:lnTo>
                    <a:pt x="739" y="2053"/>
                  </a:lnTo>
                  <a:cubicBezTo>
                    <a:pt x="709" y="1720"/>
                    <a:pt x="672" y="1381"/>
                    <a:pt x="648" y="1048"/>
                  </a:cubicBezTo>
                  <a:cubicBezTo>
                    <a:pt x="630" y="709"/>
                    <a:pt x="624" y="376"/>
                    <a:pt x="642" y="31"/>
                  </a:cubicBezTo>
                  <a:cubicBezTo>
                    <a:pt x="430" y="25"/>
                    <a:pt x="218" y="19"/>
                    <a:pt x="12"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2543325" y="2432350"/>
              <a:ext cx="21675" cy="1800"/>
            </a:xfrm>
            <a:custGeom>
              <a:rect b="b" l="l" r="r" t="t"/>
              <a:pathLst>
                <a:path extrusionOk="0" h="72" w="867">
                  <a:moveTo>
                    <a:pt x="241" y="0"/>
                  </a:moveTo>
                  <a:cubicBezTo>
                    <a:pt x="155" y="0"/>
                    <a:pt x="71" y="8"/>
                    <a:pt x="1" y="42"/>
                  </a:cubicBezTo>
                  <a:cubicBezTo>
                    <a:pt x="55" y="55"/>
                    <a:pt x="111" y="59"/>
                    <a:pt x="168" y="59"/>
                  </a:cubicBezTo>
                  <a:cubicBezTo>
                    <a:pt x="262" y="59"/>
                    <a:pt x="358" y="48"/>
                    <a:pt x="449" y="48"/>
                  </a:cubicBezTo>
                  <a:cubicBezTo>
                    <a:pt x="582" y="48"/>
                    <a:pt x="721" y="60"/>
                    <a:pt x="854" y="72"/>
                  </a:cubicBezTo>
                  <a:cubicBezTo>
                    <a:pt x="866" y="72"/>
                    <a:pt x="866" y="66"/>
                    <a:pt x="854" y="66"/>
                  </a:cubicBezTo>
                  <a:cubicBezTo>
                    <a:pt x="721" y="29"/>
                    <a:pt x="582" y="11"/>
                    <a:pt x="449" y="5"/>
                  </a:cubicBezTo>
                  <a:cubicBezTo>
                    <a:pt x="381" y="5"/>
                    <a:pt x="311" y="0"/>
                    <a:pt x="24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2543325" y="2432350"/>
              <a:ext cx="21675" cy="1800"/>
            </a:xfrm>
            <a:custGeom>
              <a:rect b="b" l="l" r="r" t="t"/>
              <a:pathLst>
                <a:path extrusionOk="0" h="72" w="867">
                  <a:moveTo>
                    <a:pt x="241" y="0"/>
                  </a:moveTo>
                  <a:cubicBezTo>
                    <a:pt x="155" y="0"/>
                    <a:pt x="71" y="8"/>
                    <a:pt x="1" y="42"/>
                  </a:cubicBezTo>
                  <a:cubicBezTo>
                    <a:pt x="55" y="55"/>
                    <a:pt x="111" y="59"/>
                    <a:pt x="168" y="59"/>
                  </a:cubicBezTo>
                  <a:cubicBezTo>
                    <a:pt x="262" y="59"/>
                    <a:pt x="358" y="48"/>
                    <a:pt x="449" y="48"/>
                  </a:cubicBezTo>
                  <a:cubicBezTo>
                    <a:pt x="582" y="48"/>
                    <a:pt x="721" y="60"/>
                    <a:pt x="854" y="72"/>
                  </a:cubicBezTo>
                  <a:cubicBezTo>
                    <a:pt x="866" y="72"/>
                    <a:pt x="866" y="66"/>
                    <a:pt x="854" y="66"/>
                  </a:cubicBezTo>
                  <a:cubicBezTo>
                    <a:pt x="721" y="29"/>
                    <a:pt x="582" y="11"/>
                    <a:pt x="449" y="5"/>
                  </a:cubicBezTo>
                  <a:cubicBezTo>
                    <a:pt x="381" y="5"/>
                    <a:pt x="311" y="0"/>
                    <a:pt x="24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2545300" y="2459100"/>
              <a:ext cx="19850" cy="2000"/>
            </a:xfrm>
            <a:custGeom>
              <a:rect b="b" l="l" r="r" t="t"/>
              <a:pathLst>
                <a:path extrusionOk="0" h="80" w="794">
                  <a:moveTo>
                    <a:pt x="224" y="1"/>
                  </a:moveTo>
                  <a:cubicBezTo>
                    <a:pt x="149" y="1"/>
                    <a:pt x="72" y="8"/>
                    <a:pt x="0" y="37"/>
                  </a:cubicBezTo>
                  <a:cubicBezTo>
                    <a:pt x="47" y="51"/>
                    <a:pt x="96" y="55"/>
                    <a:pt x="147" y="55"/>
                  </a:cubicBezTo>
                  <a:cubicBezTo>
                    <a:pt x="208" y="55"/>
                    <a:pt x="271" y="49"/>
                    <a:pt x="333" y="49"/>
                  </a:cubicBezTo>
                  <a:cubicBezTo>
                    <a:pt x="485" y="49"/>
                    <a:pt x="624" y="61"/>
                    <a:pt x="775" y="80"/>
                  </a:cubicBezTo>
                  <a:cubicBezTo>
                    <a:pt x="787" y="80"/>
                    <a:pt x="794" y="67"/>
                    <a:pt x="775" y="61"/>
                  </a:cubicBezTo>
                  <a:cubicBezTo>
                    <a:pt x="648" y="25"/>
                    <a:pt x="515" y="19"/>
                    <a:pt x="376" y="7"/>
                  </a:cubicBezTo>
                  <a:cubicBezTo>
                    <a:pt x="327" y="4"/>
                    <a:pt x="275" y="1"/>
                    <a:pt x="2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2545300" y="2459100"/>
              <a:ext cx="19850" cy="2000"/>
            </a:xfrm>
            <a:custGeom>
              <a:rect b="b" l="l" r="r" t="t"/>
              <a:pathLst>
                <a:path extrusionOk="0" h="80" w="794">
                  <a:moveTo>
                    <a:pt x="224" y="1"/>
                  </a:moveTo>
                  <a:cubicBezTo>
                    <a:pt x="149" y="1"/>
                    <a:pt x="72" y="8"/>
                    <a:pt x="0" y="37"/>
                  </a:cubicBezTo>
                  <a:cubicBezTo>
                    <a:pt x="47" y="51"/>
                    <a:pt x="96" y="55"/>
                    <a:pt x="147" y="55"/>
                  </a:cubicBezTo>
                  <a:cubicBezTo>
                    <a:pt x="208" y="55"/>
                    <a:pt x="271" y="49"/>
                    <a:pt x="333" y="49"/>
                  </a:cubicBezTo>
                  <a:cubicBezTo>
                    <a:pt x="485" y="49"/>
                    <a:pt x="624" y="61"/>
                    <a:pt x="775" y="80"/>
                  </a:cubicBezTo>
                  <a:cubicBezTo>
                    <a:pt x="787" y="80"/>
                    <a:pt x="794" y="67"/>
                    <a:pt x="775" y="61"/>
                  </a:cubicBezTo>
                  <a:cubicBezTo>
                    <a:pt x="648" y="25"/>
                    <a:pt x="515" y="19"/>
                    <a:pt x="376" y="7"/>
                  </a:cubicBezTo>
                  <a:cubicBezTo>
                    <a:pt x="327" y="4"/>
                    <a:pt x="275" y="1"/>
                    <a:pt x="2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2549225" y="2439250"/>
              <a:ext cx="6075" cy="1150"/>
            </a:xfrm>
            <a:custGeom>
              <a:rect b="b" l="l" r="r" t="t"/>
              <a:pathLst>
                <a:path extrusionOk="0" h="46" w="243">
                  <a:moveTo>
                    <a:pt x="125" y="1"/>
                  </a:moveTo>
                  <a:cubicBezTo>
                    <a:pt x="82" y="1"/>
                    <a:pt x="40" y="6"/>
                    <a:pt x="1" y="26"/>
                  </a:cubicBezTo>
                  <a:lnTo>
                    <a:pt x="1" y="32"/>
                  </a:lnTo>
                  <a:cubicBezTo>
                    <a:pt x="30" y="42"/>
                    <a:pt x="61" y="46"/>
                    <a:pt x="92" y="46"/>
                  </a:cubicBezTo>
                  <a:cubicBezTo>
                    <a:pt x="139" y="46"/>
                    <a:pt x="187" y="37"/>
                    <a:pt x="231" y="26"/>
                  </a:cubicBezTo>
                  <a:cubicBezTo>
                    <a:pt x="243" y="26"/>
                    <a:pt x="243" y="8"/>
                    <a:pt x="231" y="8"/>
                  </a:cubicBezTo>
                  <a:cubicBezTo>
                    <a:pt x="197" y="5"/>
                    <a:pt x="161" y="1"/>
                    <a:pt x="12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2549225" y="2439250"/>
              <a:ext cx="6075" cy="1150"/>
            </a:xfrm>
            <a:custGeom>
              <a:rect b="b" l="l" r="r" t="t"/>
              <a:pathLst>
                <a:path extrusionOk="0" h="46" w="243">
                  <a:moveTo>
                    <a:pt x="125" y="1"/>
                  </a:moveTo>
                  <a:cubicBezTo>
                    <a:pt x="82" y="1"/>
                    <a:pt x="40" y="6"/>
                    <a:pt x="1" y="26"/>
                  </a:cubicBezTo>
                  <a:lnTo>
                    <a:pt x="1" y="32"/>
                  </a:lnTo>
                  <a:cubicBezTo>
                    <a:pt x="30" y="42"/>
                    <a:pt x="61" y="46"/>
                    <a:pt x="92" y="46"/>
                  </a:cubicBezTo>
                  <a:cubicBezTo>
                    <a:pt x="139" y="46"/>
                    <a:pt x="187" y="37"/>
                    <a:pt x="231" y="26"/>
                  </a:cubicBezTo>
                  <a:cubicBezTo>
                    <a:pt x="243" y="26"/>
                    <a:pt x="243" y="8"/>
                    <a:pt x="231" y="8"/>
                  </a:cubicBezTo>
                  <a:cubicBezTo>
                    <a:pt x="197" y="5"/>
                    <a:pt x="161" y="1"/>
                    <a:pt x="12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2550900" y="2468150"/>
              <a:ext cx="7750" cy="1475"/>
            </a:xfrm>
            <a:custGeom>
              <a:rect b="b" l="l" r="r" t="t"/>
              <a:pathLst>
                <a:path extrusionOk="0" h="59" w="310">
                  <a:moveTo>
                    <a:pt x="160" y="0"/>
                  </a:moveTo>
                  <a:cubicBezTo>
                    <a:pt x="105" y="0"/>
                    <a:pt x="49" y="12"/>
                    <a:pt x="0" y="38"/>
                  </a:cubicBezTo>
                  <a:cubicBezTo>
                    <a:pt x="57" y="53"/>
                    <a:pt x="116" y="58"/>
                    <a:pt x="174" y="58"/>
                  </a:cubicBezTo>
                  <a:cubicBezTo>
                    <a:pt x="216" y="58"/>
                    <a:pt x="257" y="56"/>
                    <a:pt x="297" y="51"/>
                  </a:cubicBezTo>
                  <a:cubicBezTo>
                    <a:pt x="309" y="51"/>
                    <a:pt x="309" y="32"/>
                    <a:pt x="297" y="26"/>
                  </a:cubicBezTo>
                  <a:cubicBezTo>
                    <a:pt x="255" y="9"/>
                    <a:pt x="208" y="0"/>
                    <a:pt x="16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2550900" y="2468150"/>
              <a:ext cx="7750" cy="1475"/>
            </a:xfrm>
            <a:custGeom>
              <a:rect b="b" l="l" r="r" t="t"/>
              <a:pathLst>
                <a:path extrusionOk="0" h="59" w="310">
                  <a:moveTo>
                    <a:pt x="160" y="0"/>
                  </a:moveTo>
                  <a:cubicBezTo>
                    <a:pt x="105" y="0"/>
                    <a:pt x="49" y="12"/>
                    <a:pt x="0" y="38"/>
                  </a:cubicBezTo>
                  <a:cubicBezTo>
                    <a:pt x="57" y="53"/>
                    <a:pt x="116" y="58"/>
                    <a:pt x="174" y="58"/>
                  </a:cubicBezTo>
                  <a:cubicBezTo>
                    <a:pt x="216" y="58"/>
                    <a:pt x="257" y="56"/>
                    <a:pt x="297" y="51"/>
                  </a:cubicBezTo>
                  <a:cubicBezTo>
                    <a:pt x="309" y="51"/>
                    <a:pt x="309" y="32"/>
                    <a:pt x="297" y="26"/>
                  </a:cubicBezTo>
                  <a:cubicBezTo>
                    <a:pt x="255" y="9"/>
                    <a:pt x="208" y="0"/>
                    <a:pt x="16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2593275" y="1788425"/>
              <a:ext cx="78425" cy="31675"/>
            </a:xfrm>
            <a:custGeom>
              <a:rect b="b" l="l" r="r" t="t"/>
              <a:pathLst>
                <a:path extrusionOk="0" h="1267" w="3137">
                  <a:moveTo>
                    <a:pt x="1" y="1"/>
                  </a:moveTo>
                  <a:lnTo>
                    <a:pt x="3137" y="1266"/>
                  </a:lnTo>
                  <a:cubicBezTo>
                    <a:pt x="2822" y="764"/>
                    <a:pt x="2301" y="425"/>
                    <a:pt x="1744" y="243"/>
                  </a:cubicBezTo>
                  <a:cubicBezTo>
                    <a:pt x="1181" y="61"/>
                    <a:pt x="588" y="13"/>
                    <a:pt x="1"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2593125" y="1785550"/>
              <a:ext cx="78875" cy="35000"/>
            </a:xfrm>
            <a:custGeom>
              <a:rect b="b" l="l" r="r" t="t"/>
              <a:pathLst>
                <a:path extrusionOk="0" h="1400" w="3155">
                  <a:moveTo>
                    <a:pt x="897" y="1"/>
                  </a:moveTo>
                  <a:cubicBezTo>
                    <a:pt x="588" y="7"/>
                    <a:pt x="291" y="37"/>
                    <a:pt x="1" y="86"/>
                  </a:cubicBezTo>
                  <a:lnTo>
                    <a:pt x="1" y="152"/>
                  </a:lnTo>
                  <a:cubicBezTo>
                    <a:pt x="291" y="213"/>
                    <a:pt x="582" y="267"/>
                    <a:pt x="860" y="340"/>
                  </a:cubicBezTo>
                  <a:cubicBezTo>
                    <a:pt x="1000" y="370"/>
                    <a:pt x="1133" y="419"/>
                    <a:pt x="1272" y="461"/>
                  </a:cubicBezTo>
                  <a:cubicBezTo>
                    <a:pt x="1405" y="509"/>
                    <a:pt x="1538" y="552"/>
                    <a:pt x="1653" y="612"/>
                  </a:cubicBezTo>
                  <a:cubicBezTo>
                    <a:pt x="1775" y="673"/>
                    <a:pt x="1890" y="752"/>
                    <a:pt x="1999" y="824"/>
                  </a:cubicBezTo>
                  <a:cubicBezTo>
                    <a:pt x="2101" y="909"/>
                    <a:pt x="2216" y="969"/>
                    <a:pt x="2332" y="1030"/>
                  </a:cubicBezTo>
                  <a:lnTo>
                    <a:pt x="2695" y="1206"/>
                  </a:lnTo>
                  <a:cubicBezTo>
                    <a:pt x="2822" y="1266"/>
                    <a:pt x="2949" y="1333"/>
                    <a:pt x="3113" y="1399"/>
                  </a:cubicBezTo>
                  <a:lnTo>
                    <a:pt x="3155" y="1351"/>
                  </a:lnTo>
                  <a:cubicBezTo>
                    <a:pt x="3155" y="1175"/>
                    <a:pt x="3100" y="1006"/>
                    <a:pt x="3028" y="854"/>
                  </a:cubicBezTo>
                  <a:cubicBezTo>
                    <a:pt x="2949" y="703"/>
                    <a:pt x="2834" y="576"/>
                    <a:pt x="2713" y="461"/>
                  </a:cubicBezTo>
                  <a:cubicBezTo>
                    <a:pt x="2592" y="352"/>
                    <a:pt x="2453" y="267"/>
                    <a:pt x="2289" y="213"/>
                  </a:cubicBezTo>
                  <a:cubicBezTo>
                    <a:pt x="2138" y="158"/>
                    <a:pt x="1974" y="128"/>
                    <a:pt x="1823" y="92"/>
                  </a:cubicBezTo>
                  <a:cubicBezTo>
                    <a:pt x="1672" y="61"/>
                    <a:pt x="1514" y="31"/>
                    <a:pt x="1363" y="13"/>
                  </a:cubicBezTo>
                  <a:cubicBezTo>
                    <a:pt x="1199" y="7"/>
                    <a:pt x="1048" y="1"/>
                    <a:pt x="897"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2669875" y="1773600"/>
              <a:ext cx="42700" cy="39675"/>
            </a:xfrm>
            <a:custGeom>
              <a:rect b="b" l="l" r="r" t="t"/>
              <a:pathLst>
                <a:path extrusionOk="0" h="1587" w="1708">
                  <a:moveTo>
                    <a:pt x="1677" y="0"/>
                  </a:moveTo>
                  <a:cubicBezTo>
                    <a:pt x="1477" y="49"/>
                    <a:pt x="1296" y="116"/>
                    <a:pt x="1114" y="200"/>
                  </a:cubicBezTo>
                  <a:cubicBezTo>
                    <a:pt x="1023" y="243"/>
                    <a:pt x="939" y="291"/>
                    <a:pt x="848" y="333"/>
                  </a:cubicBezTo>
                  <a:lnTo>
                    <a:pt x="721" y="412"/>
                  </a:lnTo>
                  <a:lnTo>
                    <a:pt x="600" y="497"/>
                  </a:lnTo>
                  <a:cubicBezTo>
                    <a:pt x="515" y="557"/>
                    <a:pt x="424" y="600"/>
                    <a:pt x="345" y="660"/>
                  </a:cubicBezTo>
                  <a:cubicBezTo>
                    <a:pt x="303" y="691"/>
                    <a:pt x="267" y="721"/>
                    <a:pt x="230" y="757"/>
                  </a:cubicBezTo>
                  <a:cubicBezTo>
                    <a:pt x="194" y="800"/>
                    <a:pt x="164" y="836"/>
                    <a:pt x="139" y="878"/>
                  </a:cubicBezTo>
                  <a:cubicBezTo>
                    <a:pt x="91" y="969"/>
                    <a:pt x="55" y="1072"/>
                    <a:pt x="30" y="1175"/>
                  </a:cubicBezTo>
                  <a:cubicBezTo>
                    <a:pt x="12" y="1284"/>
                    <a:pt x="0" y="1405"/>
                    <a:pt x="30" y="1532"/>
                  </a:cubicBezTo>
                  <a:lnTo>
                    <a:pt x="85" y="1587"/>
                  </a:lnTo>
                  <a:cubicBezTo>
                    <a:pt x="164" y="1575"/>
                    <a:pt x="212" y="1556"/>
                    <a:pt x="267" y="1538"/>
                  </a:cubicBezTo>
                  <a:cubicBezTo>
                    <a:pt x="327" y="1526"/>
                    <a:pt x="376" y="1502"/>
                    <a:pt x="418" y="1478"/>
                  </a:cubicBezTo>
                  <a:cubicBezTo>
                    <a:pt x="509" y="1441"/>
                    <a:pt x="593" y="1387"/>
                    <a:pt x="660" y="1332"/>
                  </a:cubicBezTo>
                  <a:cubicBezTo>
                    <a:pt x="739" y="1284"/>
                    <a:pt x="787" y="1211"/>
                    <a:pt x="836" y="1139"/>
                  </a:cubicBezTo>
                  <a:lnTo>
                    <a:pt x="902" y="1018"/>
                  </a:lnTo>
                  <a:cubicBezTo>
                    <a:pt x="926" y="981"/>
                    <a:pt x="951" y="939"/>
                    <a:pt x="981" y="903"/>
                  </a:cubicBezTo>
                  <a:cubicBezTo>
                    <a:pt x="1029" y="836"/>
                    <a:pt x="1084" y="757"/>
                    <a:pt x="1144" y="691"/>
                  </a:cubicBezTo>
                  <a:cubicBezTo>
                    <a:pt x="1199" y="618"/>
                    <a:pt x="1259" y="545"/>
                    <a:pt x="1320" y="479"/>
                  </a:cubicBezTo>
                  <a:cubicBezTo>
                    <a:pt x="1441" y="333"/>
                    <a:pt x="1568" y="200"/>
                    <a:pt x="1708" y="61"/>
                  </a:cubicBezTo>
                  <a:lnTo>
                    <a:pt x="1677" y="0"/>
                  </a:ln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2669875" y="1773600"/>
              <a:ext cx="42700" cy="39675"/>
            </a:xfrm>
            <a:custGeom>
              <a:rect b="b" l="l" r="r" t="t"/>
              <a:pathLst>
                <a:path extrusionOk="0" h="1587" w="1708">
                  <a:moveTo>
                    <a:pt x="1677" y="0"/>
                  </a:moveTo>
                  <a:cubicBezTo>
                    <a:pt x="1477" y="49"/>
                    <a:pt x="1296" y="116"/>
                    <a:pt x="1114" y="200"/>
                  </a:cubicBezTo>
                  <a:cubicBezTo>
                    <a:pt x="1023" y="243"/>
                    <a:pt x="939" y="291"/>
                    <a:pt x="848" y="333"/>
                  </a:cubicBezTo>
                  <a:lnTo>
                    <a:pt x="721" y="412"/>
                  </a:lnTo>
                  <a:lnTo>
                    <a:pt x="600" y="497"/>
                  </a:lnTo>
                  <a:cubicBezTo>
                    <a:pt x="515" y="557"/>
                    <a:pt x="424" y="600"/>
                    <a:pt x="345" y="660"/>
                  </a:cubicBezTo>
                  <a:cubicBezTo>
                    <a:pt x="303" y="691"/>
                    <a:pt x="267" y="721"/>
                    <a:pt x="230" y="757"/>
                  </a:cubicBezTo>
                  <a:cubicBezTo>
                    <a:pt x="194" y="800"/>
                    <a:pt x="164" y="836"/>
                    <a:pt x="139" y="878"/>
                  </a:cubicBezTo>
                  <a:cubicBezTo>
                    <a:pt x="91" y="969"/>
                    <a:pt x="55" y="1072"/>
                    <a:pt x="30" y="1175"/>
                  </a:cubicBezTo>
                  <a:cubicBezTo>
                    <a:pt x="12" y="1284"/>
                    <a:pt x="0" y="1405"/>
                    <a:pt x="30" y="1532"/>
                  </a:cubicBezTo>
                  <a:lnTo>
                    <a:pt x="85" y="1587"/>
                  </a:lnTo>
                  <a:cubicBezTo>
                    <a:pt x="164" y="1575"/>
                    <a:pt x="212" y="1556"/>
                    <a:pt x="267" y="1538"/>
                  </a:cubicBezTo>
                  <a:cubicBezTo>
                    <a:pt x="327" y="1526"/>
                    <a:pt x="376" y="1502"/>
                    <a:pt x="418" y="1478"/>
                  </a:cubicBezTo>
                  <a:cubicBezTo>
                    <a:pt x="509" y="1441"/>
                    <a:pt x="593" y="1387"/>
                    <a:pt x="660" y="1332"/>
                  </a:cubicBezTo>
                  <a:cubicBezTo>
                    <a:pt x="739" y="1284"/>
                    <a:pt x="787" y="1211"/>
                    <a:pt x="836" y="1139"/>
                  </a:cubicBezTo>
                  <a:lnTo>
                    <a:pt x="902" y="1018"/>
                  </a:lnTo>
                  <a:cubicBezTo>
                    <a:pt x="926" y="981"/>
                    <a:pt x="951" y="939"/>
                    <a:pt x="981" y="903"/>
                  </a:cubicBezTo>
                  <a:cubicBezTo>
                    <a:pt x="1029" y="836"/>
                    <a:pt x="1084" y="757"/>
                    <a:pt x="1144" y="691"/>
                  </a:cubicBezTo>
                  <a:cubicBezTo>
                    <a:pt x="1199" y="618"/>
                    <a:pt x="1259" y="545"/>
                    <a:pt x="1320" y="479"/>
                  </a:cubicBezTo>
                  <a:cubicBezTo>
                    <a:pt x="1441" y="333"/>
                    <a:pt x="1568" y="200"/>
                    <a:pt x="1708" y="61"/>
                  </a:cubicBezTo>
                  <a:lnTo>
                    <a:pt x="1677" y="0"/>
                  </a:ln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2573600" y="1817800"/>
              <a:ext cx="95525" cy="62825"/>
            </a:xfrm>
            <a:custGeom>
              <a:rect b="b" l="l" r="r" t="t"/>
              <a:pathLst>
                <a:path extrusionOk="0" h="2513" w="3821">
                  <a:moveTo>
                    <a:pt x="3821" y="0"/>
                  </a:moveTo>
                  <a:cubicBezTo>
                    <a:pt x="2265" y="212"/>
                    <a:pt x="818" y="1163"/>
                    <a:pt x="1" y="2513"/>
                  </a:cubicBezTo>
                  <a:lnTo>
                    <a:pt x="3821"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2573300" y="1815075"/>
              <a:ext cx="96125" cy="66475"/>
            </a:xfrm>
            <a:custGeom>
              <a:rect b="b" l="l" r="r" t="t"/>
              <a:pathLst>
                <a:path extrusionOk="0" h="2659" w="3845">
                  <a:moveTo>
                    <a:pt x="3203" y="0"/>
                  </a:moveTo>
                  <a:cubicBezTo>
                    <a:pt x="3100" y="6"/>
                    <a:pt x="2997" y="19"/>
                    <a:pt x="2888" y="31"/>
                  </a:cubicBezTo>
                  <a:cubicBezTo>
                    <a:pt x="2785" y="55"/>
                    <a:pt x="2683" y="79"/>
                    <a:pt x="2580" y="97"/>
                  </a:cubicBezTo>
                  <a:cubicBezTo>
                    <a:pt x="2477" y="128"/>
                    <a:pt x="2380" y="170"/>
                    <a:pt x="2283" y="206"/>
                  </a:cubicBezTo>
                  <a:cubicBezTo>
                    <a:pt x="2192" y="249"/>
                    <a:pt x="2101" y="303"/>
                    <a:pt x="2011" y="358"/>
                  </a:cubicBezTo>
                  <a:lnTo>
                    <a:pt x="1750" y="539"/>
                  </a:lnTo>
                  <a:cubicBezTo>
                    <a:pt x="1671" y="606"/>
                    <a:pt x="1587" y="666"/>
                    <a:pt x="1502" y="727"/>
                  </a:cubicBezTo>
                  <a:lnTo>
                    <a:pt x="1260" y="927"/>
                  </a:lnTo>
                  <a:lnTo>
                    <a:pt x="1036" y="1127"/>
                  </a:lnTo>
                  <a:lnTo>
                    <a:pt x="824" y="1344"/>
                  </a:lnTo>
                  <a:lnTo>
                    <a:pt x="624" y="1581"/>
                  </a:lnTo>
                  <a:cubicBezTo>
                    <a:pt x="370" y="1908"/>
                    <a:pt x="158" y="2247"/>
                    <a:pt x="0" y="2616"/>
                  </a:cubicBezTo>
                  <a:lnTo>
                    <a:pt x="61" y="2658"/>
                  </a:lnTo>
                  <a:cubicBezTo>
                    <a:pt x="303" y="2343"/>
                    <a:pt x="576" y="2065"/>
                    <a:pt x="866" y="1823"/>
                  </a:cubicBezTo>
                  <a:lnTo>
                    <a:pt x="1096" y="1641"/>
                  </a:lnTo>
                  <a:lnTo>
                    <a:pt x="1332" y="1478"/>
                  </a:lnTo>
                  <a:lnTo>
                    <a:pt x="1562" y="1320"/>
                  </a:lnTo>
                  <a:lnTo>
                    <a:pt x="1805" y="1175"/>
                  </a:lnTo>
                  <a:cubicBezTo>
                    <a:pt x="1889" y="1139"/>
                    <a:pt x="1974" y="1090"/>
                    <a:pt x="2053" y="1054"/>
                  </a:cubicBezTo>
                  <a:lnTo>
                    <a:pt x="2313" y="945"/>
                  </a:lnTo>
                  <a:cubicBezTo>
                    <a:pt x="2404" y="909"/>
                    <a:pt x="2489" y="878"/>
                    <a:pt x="2574" y="842"/>
                  </a:cubicBezTo>
                  <a:cubicBezTo>
                    <a:pt x="2652" y="806"/>
                    <a:pt x="2737" y="763"/>
                    <a:pt x="2822" y="721"/>
                  </a:cubicBezTo>
                  <a:cubicBezTo>
                    <a:pt x="2901" y="685"/>
                    <a:pt x="2985" y="636"/>
                    <a:pt x="3070" y="594"/>
                  </a:cubicBezTo>
                  <a:cubicBezTo>
                    <a:pt x="3155" y="545"/>
                    <a:pt x="3240" y="509"/>
                    <a:pt x="3318" y="454"/>
                  </a:cubicBezTo>
                  <a:cubicBezTo>
                    <a:pt x="3403" y="412"/>
                    <a:pt x="3494" y="364"/>
                    <a:pt x="3579" y="309"/>
                  </a:cubicBezTo>
                  <a:cubicBezTo>
                    <a:pt x="3657" y="261"/>
                    <a:pt x="3754" y="212"/>
                    <a:pt x="3845" y="146"/>
                  </a:cubicBezTo>
                  <a:lnTo>
                    <a:pt x="3845" y="85"/>
                  </a:lnTo>
                  <a:cubicBezTo>
                    <a:pt x="3736" y="55"/>
                    <a:pt x="3633" y="31"/>
                    <a:pt x="3524" y="19"/>
                  </a:cubicBezTo>
                  <a:cubicBezTo>
                    <a:pt x="3415" y="6"/>
                    <a:pt x="3312" y="0"/>
                    <a:pt x="3203"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2662900" y="1818550"/>
              <a:ext cx="32725" cy="73275"/>
            </a:xfrm>
            <a:custGeom>
              <a:rect b="b" l="l" r="r" t="t"/>
              <a:pathLst>
                <a:path extrusionOk="0" h="2931" w="1309">
                  <a:moveTo>
                    <a:pt x="1" y="1"/>
                  </a:moveTo>
                  <a:lnTo>
                    <a:pt x="1308" y="2931"/>
                  </a:lnTo>
                  <a:cubicBezTo>
                    <a:pt x="1151" y="2077"/>
                    <a:pt x="945" y="1212"/>
                    <a:pt x="473" y="485"/>
                  </a:cubicBezTo>
                  <a:cubicBezTo>
                    <a:pt x="346" y="291"/>
                    <a:pt x="194" y="110"/>
                    <a:pt x="1"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2662300" y="1817875"/>
              <a:ext cx="34225" cy="74425"/>
            </a:xfrm>
            <a:custGeom>
              <a:rect b="b" l="l" r="r" t="t"/>
              <a:pathLst>
                <a:path extrusionOk="0" h="2977" w="1369">
                  <a:moveTo>
                    <a:pt x="96" y="1"/>
                  </a:moveTo>
                  <a:cubicBezTo>
                    <a:pt x="78" y="1"/>
                    <a:pt x="61" y="2"/>
                    <a:pt x="43" y="3"/>
                  </a:cubicBezTo>
                  <a:lnTo>
                    <a:pt x="0" y="64"/>
                  </a:lnTo>
                  <a:cubicBezTo>
                    <a:pt x="67" y="215"/>
                    <a:pt x="109" y="336"/>
                    <a:pt x="146" y="458"/>
                  </a:cubicBezTo>
                  <a:cubicBezTo>
                    <a:pt x="182" y="573"/>
                    <a:pt x="231" y="694"/>
                    <a:pt x="273" y="815"/>
                  </a:cubicBezTo>
                  <a:cubicBezTo>
                    <a:pt x="321" y="936"/>
                    <a:pt x="382" y="1039"/>
                    <a:pt x="455" y="1148"/>
                  </a:cubicBezTo>
                  <a:cubicBezTo>
                    <a:pt x="533" y="1251"/>
                    <a:pt x="606" y="1366"/>
                    <a:pt x="666" y="1481"/>
                  </a:cubicBezTo>
                  <a:cubicBezTo>
                    <a:pt x="721" y="1590"/>
                    <a:pt x="781" y="1711"/>
                    <a:pt x="836" y="1832"/>
                  </a:cubicBezTo>
                  <a:cubicBezTo>
                    <a:pt x="884" y="1953"/>
                    <a:pt x="939" y="2074"/>
                    <a:pt x="993" y="2207"/>
                  </a:cubicBezTo>
                  <a:cubicBezTo>
                    <a:pt x="1102" y="2462"/>
                    <a:pt x="1187" y="2722"/>
                    <a:pt x="1296" y="2976"/>
                  </a:cubicBezTo>
                  <a:lnTo>
                    <a:pt x="1363" y="2964"/>
                  </a:lnTo>
                  <a:cubicBezTo>
                    <a:pt x="1369" y="2679"/>
                    <a:pt x="1357" y="2401"/>
                    <a:pt x="1326" y="2122"/>
                  </a:cubicBezTo>
                  <a:cubicBezTo>
                    <a:pt x="1308" y="1977"/>
                    <a:pt x="1290" y="1838"/>
                    <a:pt x="1266" y="1699"/>
                  </a:cubicBezTo>
                  <a:cubicBezTo>
                    <a:pt x="1242" y="1559"/>
                    <a:pt x="1211" y="1426"/>
                    <a:pt x="1175" y="1281"/>
                  </a:cubicBezTo>
                  <a:cubicBezTo>
                    <a:pt x="1133" y="1142"/>
                    <a:pt x="1108" y="1002"/>
                    <a:pt x="1060" y="857"/>
                  </a:cubicBezTo>
                  <a:cubicBezTo>
                    <a:pt x="1024" y="712"/>
                    <a:pt x="951" y="585"/>
                    <a:pt x="854" y="464"/>
                  </a:cubicBezTo>
                  <a:cubicBezTo>
                    <a:pt x="763" y="349"/>
                    <a:pt x="654" y="233"/>
                    <a:pt x="515" y="149"/>
                  </a:cubicBezTo>
                  <a:cubicBezTo>
                    <a:pt x="396" y="67"/>
                    <a:pt x="247" y="1"/>
                    <a:pt x="96"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2646850" y="1820075"/>
              <a:ext cx="23050" cy="92050"/>
            </a:xfrm>
            <a:custGeom>
              <a:rect b="b" l="l" r="r" t="t"/>
              <a:pathLst>
                <a:path extrusionOk="0" h="3682" w="922">
                  <a:moveTo>
                    <a:pt x="921" y="0"/>
                  </a:moveTo>
                  <a:lnTo>
                    <a:pt x="1" y="3681"/>
                  </a:lnTo>
                  <a:cubicBezTo>
                    <a:pt x="431" y="2489"/>
                    <a:pt x="740" y="1253"/>
                    <a:pt x="921"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2646100" y="1819925"/>
              <a:ext cx="28625" cy="92350"/>
            </a:xfrm>
            <a:custGeom>
              <a:rect b="b" l="l" r="r" t="t"/>
              <a:pathLst>
                <a:path extrusionOk="0" h="3694" w="1145">
                  <a:moveTo>
                    <a:pt x="915" y="0"/>
                  </a:moveTo>
                  <a:cubicBezTo>
                    <a:pt x="794" y="145"/>
                    <a:pt x="709" y="291"/>
                    <a:pt x="636" y="436"/>
                  </a:cubicBezTo>
                  <a:cubicBezTo>
                    <a:pt x="564" y="581"/>
                    <a:pt x="503" y="721"/>
                    <a:pt x="455" y="872"/>
                  </a:cubicBezTo>
                  <a:cubicBezTo>
                    <a:pt x="406" y="1017"/>
                    <a:pt x="376" y="1169"/>
                    <a:pt x="364" y="1326"/>
                  </a:cubicBezTo>
                  <a:cubicBezTo>
                    <a:pt x="346" y="1483"/>
                    <a:pt x="340" y="1647"/>
                    <a:pt x="315" y="1798"/>
                  </a:cubicBezTo>
                  <a:cubicBezTo>
                    <a:pt x="291" y="1956"/>
                    <a:pt x="273" y="2113"/>
                    <a:pt x="243" y="2264"/>
                  </a:cubicBezTo>
                  <a:cubicBezTo>
                    <a:pt x="219" y="2422"/>
                    <a:pt x="194" y="2573"/>
                    <a:pt x="164" y="2737"/>
                  </a:cubicBezTo>
                  <a:cubicBezTo>
                    <a:pt x="110" y="3045"/>
                    <a:pt x="49" y="3354"/>
                    <a:pt x="1" y="3675"/>
                  </a:cubicBezTo>
                  <a:lnTo>
                    <a:pt x="61" y="3693"/>
                  </a:lnTo>
                  <a:cubicBezTo>
                    <a:pt x="219" y="3415"/>
                    <a:pt x="352" y="3130"/>
                    <a:pt x="491" y="2834"/>
                  </a:cubicBezTo>
                  <a:cubicBezTo>
                    <a:pt x="558" y="2682"/>
                    <a:pt x="618" y="2537"/>
                    <a:pt x="679" y="2386"/>
                  </a:cubicBezTo>
                  <a:cubicBezTo>
                    <a:pt x="733" y="2234"/>
                    <a:pt x="794" y="2083"/>
                    <a:pt x="848" y="1931"/>
                  </a:cubicBezTo>
                  <a:cubicBezTo>
                    <a:pt x="897" y="1780"/>
                    <a:pt x="957" y="1629"/>
                    <a:pt x="1018" y="1477"/>
                  </a:cubicBezTo>
                  <a:cubicBezTo>
                    <a:pt x="1084" y="1326"/>
                    <a:pt x="1109" y="1169"/>
                    <a:pt x="1127" y="1011"/>
                  </a:cubicBezTo>
                  <a:cubicBezTo>
                    <a:pt x="1145" y="848"/>
                    <a:pt x="1145" y="684"/>
                    <a:pt x="1121" y="521"/>
                  </a:cubicBezTo>
                  <a:cubicBezTo>
                    <a:pt x="1096" y="351"/>
                    <a:pt x="1066" y="188"/>
                    <a:pt x="994" y="12"/>
                  </a:cubicBezTo>
                  <a:lnTo>
                    <a:pt x="915"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2661550" y="1816100"/>
              <a:ext cx="116250" cy="43500"/>
            </a:xfrm>
            <a:custGeom>
              <a:rect b="b" l="l" r="r" t="t"/>
              <a:pathLst>
                <a:path extrusionOk="0" h="1740" w="4650">
                  <a:moveTo>
                    <a:pt x="386" y="1"/>
                  </a:moveTo>
                  <a:cubicBezTo>
                    <a:pt x="257" y="1"/>
                    <a:pt x="128" y="5"/>
                    <a:pt x="0" y="14"/>
                  </a:cubicBezTo>
                  <a:lnTo>
                    <a:pt x="4650" y="1739"/>
                  </a:lnTo>
                  <a:cubicBezTo>
                    <a:pt x="3531" y="643"/>
                    <a:pt x="1956" y="1"/>
                    <a:pt x="386"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2661250" y="1809475"/>
              <a:ext cx="116875" cy="50725"/>
            </a:xfrm>
            <a:custGeom>
              <a:rect b="b" l="l" r="r" t="t"/>
              <a:pathLst>
                <a:path extrusionOk="0" h="2029" w="4675">
                  <a:moveTo>
                    <a:pt x="999" y="0"/>
                  </a:moveTo>
                  <a:cubicBezTo>
                    <a:pt x="884" y="6"/>
                    <a:pt x="769" y="19"/>
                    <a:pt x="660" y="37"/>
                  </a:cubicBezTo>
                  <a:cubicBezTo>
                    <a:pt x="545" y="49"/>
                    <a:pt x="430" y="79"/>
                    <a:pt x="327" y="109"/>
                  </a:cubicBezTo>
                  <a:cubicBezTo>
                    <a:pt x="218" y="158"/>
                    <a:pt x="115" y="194"/>
                    <a:pt x="6" y="249"/>
                  </a:cubicBezTo>
                  <a:lnTo>
                    <a:pt x="0" y="303"/>
                  </a:lnTo>
                  <a:cubicBezTo>
                    <a:pt x="103" y="345"/>
                    <a:pt x="212" y="376"/>
                    <a:pt x="315" y="406"/>
                  </a:cubicBezTo>
                  <a:cubicBezTo>
                    <a:pt x="424" y="442"/>
                    <a:pt x="527" y="473"/>
                    <a:pt x="624" y="497"/>
                  </a:cubicBezTo>
                  <a:cubicBezTo>
                    <a:pt x="733" y="527"/>
                    <a:pt x="830" y="557"/>
                    <a:pt x="926" y="582"/>
                  </a:cubicBezTo>
                  <a:cubicBezTo>
                    <a:pt x="1029" y="612"/>
                    <a:pt x="1126" y="636"/>
                    <a:pt x="1223" y="654"/>
                  </a:cubicBezTo>
                  <a:cubicBezTo>
                    <a:pt x="1326" y="685"/>
                    <a:pt x="1423" y="709"/>
                    <a:pt x="1520" y="727"/>
                  </a:cubicBezTo>
                  <a:cubicBezTo>
                    <a:pt x="1617" y="745"/>
                    <a:pt x="1720" y="763"/>
                    <a:pt x="1816" y="775"/>
                  </a:cubicBezTo>
                  <a:lnTo>
                    <a:pt x="2119" y="830"/>
                  </a:lnTo>
                  <a:cubicBezTo>
                    <a:pt x="2216" y="848"/>
                    <a:pt x="2313" y="878"/>
                    <a:pt x="2416" y="896"/>
                  </a:cubicBezTo>
                  <a:lnTo>
                    <a:pt x="2706" y="987"/>
                  </a:lnTo>
                  <a:lnTo>
                    <a:pt x="2997" y="1096"/>
                  </a:lnTo>
                  <a:lnTo>
                    <a:pt x="3282" y="1217"/>
                  </a:lnTo>
                  <a:lnTo>
                    <a:pt x="3566" y="1351"/>
                  </a:lnTo>
                  <a:cubicBezTo>
                    <a:pt x="3935" y="1544"/>
                    <a:pt x="4293" y="1768"/>
                    <a:pt x="4632" y="2029"/>
                  </a:cubicBezTo>
                  <a:lnTo>
                    <a:pt x="4674" y="1980"/>
                  </a:lnTo>
                  <a:cubicBezTo>
                    <a:pt x="4414" y="1641"/>
                    <a:pt x="4093" y="1338"/>
                    <a:pt x="3748" y="1072"/>
                  </a:cubicBezTo>
                  <a:lnTo>
                    <a:pt x="3481" y="884"/>
                  </a:lnTo>
                  <a:lnTo>
                    <a:pt x="3203" y="703"/>
                  </a:lnTo>
                  <a:lnTo>
                    <a:pt x="2912" y="545"/>
                  </a:lnTo>
                  <a:lnTo>
                    <a:pt x="2610" y="400"/>
                  </a:lnTo>
                  <a:cubicBezTo>
                    <a:pt x="2513" y="352"/>
                    <a:pt x="2404" y="309"/>
                    <a:pt x="2307" y="261"/>
                  </a:cubicBezTo>
                  <a:lnTo>
                    <a:pt x="1998" y="134"/>
                  </a:lnTo>
                  <a:cubicBezTo>
                    <a:pt x="1889" y="103"/>
                    <a:pt x="1780" y="67"/>
                    <a:pt x="1671" y="43"/>
                  </a:cubicBezTo>
                  <a:cubicBezTo>
                    <a:pt x="1568" y="19"/>
                    <a:pt x="1453" y="6"/>
                    <a:pt x="1338"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2657000" y="1773900"/>
              <a:ext cx="85850" cy="52550"/>
            </a:xfrm>
            <a:custGeom>
              <a:rect b="b" l="l" r="r" t="t"/>
              <a:pathLst>
                <a:path extrusionOk="0" h="2102" w="3434">
                  <a:moveTo>
                    <a:pt x="3433" y="1"/>
                  </a:moveTo>
                  <a:lnTo>
                    <a:pt x="3433" y="1"/>
                  </a:lnTo>
                  <a:cubicBezTo>
                    <a:pt x="2107" y="334"/>
                    <a:pt x="897" y="1072"/>
                    <a:pt x="1" y="2101"/>
                  </a:cubicBezTo>
                  <a:lnTo>
                    <a:pt x="3433" y="1"/>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2656550" y="1772850"/>
              <a:ext cx="86450" cy="54200"/>
            </a:xfrm>
            <a:custGeom>
              <a:rect b="b" l="l" r="r" t="t"/>
              <a:pathLst>
                <a:path extrusionOk="0" h="2168" w="3458">
                  <a:moveTo>
                    <a:pt x="3439" y="0"/>
                  </a:moveTo>
                  <a:cubicBezTo>
                    <a:pt x="3100" y="43"/>
                    <a:pt x="2761" y="109"/>
                    <a:pt x="2416" y="206"/>
                  </a:cubicBezTo>
                  <a:lnTo>
                    <a:pt x="2168" y="291"/>
                  </a:lnTo>
                  <a:lnTo>
                    <a:pt x="1920" y="382"/>
                  </a:lnTo>
                  <a:lnTo>
                    <a:pt x="1677" y="485"/>
                  </a:lnTo>
                  <a:lnTo>
                    <a:pt x="1435" y="600"/>
                  </a:lnTo>
                  <a:cubicBezTo>
                    <a:pt x="1351" y="648"/>
                    <a:pt x="1278" y="684"/>
                    <a:pt x="1193" y="721"/>
                  </a:cubicBezTo>
                  <a:lnTo>
                    <a:pt x="951" y="842"/>
                  </a:lnTo>
                  <a:cubicBezTo>
                    <a:pt x="866" y="890"/>
                    <a:pt x="793" y="933"/>
                    <a:pt x="721" y="987"/>
                  </a:cubicBezTo>
                  <a:cubicBezTo>
                    <a:pt x="654" y="1048"/>
                    <a:pt x="588" y="1108"/>
                    <a:pt x="527" y="1169"/>
                  </a:cubicBezTo>
                  <a:cubicBezTo>
                    <a:pt x="467" y="1235"/>
                    <a:pt x="406" y="1302"/>
                    <a:pt x="352" y="1369"/>
                  </a:cubicBezTo>
                  <a:cubicBezTo>
                    <a:pt x="297" y="1447"/>
                    <a:pt x="249" y="1520"/>
                    <a:pt x="200" y="1599"/>
                  </a:cubicBezTo>
                  <a:cubicBezTo>
                    <a:pt x="158" y="1683"/>
                    <a:pt x="121" y="1762"/>
                    <a:pt x="79" y="1847"/>
                  </a:cubicBezTo>
                  <a:cubicBezTo>
                    <a:pt x="49" y="1938"/>
                    <a:pt x="12" y="2022"/>
                    <a:pt x="0" y="2119"/>
                  </a:cubicBezTo>
                  <a:lnTo>
                    <a:pt x="49" y="2168"/>
                  </a:lnTo>
                  <a:cubicBezTo>
                    <a:pt x="140" y="2137"/>
                    <a:pt x="224" y="2101"/>
                    <a:pt x="309" y="2059"/>
                  </a:cubicBezTo>
                  <a:cubicBezTo>
                    <a:pt x="388" y="2022"/>
                    <a:pt x="467" y="1974"/>
                    <a:pt x="539" y="1938"/>
                  </a:cubicBezTo>
                  <a:cubicBezTo>
                    <a:pt x="618" y="1901"/>
                    <a:pt x="691" y="1865"/>
                    <a:pt x="763" y="1817"/>
                  </a:cubicBezTo>
                  <a:cubicBezTo>
                    <a:pt x="836" y="1780"/>
                    <a:pt x="902" y="1732"/>
                    <a:pt x="975" y="1689"/>
                  </a:cubicBezTo>
                  <a:cubicBezTo>
                    <a:pt x="1042" y="1647"/>
                    <a:pt x="1108" y="1599"/>
                    <a:pt x="1169" y="1544"/>
                  </a:cubicBezTo>
                  <a:cubicBezTo>
                    <a:pt x="1229" y="1502"/>
                    <a:pt x="1290" y="1447"/>
                    <a:pt x="1351" y="1387"/>
                  </a:cubicBezTo>
                  <a:lnTo>
                    <a:pt x="1532" y="1217"/>
                  </a:lnTo>
                  <a:cubicBezTo>
                    <a:pt x="1593" y="1169"/>
                    <a:pt x="1653" y="1114"/>
                    <a:pt x="1726" y="1060"/>
                  </a:cubicBezTo>
                  <a:lnTo>
                    <a:pt x="1920" y="914"/>
                  </a:lnTo>
                  <a:lnTo>
                    <a:pt x="2125" y="781"/>
                  </a:lnTo>
                  <a:lnTo>
                    <a:pt x="2337" y="642"/>
                  </a:lnTo>
                  <a:lnTo>
                    <a:pt x="2549" y="515"/>
                  </a:lnTo>
                  <a:cubicBezTo>
                    <a:pt x="2834" y="351"/>
                    <a:pt x="3137" y="206"/>
                    <a:pt x="3457" y="67"/>
                  </a:cubicBezTo>
                  <a:lnTo>
                    <a:pt x="3439"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2666525" y="1735600"/>
              <a:ext cx="10925" cy="85700"/>
            </a:xfrm>
            <a:custGeom>
              <a:rect b="b" l="l" r="r" t="t"/>
              <a:pathLst>
                <a:path extrusionOk="0" h="3428" w="437">
                  <a:moveTo>
                    <a:pt x="304" y="1"/>
                  </a:moveTo>
                  <a:lnTo>
                    <a:pt x="1" y="3428"/>
                  </a:lnTo>
                  <a:cubicBezTo>
                    <a:pt x="334" y="2326"/>
                    <a:pt x="437" y="1145"/>
                    <a:pt x="304"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2663350" y="1735450"/>
              <a:ext cx="18500" cy="86000"/>
            </a:xfrm>
            <a:custGeom>
              <a:rect b="b" l="l" r="r" t="t"/>
              <a:pathLst>
                <a:path extrusionOk="0" h="3440" w="740">
                  <a:moveTo>
                    <a:pt x="455" y="1"/>
                  </a:moveTo>
                  <a:lnTo>
                    <a:pt x="382" y="7"/>
                  </a:lnTo>
                  <a:cubicBezTo>
                    <a:pt x="370" y="304"/>
                    <a:pt x="346" y="588"/>
                    <a:pt x="310" y="873"/>
                  </a:cubicBezTo>
                  <a:lnTo>
                    <a:pt x="279" y="1085"/>
                  </a:lnTo>
                  <a:lnTo>
                    <a:pt x="249" y="1296"/>
                  </a:lnTo>
                  <a:lnTo>
                    <a:pt x="219" y="1508"/>
                  </a:lnTo>
                  <a:lnTo>
                    <a:pt x="182" y="1708"/>
                  </a:lnTo>
                  <a:cubicBezTo>
                    <a:pt x="164" y="1781"/>
                    <a:pt x="152" y="1847"/>
                    <a:pt x="128" y="1914"/>
                  </a:cubicBezTo>
                  <a:lnTo>
                    <a:pt x="67" y="2120"/>
                  </a:lnTo>
                  <a:cubicBezTo>
                    <a:pt x="31" y="2253"/>
                    <a:pt x="7" y="2386"/>
                    <a:pt x="1" y="2525"/>
                  </a:cubicBezTo>
                  <a:lnTo>
                    <a:pt x="1" y="2737"/>
                  </a:lnTo>
                  <a:cubicBezTo>
                    <a:pt x="1" y="2816"/>
                    <a:pt x="1" y="2883"/>
                    <a:pt x="7" y="2961"/>
                  </a:cubicBezTo>
                  <a:cubicBezTo>
                    <a:pt x="13" y="3034"/>
                    <a:pt x="19" y="3113"/>
                    <a:pt x="37" y="3185"/>
                  </a:cubicBezTo>
                  <a:cubicBezTo>
                    <a:pt x="49" y="3270"/>
                    <a:pt x="67" y="3343"/>
                    <a:pt x="98" y="3428"/>
                  </a:cubicBezTo>
                  <a:lnTo>
                    <a:pt x="164" y="3440"/>
                  </a:lnTo>
                  <a:cubicBezTo>
                    <a:pt x="304" y="3331"/>
                    <a:pt x="400" y="3198"/>
                    <a:pt x="485" y="3070"/>
                  </a:cubicBezTo>
                  <a:cubicBezTo>
                    <a:pt x="521" y="3004"/>
                    <a:pt x="558" y="2937"/>
                    <a:pt x="588" y="2865"/>
                  </a:cubicBezTo>
                  <a:cubicBezTo>
                    <a:pt x="618" y="2798"/>
                    <a:pt x="649" y="2725"/>
                    <a:pt x="673" y="2653"/>
                  </a:cubicBezTo>
                  <a:cubicBezTo>
                    <a:pt x="697" y="2580"/>
                    <a:pt x="709" y="2513"/>
                    <a:pt x="727" y="2435"/>
                  </a:cubicBezTo>
                  <a:cubicBezTo>
                    <a:pt x="733" y="2362"/>
                    <a:pt x="739" y="2283"/>
                    <a:pt x="739" y="2211"/>
                  </a:cubicBezTo>
                  <a:cubicBezTo>
                    <a:pt x="739" y="2059"/>
                    <a:pt x="727" y="1908"/>
                    <a:pt x="727" y="1757"/>
                  </a:cubicBezTo>
                  <a:lnTo>
                    <a:pt x="715" y="1526"/>
                  </a:lnTo>
                  <a:lnTo>
                    <a:pt x="703" y="1302"/>
                  </a:lnTo>
                  <a:lnTo>
                    <a:pt x="679" y="1085"/>
                  </a:lnTo>
                  <a:lnTo>
                    <a:pt x="649" y="861"/>
                  </a:lnTo>
                  <a:cubicBezTo>
                    <a:pt x="606" y="576"/>
                    <a:pt x="546" y="279"/>
                    <a:pt x="455"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2661550" y="1785825"/>
              <a:ext cx="144575" cy="47125"/>
            </a:xfrm>
            <a:custGeom>
              <a:rect b="b" l="l" r="r" t="t"/>
              <a:pathLst>
                <a:path extrusionOk="0" h="1885" w="5783">
                  <a:moveTo>
                    <a:pt x="2711" y="1"/>
                  </a:moveTo>
                  <a:cubicBezTo>
                    <a:pt x="2653" y="1"/>
                    <a:pt x="2595" y="2"/>
                    <a:pt x="2537" y="2"/>
                  </a:cubicBezTo>
                  <a:cubicBezTo>
                    <a:pt x="2392" y="14"/>
                    <a:pt x="2252" y="26"/>
                    <a:pt x="2107" y="50"/>
                  </a:cubicBezTo>
                  <a:cubicBezTo>
                    <a:pt x="1816" y="99"/>
                    <a:pt x="1538" y="190"/>
                    <a:pt x="1272" y="305"/>
                  </a:cubicBezTo>
                  <a:cubicBezTo>
                    <a:pt x="745" y="559"/>
                    <a:pt x="297" y="940"/>
                    <a:pt x="0" y="1413"/>
                  </a:cubicBezTo>
                  <a:lnTo>
                    <a:pt x="49" y="1528"/>
                  </a:lnTo>
                  <a:cubicBezTo>
                    <a:pt x="279" y="1358"/>
                    <a:pt x="515" y="1201"/>
                    <a:pt x="769" y="1055"/>
                  </a:cubicBezTo>
                  <a:cubicBezTo>
                    <a:pt x="1120" y="1346"/>
                    <a:pt x="1441" y="1649"/>
                    <a:pt x="1720" y="1885"/>
                  </a:cubicBezTo>
                  <a:cubicBezTo>
                    <a:pt x="1786" y="1867"/>
                    <a:pt x="1865" y="1861"/>
                    <a:pt x="1932" y="1842"/>
                  </a:cubicBezTo>
                  <a:cubicBezTo>
                    <a:pt x="1913" y="1812"/>
                    <a:pt x="1895" y="1794"/>
                    <a:pt x="1871" y="1758"/>
                  </a:cubicBezTo>
                  <a:lnTo>
                    <a:pt x="1738" y="1582"/>
                  </a:lnTo>
                  <a:cubicBezTo>
                    <a:pt x="1689" y="1515"/>
                    <a:pt x="1641" y="1455"/>
                    <a:pt x="1592" y="1400"/>
                  </a:cubicBezTo>
                  <a:cubicBezTo>
                    <a:pt x="1490" y="1279"/>
                    <a:pt x="1393" y="1164"/>
                    <a:pt x="1290" y="1043"/>
                  </a:cubicBezTo>
                  <a:lnTo>
                    <a:pt x="1296" y="1019"/>
                  </a:lnTo>
                  <a:cubicBezTo>
                    <a:pt x="1411" y="1104"/>
                    <a:pt x="1520" y="1195"/>
                    <a:pt x="1629" y="1285"/>
                  </a:cubicBezTo>
                  <a:cubicBezTo>
                    <a:pt x="1683" y="1328"/>
                    <a:pt x="1738" y="1376"/>
                    <a:pt x="1780" y="1431"/>
                  </a:cubicBezTo>
                  <a:cubicBezTo>
                    <a:pt x="1823" y="1473"/>
                    <a:pt x="1877" y="1528"/>
                    <a:pt x="1925" y="1582"/>
                  </a:cubicBezTo>
                  <a:cubicBezTo>
                    <a:pt x="1968" y="1631"/>
                    <a:pt x="2016" y="1679"/>
                    <a:pt x="2059" y="1733"/>
                  </a:cubicBezTo>
                  <a:cubicBezTo>
                    <a:pt x="2083" y="1752"/>
                    <a:pt x="2107" y="1782"/>
                    <a:pt x="2119" y="1812"/>
                  </a:cubicBezTo>
                  <a:lnTo>
                    <a:pt x="2210" y="1800"/>
                  </a:lnTo>
                  <a:cubicBezTo>
                    <a:pt x="2204" y="1794"/>
                    <a:pt x="2198" y="1776"/>
                    <a:pt x="2198" y="1770"/>
                  </a:cubicBezTo>
                  <a:cubicBezTo>
                    <a:pt x="2168" y="1715"/>
                    <a:pt x="2137" y="1673"/>
                    <a:pt x="2107" y="1618"/>
                  </a:cubicBezTo>
                  <a:cubicBezTo>
                    <a:pt x="2077" y="1564"/>
                    <a:pt x="2047" y="1522"/>
                    <a:pt x="2016" y="1467"/>
                  </a:cubicBezTo>
                  <a:cubicBezTo>
                    <a:pt x="1956" y="1370"/>
                    <a:pt x="1883" y="1261"/>
                    <a:pt x="1823" y="1158"/>
                  </a:cubicBezTo>
                  <a:lnTo>
                    <a:pt x="1835" y="1134"/>
                  </a:lnTo>
                  <a:cubicBezTo>
                    <a:pt x="1907" y="1201"/>
                    <a:pt x="1986" y="1285"/>
                    <a:pt x="2059" y="1352"/>
                  </a:cubicBezTo>
                  <a:cubicBezTo>
                    <a:pt x="2095" y="1388"/>
                    <a:pt x="2125" y="1431"/>
                    <a:pt x="2168" y="1467"/>
                  </a:cubicBezTo>
                  <a:cubicBezTo>
                    <a:pt x="2198" y="1503"/>
                    <a:pt x="2234" y="1552"/>
                    <a:pt x="2265" y="1588"/>
                  </a:cubicBezTo>
                  <a:cubicBezTo>
                    <a:pt x="2295" y="1624"/>
                    <a:pt x="2331" y="1661"/>
                    <a:pt x="2361" y="1703"/>
                  </a:cubicBezTo>
                  <a:cubicBezTo>
                    <a:pt x="2380" y="1721"/>
                    <a:pt x="2392" y="1740"/>
                    <a:pt x="2410" y="1764"/>
                  </a:cubicBezTo>
                  <a:cubicBezTo>
                    <a:pt x="2476" y="1752"/>
                    <a:pt x="2537" y="1746"/>
                    <a:pt x="2604" y="1740"/>
                  </a:cubicBezTo>
                  <a:lnTo>
                    <a:pt x="2803" y="1715"/>
                  </a:lnTo>
                  <a:lnTo>
                    <a:pt x="2803" y="1709"/>
                  </a:lnTo>
                  <a:cubicBezTo>
                    <a:pt x="2773" y="1600"/>
                    <a:pt x="2731" y="1497"/>
                    <a:pt x="2694" y="1388"/>
                  </a:cubicBezTo>
                  <a:cubicBezTo>
                    <a:pt x="2658" y="1285"/>
                    <a:pt x="2622" y="1176"/>
                    <a:pt x="2573" y="1080"/>
                  </a:cubicBezTo>
                  <a:cubicBezTo>
                    <a:pt x="2531" y="977"/>
                    <a:pt x="2489" y="874"/>
                    <a:pt x="2446" y="771"/>
                  </a:cubicBezTo>
                  <a:cubicBezTo>
                    <a:pt x="2398" y="662"/>
                    <a:pt x="2355" y="565"/>
                    <a:pt x="2301" y="456"/>
                  </a:cubicBezTo>
                  <a:cubicBezTo>
                    <a:pt x="2246" y="359"/>
                    <a:pt x="2198" y="256"/>
                    <a:pt x="2143" y="153"/>
                  </a:cubicBezTo>
                  <a:lnTo>
                    <a:pt x="2156" y="141"/>
                  </a:lnTo>
                  <a:cubicBezTo>
                    <a:pt x="2289" y="317"/>
                    <a:pt x="2410" y="504"/>
                    <a:pt x="2513" y="686"/>
                  </a:cubicBezTo>
                  <a:cubicBezTo>
                    <a:pt x="2567" y="777"/>
                    <a:pt x="2622" y="874"/>
                    <a:pt x="2664" y="971"/>
                  </a:cubicBezTo>
                  <a:cubicBezTo>
                    <a:pt x="2713" y="1074"/>
                    <a:pt x="2755" y="1170"/>
                    <a:pt x="2803" y="1261"/>
                  </a:cubicBezTo>
                  <a:cubicBezTo>
                    <a:pt x="2846" y="1358"/>
                    <a:pt x="2882" y="1455"/>
                    <a:pt x="2931" y="1546"/>
                  </a:cubicBezTo>
                  <a:cubicBezTo>
                    <a:pt x="2955" y="1594"/>
                    <a:pt x="2967" y="1649"/>
                    <a:pt x="2985" y="1697"/>
                  </a:cubicBezTo>
                  <a:cubicBezTo>
                    <a:pt x="3033" y="1691"/>
                    <a:pt x="3082" y="1691"/>
                    <a:pt x="3136" y="1685"/>
                  </a:cubicBezTo>
                  <a:cubicBezTo>
                    <a:pt x="3112" y="1606"/>
                    <a:pt x="3094" y="1534"/>
                    <a:pt x="3076" y="1455"/>
                  </a:cubicBezTo>
                  <a:cubicBezTo>
                    <a:pt x="3046" y="1358"/>
                    <a:pt x="3015" y="1267"/>
                    <a:pt x="2985" y="1176"/>
                  </a:cubicBezTo>
                  <a:cubicBezTo>
                    <a:pt x="2955" y="1080"/>
                    <a:pt x="2924" y="989"/>
                    <a:pt x="2882" y="892"/>
                  </a:cubicBezTo>
                  <a:cubicBezTo>
                    <a:pt x="2815" y="692"/>
                    <a:pt x="2749" y="504"/>
                    <a:pt x="2670" y="317"/>
                  </a:cubicBezTo>
                  <a:lnTo>
                    <a:pt x="2688" y="299"/>
                  </a:lnTo>
                  <a:cubicBezTo>
                    <a:pt x="2731" y="383"/>
                    <a:pt x="2785" y="468"/>
                    <a:pt x="2834" y="559"/>
                  </a:cubicBezTo>
                  <a:cubicBezTo>
                    <a:pt x="2876" y="638"/>
                    <a:pt x="2912" y="728"/>
                    <a:pt x="2961" y="813"/>
                  </a:cubicBezTo>
                  <a:cubicBezTo>
                    <a:pt x="3046" y="989"/>
                    <a:pt x="3118" y="1164"/>
                    <a:pt x="3185" y="1334"/>
                  </a:cubicBezTo>
                  <a:cubicBezTo>
                    <a:pt x="3227" y="1419"/>
                    <a:pt x="3257" y="1509"/>
                    <a:pt x="3294" y="1594"/>
                  </a:cubicBezTo>
                  <a:cubicBezTo>
                    <a:pt x="3300" y="1624"/>
                    <a:pt x="3318" y="1649"/>
                    <a:pt x="3324" y="1679"/>
                  </a:cubicBezTo>
                  <a:cubicBezTo>
                    <a:pt x="3403" y="1667"/>
                    <a:pt x="3475" y="1661"/>
                    <a:pt x="3560" y="1655"/>
                  </a:cubicBezTo>
                  <a:lnTo>
                    <a:pt x="3524" y="1485"/>
                  </a:lnTo>
                  <a:lnTo>
                    <a:pt x="3451" y="1213"/>
                  </a:lnTo>
                  <a:cubicBezTo>
                    <a:pt x="3409" y="1025"/>
                    <a:pt x="3354" y="843"/>
                    <a:pt x="3306" y="656"/>
                  </a:cubicBezTo>
                  <a:lnTo>
                    <a:pt x="3324" y="638"/>
                  </a:lnTo>
                  <a:cubicBezTo>
                    <a:pt x="3397" y="807"/>
                    <a:pt x="3469" y="971"/>
                    <a:pt x="3536" y="1140"/>
                  </a:cubicBezTo>
                  <a:cubicBezTo>
                    <a:pt x="3566" y="1225"/>
                    <a:pt x="3596" y="1304"/>
                    <a:pt x="3627" y="1394"/>
                  </a:cubicBezTo>
                  <a:cubicBezTo>
                    <a:pt x="3657" y="1479"/>
                    <a:pt x="3681" y="1564"/>
                    <a:pt x="3699" y="1649"/>
                  </a:cubicBezTo>
                  <a:cubicBezTo>
                    <a:pt x="3851" y="1631"/>
                    <a:pt x="3996" y="1618"/>
                    <a:pt x="4147" y="1600"/>
                  </a:cubicBezTo>
                  <a:cubicBezTo>
                    <a:pt x="4117" y="1419"/>
                    <a:pt x="4087" y="1231"/>
                    <a:pt x="4057" y="1049"/>
                  </a:cubicBezTo>
                  <a:cubicBezTo>
                    <a:pt x="4026" y="868"/>
                    <a:pt x="3990" y="686"/>
                    <a:pt x="3942" y="498"/>
                  </a:cubicBezTo>
                  <a:lnTo>
                    <a:pt x="3960" y="480"/>
                  </a:lnTo>
                  <a:cubicBezTo>
                    <a:pt x="4026" y="650"/>
                    <a:pt x="4087" y="819"/>
                    <a:pt x="4141" y="989"/>
                  </a:cubicBezTo>
                  <a:lnTo>
                    <a:pt x="4220" y="1255"/>
                  </a:lnTo>
                  <a:lnTo>
                    <a:pt x="4287" y="1515"/>
                  </a:lnTo>
                  <a:cubicBezTo>
                    <a:pt x="4293" y="1540"/>
                    <a:pt x="4293" y="1564"/>
                    <a:pt x="4299" y="1576"/>
                  </a:cubicBezTo>
                  <a:cubicBezTo>
                    <a:pt x="4329" y="1576"/>
                    <a:pt x="4359" y="1570"/>
                    <a:pt x="4390" y="1570"/>
                  </a:cubicBezTo>
                  <a:lnTo>
                    <a:pt x="4378" y="1425"/>
                  </a:lnTo>
                  <a:lnTo>
                    <a:pt x="4353" y="1195"/>
                  </a:lnTo>
                  <a:lnTo>
                    <a:pt x="4311" y="716"/>
                  </a:lnTo>
                  <a:lnTo>
                    <a:pt x="4323" y="698"/>
                  </a:lnTo>
                  <a:cubicBezTo>
                    <a:pt x="4371" y="837"/>
                    <a:pt x="4408" y="989"/>
                    <a:pt x="4438" y="1122"/>
                  </a:cubicBezTo>
                  <a:lnTo>
                    <a:pt x="4493" y="1334"/>
                  </a:lnTo>
                  <a:lnTo>
                    <a:pt x="4535" y="1540"/>
                  </a:lnTo>
                  <a:cubicBezTo>
                    <a:pt x="4626" y="1528"/>
                    <a:pt x="4717" y="1515"/>
                    <a:pt x="4813" y="1503"/>
                  </a:cubicBezTo>
                  <a:lnTo>
                    <a:pt x="4771" y="1195"/>
                  </a:lnTo>
                  <a:lnTo>
                    <a:pt x="4710" y="813"/>
                  </a:lnTo>
                  <a:lnTo>
                    <a:pt x="4723" y="801"/>
                  </a:lnTo>
                  <a:cubicBezTo>
                    <a:pt x="4771" y="904"/>
                    <a:pt x="4813" y="1013"/>
                    <a:pt x="4856" y="1116"/>
                  </a:cubicBezTo>
                  <a:lnTo>
                    <a:pt x="4916" y="1285"/>
                  </a:lnTo>
                  <a:lnTo>
                    <a:pt x="4965" y="1449"/>
                  </a:lnTo>
                  <a:lnTo>
                    <a:pt x="4977" y="1473"/>
                  </a:lnTo>
                  <a:cubicBezTo>
                    <a:pt x="5068" y="1455"/>
                    <a:pt x="5146" y="1449"/>
                    <a:pt x="5237" y="1437"/>
                  </a:cubicBezTo>
                  <a:lnTo>
                    <a:pt x="5237" y="1413"/>
                  </a:lnTo>
                  <a:lnTo>
                    <a:pt x="5219" y="1340"/>
                  </a:lnTo>
                  <a:cubicBezTo>
                    <a:pt x="5207" y="1249"/>
                    <a:pt x="5201" y="1164"/>
                    <a:pt x="5195" y="1074"/>
                  </a:cubicBezTo>
                  <a:lnTo>
                    <a:pt x="5207" y="1055"/>
                  </a:lnTo>
                  <a:cubicBezTo>
                    <a:pt x="5249" y="1128"/>
                    <a:pt x="5280" y="1195"/>
                    <a:pt x="5310" y="1261"/>
                  </a:cubicBezTo>
                  <a:lnTo>
                    <a:pt x="5352" y="1364"/>
                  </a:lnTo>
                  <a:lnTo>
                    <a:pt x="5383" y="1455"/>
                  </a:lnTo>
                  <a:cubicBezTo>
                    <a:pt x="5522" y="1437"/>
                    <a:pt x="5649" y="1413"/>
                    <a:pt x="5782" y="1382"/>
                  </a:cubicBezTo>
                  <a:cubicBezTo>
                    <a:pt x="5401" y="1013"/>
                    <a:pt x="4989" y="698"/>
                    <a:pt x="4523" y="456"/>
                  </a:cubicBezTo>
                  <a:cubicBezTo>
                    <a:pt x="4287" y="335"/>
                    <a:pt x="4045" y="238"/>
                    <a:pt x="3778" y="165"/>
                  </a:cubicBezTo>
                  <a:cubicBezTo>
                    <a:pt x="3651" y="129"/>
                    <a:pt x="3512" y="99"/>
                    <a:pt x="3379" y="68"/>
                  </a:cubicBezTo>
                  <a:cubicBezTo>
                    <a:pt x="3239" y="44"/>
                    <a:pt x="3106" y="20"/>
                    <a:pt x="2961" y="14"/>
                  </a:cubicBezTo>
                  <a:cubicBezTo>
                    <a:pt x="2881" y="3"/>
                    <a:pt x="2797" y="1"/>
                    <a:pt x="2711"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2510950" y="1753000"/>
              <a:ext cx="158800" cy="64375"/>
            </a:xfrm>
            <a:custGeom>
              <a:rect b="b" l="l" r="r" t="t"/>
              <a:pathLst>
                <a:path extrusionOk="0" h="2575" w="6352">
                  <a:moveTo>
                    <a:pt x="3014" y="0"/>
                  </a:moveTo>
                  <a:cubicBezTo>
                    <a:pt x="2451" y="0"/>
                    <a:pt x="1906" y="135"/>
                    <a:pt x="1423" y="364"/>
                  </a:cubicBezTo>
                  <a:cubicBezTo>
                    <a:pt x="842" y="637"/>
                    <a:pt x="357" y="1055"/>
                    <a:pt x="0" y="1539"/>
                  </a:cubicBezTo>
                  <a:cubicBezTo>
                    <a:pt x="85" y="1539"/>
                    <a:pt x="157" y="1533"/>
                    <a:pt x="236" y="1521"/>
                  </a:cubicBezTo>
                  <a:cubicBezTo>
                    <a:pt x="309" y="1515"/>
                    <a:pt x="388" y="1515"/>
                    <a:pt x="460" y="1509"/>
                  </a:cubicBezTo>
                  <a:lnTo>
                    <a:pt x="484" y="1412"/>
                  </a:lnTo>
                  <a:lnTo>
                    <a:pt x="521" y="1291"/>
                  </a:lnTo>
                  <a:cubicBezTo>
                    <a:pt x="545" y="1206"/>
                    <a:pt x="575" y="1139"/>
                    <a:pt x="612" y="1061"/>
                  </a:cubicBezTo>
                  <a:lnTo>
                    <a:pt x="636" y="1079"/>
                  </a:lnTo>
                  <a:cubicBezTo>
                    <a:pt x="630" y="1176"/>
                    <a:pt x="630" y="1260"/>
                    <a:pt x="630" y="1351"/>
                  </a:cubicBezTo>
                  <a:lnTo>
                    <a:pt x="624" y="1484"/>
                  </a:lnTo>
                  <a:lnTo>
                    <a:pt x="624" y="1509"/>
                  </a:lnTo>
                  <a:cubicBezTo>
                    <a:pt x="721" y="1497"/>
                    <a:pt x="817" y="1497"/>
                    <a:pt x="914" y="1497"/>
                  </a:cubicBezTo>
                  <a:lnTo>
                    <a:pt x="926" y="1478"/>
                  </a:lnTo>
                  <a:lnTo>
                    <a:pt x="969" y="1297"/>
                  </a:lnTo>
                  <a:cubicBezTo>
                    <a:pt x="987" y="1236"/>
                    <a:pt x="999" y="1182"/>
                    <a:pt x="1023" y="1121"/>
                  </a:cubicBezTo>
                  <a:cubicBezTo>
                    <a:pt x="1060" y="1006"/>
                    <a:pt x="1114" y="885"/>
                    <a:pt x="1169" y="782"/>
                  </a:cubicBezTo>
                  <a:lnTo>
                    <a:pt x="1187" y="794"/>
                  </a:lnTo>
                  <a:cubicBezTo>
                    <a:pt x="1169" y="921"/>
                    <a:pt x="1144" y="1055"/>
                    <a:pt x="1126" y="1182"/>
                  </a:cubicBezTo>
                  <a:cubicBezTo>
                    <a:pt x="1114" y="1285"/>
                    <a:pt x="1096" y="1394"/>
                    <a:pt x="1090" y="1497"/>
                  </a:cubicBezTo>
                  <a:cubicBezTo>
                    <a:pt x="1199" y="1497"/>
                    <a:pt x="1302" y="1497"/>
                    <a:pt x="1399" y="1509"/>
                  </a:cubicBezTo>
                  <a:cubicBezTo>
                    <a:pt x="1417" y="1430"/>
                    <a:pt x="1429" y="1363"/>
                    <a:pt x="1447" y="1297"/>
                  </a:cubicBezTo>
                  <a:cubicBezTo>
                    <a:pt x="1459" y="1218"/>
                    <a:pt x="1477" y="1151"/>
                    <a:pt x="1502" y="1073"/>
                  </a:cubicBezTo>
                  <a:cubicBezTo>
                    <a:pt x="1538" y="921"/>
                    <a:pt x="1580" y="782"/>
                    <a:pt x="1641" y="637"/>
                  </a:cubicBezTo>
                  <a:lnTo>
                    <a:pt x="1665" y="649"/>
                  </a:lnTo>
                  <a:cubicBezTo>
                    <a:pt x="1641" y="812"/>
                    <a:pt x="1623" y="970"/>
                    <a:pt x="1604" y="1127"/>
                  </a:cubicBezTo>
                  <a:cubicBezTo>
                    <a:pt x="1598" y="1206"/>
                    <a:pt x="1592" y="1285"/>
                    <a:pt x="1580" y="1363"/>
                  </a:cubicBezTo>
                  <a:lnTo>
                    <a:pt x="1568" y="1509"/>
                  </a:lnTo>
                  <a:lnTo>
                    <a:pt x="1665" y="1515"/>
                  </a:lnTo>
                  <a:cubicBezTo>
                    <a:pt x="1665" y="1490"/>
                    <a:pt x="1671" y="1466"/>
                    <a:pt x="1683" y="1448"/>
                  </a:cubicBezTo>
                  <a:cubicBezTo>
                    <a:pt x="1701" y="1363"/>
                    <a:pt x="1726" y="1273"/>
                    <a:pt x="1756" y="1182"/>
                  </a:cubicBezTo>
                  <a:cubicBezTo>
                    <a:pt x="1786" y="1091"/>
                    <a:pt x="1816" y="1000"/>
                    <a:pt x="1853" y="915"/>
                  </a:cubicBezTo>
                  <a:cubicBezTo>
                    <a:pt x="1931" y="752"/>
                    <a:pt x="2004" y="576"/>
                    <a:pt x="2107" y="407"/>
                  </a:cubicBezTo>
                  <a:lnTo>
                    <a:pt x="2125" y="425"/>
                  </a:lnTo>
                  <a:cubicBezTo>
                    <a:pt x="1998" y="788"/>
                    <a:pt x="1907" y="1157"/>
                    <a:pt x="1841" y="1527"/>
                  </a:cubicBezTo>
                  <a:cubicBezTo>
                    <a:pt x="2004" y="1545"/>
                    <a:pt x="2168" y="1557"/>
                    <a:pt x="2325" y="1581"/>
                  </a:cubicBezTo>
                  <a:cubicBezTo>
                    <a:pt x="2355" y="1497"/>
                    <a:pt x="2392" y="1418"/>
                    <a:pt x="2428" y="1333"/>
                  </a:cubicBezTo>
                  <a:cubicBezTo>
                    <a:pt x="2476" y="1248"/>
                    <a:pt x="2513" y="1176"/>
                    <a:pt x="2561" y="1091"/>
                  </a:cubicBezTo>
                  <a:cubicBezTo>
                    <a:pt x="2652" y="921"/>
                    <a:pt x="2749" y="764"/>
                    <a:pt x="2864" y="613"/>
                  </a:cubicBezTo>
                  <a:lnTo>
                    <a:pt x="2876" y="631"/>
                  </a:lnTo>
                  <a:cubicBezTo>
                    <a:pt x="2797" y="812"/>
                    <a:pt x="2712" y="982"/>
                    <a:pt x="2646" y="1164"/>
                  </a:cubicBezTo>
                  <a:cubicBezTo>
                    <a:pt x="2616" y="1254"/>
                    <a:pt x="2573" y="1345"/>
                    <a:pt x="2543" y="1436"/>
                  </a:cubicBezTo>
                  <a:lnTo>
                    <a:pt x="2494" y="1599"/>
                  </a:lnTo>
                  <a:lnTo>
                    <a:pt x="2743" y="1642"/>
                  </a:lnTo>
                  <a:cubicBezTo>
                    <a:pt x="2749" y="1618"/>
                    <a:pt x="2767" y="1587"/>
                    <a:pt x="2779" y="1569"/>
                  </a:cubicBezTo>
                  <a:cubicBezTo>
                    <a:pt x="2827" y="1484"/>
                    <a:pt x="2870" y="1406"/>
                    <a:pt x="2924" y="1327"/>
                  </a:cubicBezTo>
                  <a:cubicBezTo>
                    <a:pt x="3021" y="1157"/>
                    <a:pt x="3136" y="1000"/>
                    <a:pt x="3257" y="843"/>
                  </a:cubicBezTo>
                  <a:cubicBezTo>
                    <a:pt x="3378" y="691"/>
                    <a:pt x="3512" y="528"/>
                    <a:pt x="3657" y="389"/>
                  </a:cubicBezTo>
                  <a:lnTo>
                    <a:pt x="3675" y="407"/>
                  </a:lnTo>
                  <a:cubicBezTo>
                    <a:pt x="3554" y="582"/>
                    <a:pt x="3439" y="764"/>
                    <a:pt x="3330" y="940"/>
                  </a:cubicBezTo>
                  <a:cubicBezTo>
                    <a:pt x="3282" y="1024"/>
                    <a:pt x="3227" y="1115"/>
                    <a:pt x="3179" y="1206"/>
                  </a:cubicBezTo>
                  <a:cubicBezTo>
                    <a:pt x="3130" y="1297"/>
                    <a:pt x="3082" y="1375"/>
                    <a:pt x="3039" y="1466"/>
                  </a:cubicBezTo>
                  <a:cubicBezTo>
                    <a:pt x="3009" y="1539"/>
                    <a:pt x="2967" y="1606"/>
                    <a:pt x="2936" y="1678"/>
                  </a:cubicBezTo>
                  <a:cubicBezTo>
                    <a:pt x="2997" y="1690"/>
                    <a:pt x="3051" y="1702"/>
                    <a:pt x="3106" y="1721"/>
                  </a:cubicBezTo>
                  <a:cubicBezTo>
                    <a:pt x="3130" y="1672"/>
                    <a:pt x="3160" y="1630"/>
                    <a:pt x="3191" y="1581"/>
                  </a:cubicBezTo>
                  <a:cubicBezTo>
                    <a:pt x="3251" y="1490"/>
                    <a:pt x="3312" y="1406"/>
                    <a:pt x="3378" y="1315"/>
                  </a:cubicBezTo>
                  <a:cubicBezTo>
                    <a:pt x="3445" y="1224"/>
                    <a:pt x="3512" y="1145"/>
                    <a:pt x="3584" y="1061"/>
                  </a:cubicBezTo>
                  <a:cubicBezTo>
                    <a:pt x="3657" y="976"/>
                    <a:pt x="3736" y="891"/>
                    <a:pt x="3808" y="818"/>
                  </a:cubicBezTo>
                  <a:lnTo>
                    <a:pt x="4056" y="588"/>
                  </a:lnTo>
                  <a:cubicBezTo>
                    <a:pt x="4147" y="516"/>
                    <a:pt x="4238" y="449"/>
                    <a:pt x="4329" y="376"/>
                  </a:cubicBezTo>
                  <a:lnTo>
                    <a:pt x="4347" y="401"/>
                  </a:lnTo>
                  <a:cubicBezTo>
                    <a:pt x="4178" y="576"/>
                    <a:pt x="4020" y="740"/>
                    <a:pt x="3875" y="921"/>
                  </a:cubicBezTo>
                  <a:lnTo>
                    <a:pt x="3675" y="1194"/>
                  </a:lnTo>
                  <a:cubicBezTo>
                    <a:pt x="3602" y="1285"/>
                    <a:pt x="3542" y="1388"/>
                    <a:pt x="3481" y="1478"/>
                  </a:cubicBezTo>
                  <a:cubicBezTo>
                    <a:pt x="3421" y="1575"/>
                    <a:pt x="3372" y="1672"/>
                    <a:pt x="3318" y="1769"/>
                  </a:cubicBezTo>
                  <a:lnTo>
                    <a:pt x="3312" y="1781"/>
                  </a:lnTo>
                  <a:cubicBezTo>
                    <a:pt x="3378" y="1793"/>
                    <a:pt x="3451" y="1817"/>
                    <a:pt x="3524" y="1842"/>
                  </a:cubicBezTo>
                  <a:cubicBezTo>
                    <a:pt x="3596" y="1860"/>
                    <a:pt x="3663" y="1878"/>
                    <a:pt x="3730" y="1908"/>
                  </a:cubicBezTo>
                  <a:cubicBezTo>
                    <a:pt x="3754" y="1884"/>
                    <a:pt x="3772" y="1872"/>
                    <a:pt x="3790" y="1854"/>
                  </a:cubicBezTo>
                  <a:cubicBezTo>
                    <a:pt x="3839" y="1823"/>
                    <a:pt x="3875" y="1793"/>
                    <a:pt x="3923" y="1763"/>
                  </a:cubicBezTo>
                  <a:lnTo>
                    <a:pt x="4056" y="1672"/>
                  </a:lnTo>
                  <a:cubicBezTo>
                    <a:pt x="4105" y="1642"/>
                    <a:pt x="4147" y="1612"/>
                    <a:pt x="4196" y="1587"/>
                  </a:cubicBezTo>
                  <a:cubicBezTo>
                    <a:pt x="4287" y="1539"/>
                    <a:pt x="4383" y="1484"/>
                    <a:pt x="4486" y="1436"/>
                  </a:cubicBezTo>
                  <a:lnTo>
                    <a:pt x="4498" y="1460"/>
                  </a:lnTo>
                  <a:cubicBezTo>
                    <a:pt x="4396" y="1545"/>
                    <a:pt x="4305" y="1618"/>
                    <a:pt x="4214" y="1702"/>
                  </a:cubicBezTo>
                  <a:cubicBezTo>
                    <a:pt x="4172" y="1739"/>
                    <a:pt x="4135" y="1787"/>
                    <a:pt x="4087" y="1823"/>
                  </a:cubicBezTo>
                  <a:cubicBezTo>
                    <a:pt x="4044" y="1860"/>
                    <a:pt x="4002" y="1908"/>
                    <a:pt x="3960" y="1945"/>
                  </a:cubicBezTo>
                  <a:lnTo>
                    <a:pt x="3929" y="1975"/>
                  </a:lnTo>
                  <a:cubicBezTo>
                    <a:pt x="3966" y="1993"/>
                    <a:pt x="3996" y="1999"/>
                    <a:pt x="4026" y="2011"/>
                  </a:cubicBezTo>
                  <a:cubicBezTo>
                    <a:pt x="4056" y="1993"/>
                    <a:pt x="4087" y="1969"/>
                    <a:pt x="4117" y="1951"/>
                  </a:cubicBezTo>
                  <a:cubicBezTo>
                    <a:pt x="4178" y="1914"/>
                    <a:pt x="4238" y="1878"/>
                    <a:pt x="4299" y="1848"/>
                  </a:cubicBezTo>
                  <a:cubicBezTo>
                    <a:pt x="4359" y="1811"/>
                    <a:pt x="4420" y="1769"/>
                    <a:pt x="4486" y="1745"/>
                  </a:cubicBezTo>
                  <a:cubicBezTo>
                    <a:pt x="4547" y="1714"/>
                    <a:pt x="4620" y="1684"/>
                    <a:pt x="4686" y="1654"/>
                  </a:cubicBezTo>
                  <a:cubicBezTo>
                    <a:pt x="4819" y="1599"/>
                    <a:pt x="4959" y="1545"/>
                    <a:pt x="5110" y="1509"/>
                  </a:cubicBezTo>
                  <a:lnTo>
                    <a:pt x="5110" y="1533"/>
                  </a:lnTo>
                  <a:cubicBezTo>
                    <a:pt x="4965" y="1612"/>
                    <a:pt x="4819" y="1690"/>
                    <a:pt x="4692" y="1775"/>
                  </a:cubicBezTo>
                  <a:cubicBezTo>
                    <a:pt x="4626" y="1817"/>
                    <a:pt x="4559" y="1854"/>
                    <a:pt x="4498" y="1902"/>
                  </a:cubicBezTo>
                  <a:cubicBezTo>
                    <a:pt x="4426" y="1938"/>
                    <a:pt x="4365" y="1987"/>
                    <a:pt x="4305" y="2029"/>
                  </a:cubicBezTo>
                  <a:cubicBezTo>
                    <a:pt x="4274" y="2047"/>
                    <a:pt x="4256" y="2066"/>
                    <a:pt x="4226" y="2090"/>
                  </a:cubicBezTo>
                  <a:cubicBezTo>
                    <a:pt x="4299" y="2120"/>
                    <a:pt x="4365" y="2169"/>
                    <a:pt x="4444" y="2199"/>
                  </a:cubicBezTo>
                  <a:cubicBezTo>
                    <a:pt x="4801" y="2060"/>
                    <a:pt x="5213" y="1878"/>
                    <a:pt x="5667" y="1751"/>
                  </a:cubicBezTo>
                  <a:cubicBezTo>
                    <a:pt x="5897" y="1999"/>
                    <a:pt x="6103" y="2278"/>
                    <a:pt x="6266" y="2574"/>
                  </a:cubicBezTo>
                  <a:lnTo>
                    <a:pt x="6351" y="2483"/>
                  </a:lnTo>
                  <a:cubicBezTo>
                    <a:pt x="6212" y="1842"/>
                    <a:pt x="5818" y="1236"/>
                    <a:pt x="5286" y="794"/>
                  </a:cubicBezTo>
                  <a:cubicBezTo>
                    <a:pt x="4747" y="358"/>
                    <a:pt x="4075" y="80"/>
                    <a:pt x="3378" y="19"/>
                  </a:cubicBezTo>
                  <a:cubicBezTo>
                    <a:pt x="3256" y="6"/>
                    <a:pt x="3135" y="0"/>
                    <a:pt x="3014"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2665925" y="1701850"/>
              <a:ext cx="115975" cy="113400"/>
            </a:xfrm>
            <a:custGeom>
              <a:rect b="b" l="l" r="r" t="t"/>
              <a:pathLst>
                <a:path extrusionOk="0" h="4536" w="4639">
                  <a:moveTo>
                    <a:pt x="4638" y="1"/>
                  </a:moveTo>
                  <a:lnTo>
                    <a:pt x="4638" y="1"/>
                  </a:lnTo>
                  <a:cubicBezTo>
                    <a:pt x="4081" y="31"/>
                    <a:pt x="3512" y="176"/>
                    <a:pt x="2986" y="412"/>
                  </a:cubicBezTo>
                  <a:cubicBezTo>
                    <a:pt x="2453" y="649"/>
                    <a:pt x="1962" y="982"/>
                    <a:pt x="1539" y="1387"/>
                  </a:cubicBezTo>
                  <a:cubicBezTo>
                    <a:pt x="1115" y="1799"/>
                    <a:pt x="758" y="2271"/>
                    <a:pt x="491" y="2804"/>
                  </a:cubicBezTo>
                  <a:cubicBezTo>
                    <a:pt x="231" y="3325"/>
                    <a:pt x="61" y="3894"/>
                    <a:pt x="1" y="4463"/>
                  </a:cubicBezTo>
                  <a:lnTo>
                    <a:pt x="79" y="4535"/>
                  </a:lnTo>
                  <a:lnTo>
                    <a:pt x="267" y="4118"/>
                  </a:lnTo>
                  <a:cubicBezTo>
                    <a:pt x="334" y="3984"/>
                    <a:pt x="394" y="3839"/>
                    <a:pt x="461" y="3706"/>
                  </a:cubicBezTo>
                  <a:cubicBezTo>
                    <a:pt x="673" y="3706"/>
                    <a:pt x="879" y="3694"/>
                    <a:pt x="1072" y="3688"/>
                  </a:cubicBezTo>
                  <a:cubicBezTo>
                    <a:pt x="1278" y="3682"/>
                    <a:pt x="1466" y="3664"/>
                    <a:pt x="1641" y="3627"/>
                  </a:cubicBezTo>
                  <a:cubicBezTo>
                    <a:pt x="1702" y="3561"/>
                    <a:pt x="1757" y="3482"/>
                    <a:pt x="1817" y="3415"/>
                  </a:cubicBezTo>
                  <a:cubicBezTo>
                    <a:pt x="1787" y="3409"/>
                    <a:pt x="1757" y="3409"/>
                    <a:pt x="1726" y="3409"/>
                  </a:cubicBezTo>
                  <a:lnTo>
                    <a:pt x="1520" y="3391"/>
                  </a:lnTo>
                  <a:lnTo>
                    <a:pt x="1308" y="3379"/>
                  </a:lnTo>
                  <a:cubicBezTo>
                    <a:pt x="1163" y="3361"/>
                    <a:pt x="1030" y="3355"/>
                    <a:pt x="885" y="3343"/>
                  </a:cubicBezTo>
                  <a:lnTo>
                    <a:pt x="879" y="3319"/>
                  </a:lnTo>
                  <a:cubicBezTo>
                    <a:pt x="1012" y="3294"/>
                    <a:pt x="1145" y="3282"/>
                    <a:pt x="1278" y="3264"/>
                  </a:cubicBezTo>
                  <a:lnTo>
                    <a:pt x="1478" y="3252"/>
                  </a:lnTo>
                  <a:lnTo>
                    <a:pt x="1672" y="3234"/>
                  </a:lnTo>
                  <a:cubicBezTo>
                    <a:pt x="1738" y="3228"/>
                    <a:pt x="1799" y="3228"/>
                    <a:pt x="1872" y="3222"/>
                  </a:cubicBezTo>
                  <a:lnTo>
                    <a:pt x="1968" y="3222"/>
                  </a:lnTo>
                  <a:lnTo>
                    <a:pt x="2035" y="3131"/>
                  </a:lnTo>
                  <a:cubicBezTo>
                    <a:pt x="2029" y="3131"/>
                    <a:pt x="2011" y="3119"/>
                    <a:pt x="2005" y="3119"/>
                  </a:cubicBezTo>
                  <a:lnTo>
                    <a:pt x="1847" y="3101"/>
                  </a:lnTo>
                  <a:lnTo>
                    <a:pt x="1690" y="3070"/>
                  </a:lnTo>
                  <a:cubicBezTo>
                    <a:pt x="1581" y="3046"/>
                    <a:pt x="1478" y="3028"/>
                    <a:pt x="1363" y="3010"/>
                  </a:cubicBezTo>
                  <a:lnTo>
                    <a:pt x="1357" y="2986"/>
                  </a:lnTo>
                  <a:cubicBezTo>
                    <a:pt x="1454" y="2967"/>
                    <a:pt x="1563" y="2961"/>
                    <a:pt x="1660" y="2955"/>
                  </a:cubicBezTo>
                  <a:lnTo>
                    <a:pt x="1811" y="2949"/>
                  </a:lnTo>
                  <a:lnTo>
                    <a:pt x="1962" y="2937"/>
                  </a:lnTo>
                  <a:cubicBezTo>
                    <a:pt x="2017" y="2937"/>
                    <a:pt x="2059" y="2931"/>
                    <a:pt x="2114" y="2931"/>
                  </a:cubicBezTo>
                  <a:lnTo>
                    <a:pt x="2186" y="2931"/>
                  </a:lnTo>
                  <a:cubicBezTo>
                    <a:pt x="2241" y="2870"/>
                    <a:pt x="2295" y="2804"/>
                    <a:pt x="2338" y="2743"/>
                  </a:cubicBezTo>
                  <a:lnTo>
                    <a:pt x="2489" y="2556"/>
                  </a:lnTo>
                  <a:lnTo>
                    <a:pt x="2483" y="2556"/>
                  </a:lnTo>
                  <a:cubicBezTo>
                    <a:pt x="2392" y="2513"/>
                    <a:pt x="2295" y="2483"/>
                    <a:pt x="2205" y="2453"/>
                  </a:cubicBezTo>
                  <a:cubicBezTo>
                    <a:pt x="2108" y="2422"/>
                    <a:pt x="2017" y="2392"/>
                    <a:pt x="1914" y="2362"/>
                  </a:cubicBezTo>
                  <a:cubicBezTo>
                    <a:pt x="1817" y="2332"/>
                    <a:pt x="1726" y="2301"/>
                    <a:pt x="1629" y="2283"/>
                  </a:cubicBezTo>
                  <a:cubicBezTo>
                    <a:pt x="1430" y="2223"/>
                    <a:pt x="1236" y="2174"/>
                    <a:pt x="1036" y="2120"/>
                  </a:cubicBezTo>
                  <a:lnTo>
                    <a:pt x="1036" y="2102"/>
                  </a:lnTo>
                  <a:cubicBezTo>
                    <a:pt x="1242" y="2114"/>
                    <a:pt x="1442" y="2144"/>
                    <a:pt x="1629" y="2174"/>
                  </a:cubicBezTo>
                  <a:cubicBezTo>
                    <a:pt x="1726" y="2192"/>
                    <a:pt x="1823" y="2205"/>
                    <a:pt x="1914" y="2229"/>
                  </a:cubicBezTo>
                  <a:cubicBezTo>
                    <a:pt x="2017" y="2253"/>
                    <a:pt x="2108" y="2265"/>
                    <a:pt x="2205" y="2289"/>
                  </a:cubicBezTo>
                  <a:cubicBezTo>
                    <a:pt x="2301" y="2313"/>
                    <a:pt x="2392" y="2332"/>
                    <a:pt x="2483" y="2350"/>
                  </a:cubicBezTo>
                  <a:cubicBezTo>
                    <a:pt x="2531" y="2362"/>
                    <a:pt x="2574" y="2374"/>
                    <a:pt x="2628" y="2386"/>
                  </a:cubicBezTo>
                  <a:lnTo>
                    <a:pt x="2743" y="2241"/>
                  </a:lnTo>
                  <a:cubicBezTo>
                    <a:pt x="2671" y="2223"/>
                    <a:pt x="2610" y="2192"/>
                    <a:pt x="2544" y="2168"/>
                  </a:cubicBezTo>
                  <a:lnTo>
                    <a:pt x="2289" y="2077"/>
                  </a:lnTo>
                  <a:cubicBezTo>
                    <a:pt x="2205" y="2047"/>
                    <a:pt x="2114" y="2017"/>
                    <a:pt x="2029" y="1987"/>
                  </a:cubicBezTo>
                  <a:cubicBezTo>
                    <a:pt x="1853" y="1926"/>
                    <a:pt x="1690" y="1865"/>
                    <a:pt x="1508" y="1805"/>
                  </a:cubicBezTo>
                  <a:lnTo>
                    <a:pt x="1508" y="1781"/>
                  </a:lnTo>
                  <a:lnTo>
                    <a:pt x="2029" y="1872"/>
                  </a:lnTo>
                  <a:cubicBezTo>
                    <a:pt x="2205" y="1908"/>
                    <a:pt x="2368" y="1950"/>
                    <a:pt x="2538" y="1987"/>
                  </a:cubicBezTo>
                  <a:cubicBezTo>
                    <a:pt x="2622" y="2011"/>
                    <a:pt x="2701" y="2023"/>
                    <a:pt x="2786" y="2047"/>
                  </a:cubicBezTo>
                  <a:cubicBezTo>
                    <a:pt x="2810" y="2053"/>
                    <a:pt x="2840" y="2059"/>
                    <a:pt x="2864" y="2071"/>
                  </a:cubicBezTo>
                  <a:cubicBezTo>
                    <a:pt x="2925" y="1999"/>
                    <a:pt x="2973" y="1932"/>
                    <a:pt x="3028" y="1859"/>
                  </a:cubicBezTo>
                  <a:lnTo>
                    <a:pt x="2895" y="1799"/>
                  </a:lnTo>
                  <a:lnTo>
                    <a:pt x="2659" y="1696"/>
                  </a:lnTo>
                  <a:cubicBezTo>
                    <a:pt x="2501" y="1629"/>
                    <a:pt x="2338" y="1569"/>
                    <a:pt x="2174" y="1502"/>
                  </a:cubicBezTo>
                  <a:lnTo>
                    <a:pt x="2174" y="1478"/>
                  </a:lnTo>
                  <a:cubicBezTo>
                    <a:pt x="2338" y="1508"/>
                    <a:pt x="2501" y="1545"/>
                    <a:pt x="2665" y="1593"/>
                  </a:cubicBezTo>
                  <a:cubicBezTo>
                    <a:pt x="2749" y="1617"/>
                    <a:pt x="2822" y="1635"/>
                    <a:pt x="2901" y="1660"/>
                  </a:cubicBezTo>
                  <a:lnTo>
                    <a:pt x="3137" y="1738"/>
                  </a:lnTo>
                  <a:cubicBezTo>
                    <a:pt x="3185" y="1678"/>
                    <a:pt x="3240" y="1605"/>
                    <a:pt x="3294" y="1539"/>
                  </a:cubicBezTo>
                  <a:cubicBezTo>
                    <a:pt x="3349" y="1478"/>
                    <a:pt x="3397" y="1411"/>
                    <a:pt x="3452" y="1351"/>
                  </a:cubicBezTo>
                  <a:cubicBezTo>
                    <a:pt x="3161" y="1193"/>
                    <a:pt x="2852" y="1042"/>
                    <a:pt x="2550" y="903"/>
                  </a:cubicBezTo>
                  <a:lnTo>
                    <a:pt x="2550" y="879"/>
                  </a:lnTo>
                  <a:cubicBezTo>
                    <a:pt x="2634" y="897"/>
                    <a:pt x="2707" y="921"/>
                    <a:pt x="2792" y="939"/>
                  </a:cubicBezTo>
                  <a:cubicBezTo>
                    <a:pt x="2877" y="963"/>
                    <a:pt x="2949" y="988"/>
                    <a:pt x="3034" y="1018"/>
                  </a:cubicBezTo>
                  <a:lnTo>
                    <a:pt x="3270" y="1103"/>
                  </a:lnTo>
                  <a:lnTo>
                    <a:pt x="3494" y="1193"/>
                  </a:lnTo>
                  <a:cubicBezTo>
                    <a:pt x="3512" y="1199"/>
                    <a:pt x="3537" y="1206"/>
                    <a:pt x="3549" y="1212"/>
                  </a:cubicBezTo>
                  <a:lnTo>
                    <a:pt x="3615" y="1139"/>
                  </a:lnTo>
                  <a:lnTo>
                    <a:pt x="3512" y="1072"/>
                  </a:lnTo>
                  <a:lnTo>
                    <a:pt x="3337" y="957"/>
                  </a:lnTo>
                  <a:cubicBezTo>
                    <a:pt x="3216" y="879"/>
                    <a:pt x="3101" y="806"/>
                    <a:pt x="2980" y="727"/>
                  </a:cubicBezTo>
                  <a:lnTo>
                    <a:pt x="2992" y="709"/>
                  </a:lnTo>
                  <a:cubicBezTo>
                    <a:pt x="3119" y="745"/>
                    <a:pt x="3246" y="800"/>
                    <a:pt x="3367" y="848"/>
                  </a:cubicBezTo>
                  <a:lnTo>
                    <a:pt x="3555" y="933"/>
                  </a:lnTo>
                  <a:lnTo>
                    <a:pt x="3730" y="1018"/>
                  </a:lnTo>
                  <a:cubicBezTo>
                    <a:pt x="3791" y="939"/>
                    <a:pt x="3857" y="866"/>
                    <a:pt x="3930" y="788"/>
                  </a:cubicBezTo>
                  <a:cubicBezTo>
                    <a:pt x="3845" y="745"/>
                    <a:pt x="3767" y="697"/>
                    <a:pt x="3688" y="649"/>
                  </a:cubicBezTo>
                  <a:cubicBezTo>
                    <a:pt x="3585" y="588"/>
                    <a:pt x="3482" y="533"/>
                    <a:pt x="3385" y="479"/>
                  </a:cubicBezTo>
                  <a:lnTo>
                    <a:pt x="3385" y="455"/>
                  </a:lnTo>
                  <a:cubicBezTo>
                    <a:pt x="3488" y="473"/>
                    <a:pt x="3597" y="503"/>
                    <a:pt x="3700" y="533"/>
                  </a:cubicBezTo>
                  <a:lnTo>
                    <a:pt x="3857" y="588"/>
                  </a:lnTo>
                  <a:lnTo>
                    <a:pt x="4009" y="649"/>
                  </a:lnTo>
                  <a:lnTo>
                    <a:pt x="4033" y="655"/>
                  </a:lnTo>
                  <a:cubicBezTo>
                    <a:pt x="4094" y="588"/>
                    <a:pt x="4154" y="509"/>
                    <a:pt x="4221" y="443"/>
                  </a:cubicBezTo>
                  <a:lnTo>
                    <a:pt x="4209" y="437"/>
                  </a:lnTo>
                  <a:lnTo>
                    <a:pt x="4136" y="382"/>
                  </a:lnTo>
                  <a:cubicBezTo>
                    <a:pt x="4063" y="334"/>
                    <a:pt x="4003" y="291"/>
                    <a:pt x="3936" y="243"/>
                  </a:cubicBezTo>
                  <a:lnTo>
                    <a:pt x="3942" y="225"/>
                  </a:lnTo>
                  <a:cubicBezTo>
                    <a:pt x="4021" y="231"/>
                    <a:pt x="4087" y="255"/>
                    <a:pt x="4166" y="267"/>
                  </a:cubicBezTo>
                  <a:lnTo>
                    <a:pt x="4269" y="297"/>
                  </a:lnTo>
                  <a:lnTo>
                    <a:pt x="4354" y="328"/>
                  </a:lnTo>
                  <a:cubicBezTo>
                    <a:pt x="4451" y="225"/>
                    <a:pt x="4542" y="116"/>
                    <a:pt x="4638"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2588275" y="1673550"/>
              <a:ext cx="86925" cy="141850"/>
            </a:xfrm>
            <a:custGeom>
              <a:rect b="b" l="l" r="r" t="t"/>
              <a:pathLst>
                <a:path extrusionOk="0" h="5674" w="3477">
                  <a:moveTo>
                    <a:pt x="1" y="1"/>
                  </a:moveTo>
                  <a:cubicBezTo>
                    <a:pt x="104" y="122"/>
                    <a:pt x="182" y="237"/>
                    <a:pt x="267" y="358"/>
                  </a:cubicBezTo>
                  <a:lnTo>
                    <a:pt x="358" y="334"/>
                  </a:lnTo>
                  <a:cubicBezTo>
                    <a:pt x="394" y="327"/>
                    <a:pt x="437" y="327"/>
                    <a:pt x="473" y="315"/>
                  </a:cubicBezTo>
                  <a:cubicBezTo>
                    <a:pt x="546" y="303"/>
                    <a:pt x="624" y="303"/>
                    <a:pt x="697" y="303"/>
                  </a:cubicBezTo>
                  <a:lnTo>
                    <a:pt x="697" y="327"/>
                  </a:lnTo>
                  <a:cubicBezTo>
                    <a:pt x="630" y="358"/>
                    <a:pt x="558" y="388"/>
                    <a:pt x="485" y="424"/>
                  </a:cubicBezTo>
                  <a:lnTo>
                    <a:pt x="364" y="436"/>
                  </a:lnTo>
                  <a:lnTo>
                    <a:pt x="352" y="449"/>
                  </a:lnTo>
                  <a:cubicBezTo>
                    <a:pt x="406" y="527"/>
                    <a:pt x="449" y="606"/>
                    <a:pt x="497" y="691"/>
                  </a:cubicBezTo>
                  <a:lnTo>
                    <a:pt x="515" y="679"/>
                  </a:lnTo>
                  <a:cubicBezTo>
                    <a:pt x="576" y="673"/>
                    <a:pt x="630" y="660"/>
                    <a:pt x="685" y="648"/>
                  </a:cubicBezTo>
                  <a:cubicBezTo>
                    <a:pt x="739" y="642"/>
                    <a:pt x="800" y="642"/>
                    <a:pt x="848" y="636"/>
                  </a:cubicBezTo>
                  <a:cubicBezTo>
                    <a:pt x="903" y="633"/>
                    <a:pt x="959" y="632"/>
                    <a:pt x="1015" y="632"/>
                  </a:cubicBezTo>
                  <a:cubicBezTo>
                    <a:pt x="1071" y="632"/>
                    <a:pt x="1127" y="633"/>
                    <a:pt x="1181" y="636"/>
                  </a:cubicBezTo>
                  <a:lnTo>
                    <a:pt x="1181" y="660"/>
                  </a:lnTo>
                  <a:cubicBezTo>
                    <a:pt x="1072" y="679"/>
                    <a:pt x="957" y="721"/>
                    <a:pt x="848" y="751"/>
                  </a:cubicBezTo>
                  <a:cubicBezTo>
                    <a:pt x="758" y="782"/>
                    <a:pt x="679" y="812"/>
                    <a:pt x="588" y="842"/>
                  </a:cubicBezTo>
                  <a:cubicBezTo>
                    <a:pt x="630" y="933"/>
                    <a:pt x="679" y="1012"/>
                    <a:pt x="721" y="1102"/>
                  </a:cubicBezTo>
                  <a:cubicBezTo>
                    <a:pt x="782" y="1090"/>
                    <a:pt x="842" y="1084"/>
                    <a:pt x="903" y="1066"/>
                  </a:cubicBezTo>
                  <a:cubicBezTo>
                    <a:pt x="963" y="1060"/>
                    <a:pt x="1030" y="1042"/>
                    <a:pt x="1103" y="1036"/>
                  </a:cubicBezTo>
                  <a:cubicBezTo>
                    <a:pt x="1236" y="1024"/>
                    <a:pt x="1375" y="1006"/>
                    <a:pt x="1508" y="1000"/>
                  </a:cubicBezTo>
                  <a:lnTo>
                    <a:pt x="1508" y="1024"/>
                  </a:lnTo>
                  <a:cubicBezTo>
                    <a:pt x="1363" y="1060"/>
                    <a:pt x="1236" y="1096"/>
                    <a:pt x="1103" y="1145"/>
                  </a:cubicBezTo>
                  <a:cubicBezTo>
                    <a:pt x="1042" y="1163"/>
                    <a:pt x="970" y="1187"/>
                    <a:pt x="903" y="1211"/>
                  </a:cubicBezTo>
                  <a:lnTo>
                    <a:pt x="782" y="1248"/>
                  </a:lnTo>
                  <a:lnTo>
                    <a:pt x="830" y="1339"/>
                  </a:lnTo>
                  <a:cubicBezTo>
                    <a:pt x="848" y="1339"/>
                    <a:pt x="867" y="1333"/>
                    <a:pt x="891" y="1333"/>
                  </a:cubicBezTo>
                  <a:cubicBezTo>
                    <a:pt x="970" y="1326"/>
                    <a:pt x="1054" y="1308"/>
                    <a:pt x="1139" y="1302"/>
                  </a:cubicBezTo>
                  <a:cubicBezTo>
                    <a:pt x="1224" y="1296"/>
                    <a:pt x="1303" y="1284"/>
                    <a:pt x="1387" y="1284"/>
                  </a:cubicBezTo>
                  <a:cubicBezTo>
                    <a:pt x="1557" y="1284"/>
                    <a:pt x="1726" y="1284"/>
                    <a:pt x="1896" y="1302"/>
                  </a:cubicBezTo>
                  <a:lnTo>
                    <a:pt x="1896" y="1326"/>
                  </a:lnTo>
                  <a:cubicBezTo>
                    <a:pt x="1563" y="1357"/>
                    <a:pt x="1224" y="1417"/>
                    <a:pt x="903" y="1490"/>
                  </a:cubicBezTo>
                  <a:cubicBezTo>
                    <a:pt x="970" y="1641"/>
                    <a:pt x="1030" y="1793"/>
                    <a:pt x="1091" y="1944"/>
                  </a:cubicBezTo>
                  <a:lnTo>
                    <a:pt x="1333" y="1944"/>
                  </a:lnTo>
                  <a:cubicBezTo>
                    <a:pt x="1418" y="1950"/>
                    <a:pt x="1502" y="1950"/>
                    <a:pt x="1587" y="1962"/>
                  </a:cubicBezTo>
                  <a:cubicBezTo>
                    <a:pt x="1751" y="1968"/>
                    <a:pt x="1920" y="1980"/>
                    <a:pt x="2084" y="2011"/>
                  </a:cubicBezTo>
                  <a:lnTo>
                    <a:pt x="2077" y="2035"/>
                  </a:lnTo>
                  <a:cubicBezTo>
                    <a:pt x="1896" y="2041"/>
                    <a:pt x="1726" y="2053"/>
                    <a:pt x="1557" y="2065"/>
                  </a:cubicBezTo>
                  <a:cubicBezTo>
                    <a:pt x="1466" y="2071"/>
                    <a:pt x="1381" y="2083"/>
                    <a:pt x="1296" y="2089"/>
                  </a:cubicBezTo>
                  <a:lnTo>
                    <a:pt x="1145" y="2101"/>
                  </a:lnTo>
                  <a:cubicBezTo>
                    <a:pt x="1181" y="2186"/>
                    <a:pt x="1212" y="2271"/>
                    <a:pt x="1242" y="2356"/>
                  </a:cubicBezTo>
                  <a:cubicBezTo>
                    <a:pt x="1272" y="2362"/>
                    <a:pt x="1296" y="2362"/>
                    <a:pt x="1327" y="2362"/>
                  </a:cubicBezTo>
                  <a:cubicBezTo>
                    <a:pt x="1412" y="2374"/>
                    <a:pt x="1502" y="2386"/>
                    <a:pt x="1587" y="2392"/>
                  </a:cubicBezTo>
                  <a:cubicBezTo>
                    <a:pt x="1757" y="2404"/>
                    <a:pt x="1932" y="2428"/>
                    <a:pt x="2108" y="2453"/>
                  </a:cubicBezTo>
                  <a:cubicBezTo>
                    <a:pt x="2283" y="2477"/>
                    <a:pt x="2465" y="2507"/>
                    <a:pt x="2635" y="2537"/>
                  </a:cubicBezTo>
                  <a:lnTo>
                    <a:pt x="2628" y="2555"/>
                  </a:lnTo>
                  <a:lnTo>
                    <a:pt x="1533" y="2555"/>
                  </a:lnTo>
                  <a:cubicBezTo>
                    <a:pt x="1466" y="2555"/>
                    <a:pt x="1387" y="2568"/>
                    <a:pt x="1321" y="2568"/>
                  </a:cubicBezTo>
                  <a:lnTo>
                    <a:pt x="1387" y="2737"/>
                  </a:lnTo>
                  <a:cubicBezTo>
                    <a:pt x="1436" y="2737"/>
                    <a:pt x="1484" y="2737"/>
                    <a:pt x="1533" y="2749"/>
                  </a:cubicBezTo>
                  <a:cubicBezTo>
                    <a:pt x="1623" y="2761"/>
                    <a:pt x="1720" y="2767"/>
                    <a:pt x="1817" y="2786"/>
                  </a:cubicBezTo>
                  <a:cubicBezTo>
                    <a:pt x="1920" y="2798"/>
                    <a:pt x="2017" y="2810"/>
                    <a:pt x="2114" y="2822"/>
                  </a:cubicBezTo>
                  <a:lnTo>
                    <a:pt x="2410" y="2870"/>
                  </a:lnTo>
                  <a:cubicBezTo>
                    <a:pt x="2598" y="2907"/>
                    <a:pt x="2798" y="2943"/>
                    <a:pt x="2992" y="2991"/>
                  </a:cubicBezTo>
                  <a:lnTo>
                    <a:pt x="2986" y="3010"/>
                  </a:lnTo>
                  <a:cubicBezTo>
                    <a:pt x="2780" y="3004"/>
                    <a:pt x="2574" y="2991"/>
                    <a:pt x="2374" y="2979"/>
                  </a:cubicBezTo>
                  <a:lnTo>
                    <a:pt x="2071" y="2967"/>
                  </a:lnTo>
                  <a:lnTo>
                    <a:pt x="1769" y="2961"/>
                  </a:lnTo>
                  <a:cubicBezTo>
                    <a:pt x="1734" y="2957"/>
                    <a:pt x="1700" y="2956"/>
                    <a:pt x="1666" y="2956"/>
                  </a:cubicBezTo>
                  <a:cubicBezTo>
                    <a:pt x="1598" y="2956"/>
                    <a:pt x="1531" y="2961"/>
                    <a:pt x="1466" y="2961"/>
                  </a:cubicBezTo>
                  <a:lnTo>
                    <a:pt x="1454" y="2961"/>
                  </a:lnTo>
                  <a:cubicBezTo>
                    <a:pt x="1508" y="3119"/>
                    <a:pt x="1569" y="3276"/>
                    <a:pt x="1629" y="3433"/>
                  </a:cubicBezTo>
                  <a:lnTo>
                    <a:pt x="1696" y="3458"/>
                  </a:lnTo>
                  <a:cubicBezTo>
                    <a:pt x="1745" y="3482"/>
                    <a:pt x="1787" y="3506"/>
                    <a:pt x="1835" y="3518"/>
                  </a:cubicBezTo>
                  <a:lnTo>
                    <a:pt x="1981" y="3573"/>
                  </a:lnTo>
                  <a:lnTo>
                    <a:pt x="2120" y="3633"/>
                  </a:lnTo>
                  <a:cubicBezTo>
                    <a:pt x="2223" y="3669"/>
                    <a:pt x="2320" y="3706"/>
                    <a:pt x="2410" y="3754"/>
                  </a:cubicBezTo>
                  <a:lnTo>
                    <a:pt x="2404" y="3778"/>
                  </a:lnTo>
                  <a:cubicBezTo>
                    <a:pt x="2295" y="3760"/>
                    <a:pt x="2180" y="3748"/>
                    <a:pt x="2077" y="3730"/>
                  </a:cubicBezTo>
                  <a:lnTo>
                    <a:pt x="1920" y="3706"/>
                  </a:lnTo>
                  <a:lnTo>
                    <a:pt x="1757" y="3676"/>
                  </a:lnTo>
                  <a:cubicBezTo>
                    <a:pt x="1745" y="3669"/>
                    <a:pt x="1738" y="3669"/>
                    <a:pt x="1720" y="3669"/>
                  </a:cubicBezTo>
                  <a:lnTo>
                    <a:pt x="1769" y="3785"/>
                  </a:lnTo>
                  <a:cubicBezTo>
                    <a:pt x="1805" y="3797"/>
                    <a:pt x="1835" y="3809"/>
                    <a:pt x="1866" y="3821"/>
                  </a:cubicBezTo>
                  <a:cubicBezTo>
                    <a:pt x="1932" y="3845"/>
                    <a:pt x="1993" y="3875"/>
                    <a:pt x="2053" y="3900"/>
                  </a:cubicBezTo>
                  <a:lnTo>
                    <a:pt x="2241" y="3966"/>
                  </a:lnTo>
                  <a:lnTo>
                    <a:pt x="2435" y="4039"/>
                  </a:lnTo>
                  <a:cubicBezTo>
                    <a:pt x="2562" y="4093"/>
                    <a:pt x="2683" y="4148"/>
                    <a:pt x="2810" y="4202"/>
                  </a:cubicBezTo>
                  <a:lnTo>
                    <a:pt x="2804" y="4220"/>
                  </a:lnTo>
                  <a:cubicBezTo>
                    <a:pt x="2659" y="4202"/>
                    <a:pt x="2526" y="4172"/>
                    <a:pt x="2380" y="4148"/>
                  </a:cubicBezTo>
                  <a:lnTo>
                    <a:pt x="2168" y="4099"/>
                  </a:lnTo>
                  <a:lnTo>
                    <a:pt x="1962" y="4057"/>
                  </a:lnTo>
                  <a:lnTo>
                    <a:pt x="1872" y="4033"/>
                  </a:lnTo>
                  <a:lnTo>
                    <a:pt x="1987" y="4305"/>
                  </a:lnTo>
                  <a:cubicBezTo>
                    <a:pt x="2162" y="4396"/>
                    <a:pt x="2344" y="4475"/>
                    <a:pt x="2538" y="4523"/>
                  </a:cubicBezTo>
                  <a:cubicBezTo>
                    <a:pt x="2737" y="4578"/>
                    <a:pt x="2931" y="4632"/>
                    <a:pt x="3137" y="4687"/>
                  </a:cubicBezTo>
                  <a:cubicBezTo>
                    <a:pt x="3210" y="5001"/>
                    <a:pt x="3270" y="5328"/>
                    <a:pt x="3252" y="5674"/>
                  </a:cubicBezTo>
                  <a:cubicBezTo>
                    <a:pt x="3288" y="5661"/>
                    <a:pt x="3319" y="5655"/>
                    <a:pt x="3355" y="5637"/>
                  </a:cubicBezTo>
                  <a:cubicBezTo>
                    <a:pt x="3464" y="5328"/>
                    <a:pt x="3476" y="4989"/>
                    <a:pt x="3458" y="4675"/>
                  </a:cubicBezTo>
                  <a:cubicBezTo>
                    <a:pt x="3446" y="4523"/>
                    <a:pt x="3422" y="4372"/>
                    <a:pt x="3403" y="4233"/>
                  </a:cubicBezTo>
                  <a:cubicBezTo>
                    <a:pt x="3379" y="4087"/>
                    <a:pt x="3355" y="3954"/>
                    <a:pt x="3325" y="3815"/>
                  </a:cubicBezTo>
                  <a:cubicBezTo>
                    <a:pt x="3210" y="3264"/>
                    <a:pt x="3028" y="2701"/>
                    <a:pt x="2756" y="2162"/>
                  </a:cubicBezTo>
                  <a:cubicBezTo>
                    <a:pt x="2616" y="1890"/>
                    <a:pt x="2453" y="1635"/>
                    <a:pt x="2265" y="1393"/>
                  </a:cubicBezTo>
                  <a:cubicBezTo>
                    <a:pt x="2077" y="1145"/>
                    <a:pt x="1860" y="921"/>
                    <a:pt x="1623" y="727"/>
                  </a:cubicBezTo>
                  <a:cubicBezTo>
                    <a:pt x="1381" y="539"/>
                    <a:pt x="1121" y="370"/>
                    <a:pt x="848" y="243"/>
                  </a:cubicBezTo>
                  <a:cubicBezTo>
                    <a:pt x="570" y="122"/>
                    <a:pt x="291" y="37"/>
                    <a:pt x="1"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2660475" y="1814475"/>
              <a:ext cx="116725" cy="177875"/>
            </a:xfrm>
            <a:custGeom>
              <a:rect b="b" l="l" r="r" t="t"/>
              <a:pathLst>
                <a:path extrusionOk="0" h="7115" w="4669">
                  <a:moveTo>
                    <a:pt x="86" y="0"/>
                  </a:moveTo>
                  <a:lnTo>
                    <a:pt x="1" y="91"/>
                  </a:lnTo>
                  <a:cubicBezTo>
                    <a:pt x="388" y="236"/>
                    <a:pt x="764" y="412"/>
                    <a:pt x="1133" y="606"/>
                  </a:cubicBezTo>
                  <a:cubicBezTo>
                    <a:pt x="1163" y="1108"/>
                    <a:pt x="1175" y="1599"/>
                    <a:pt x="1224" y="2041"/>
                  </a:cubicBezTo>
                  <a:cubicBezTo>
                    <a:pt x="1309" y="2119"/>
                    <a:pt x="1393" y="2198"/>
                    <a:pt x="1466" y="2283"/>
                  </a:cubicBezTo>
                  <a:cubicBezTo>
                    <a:pt x="1478" y="2240"/>
                    <a:pt x="1484" y="2204"/>
                    <a:pt x="1490" y="2174"/>
                  </a:cubicBezTo>
                  <a:cubicBezTo>
                    <a:pt x="1508" y="2089"/>
                    <a:pt x="1514" y="2016"/>
                    <a:pt x="1526" y="1932"/>
                  </a:cubicBezTo>
                  <a:cubicBezTo>
                    <a:pt x="1545" y="1847"/>
                    <a:pt x="1551" y="1768"/>
                    <a:pt x="1569" y="1683"/>
                  </a:cubicBezTo>
                  <a:cubicBezTo>
                    <a:pt x="1587" y="1514"/>
                    <a:pt x="1605" y="1350"/>
                    <a:pt x="1617" y="1175"/>
                  </a:cubicBezTo>
                  <a:lnTo>
                    <a:pt x="1648" y="1175"/>
                  </a:lnTo>
                  <a:cubicBezTo>
                    <a:pt x="1672" y="1344"/>
                    <a:pt x="1690" y="1508"/>
                    <a:pt x="1702" y="1665"/>
                  </a:cubicBezTo>
                  <a:cubicBezTo>
                    <a:pt x="1708" y="1750"/>
                    <a:pt x="1708" y="1829"/>
                    <a:pt x="1708" y="1907"/>
                  </a:cubicBezTo>
                  <a:lnTo>
                    <a:pt x="1708" y="2149"/>
                  </a:lnTo>
                  <a:lnTo>
                    <a:pt x="1708" y="2386"/>
                  </a:lnTo>
                  <a:cubicBezTo>
                    <a:pt x="1708" y="2422"/>
                    <a:pt x="1702" y="2464"/>
                    <a:pt x="1702" y="2507"/>
                  </a:cubicBezTo>
                  <a:cubicBezTo>
                    <a:pt x="1732" y="2543"/>
                    <a:pt x="1769" y="2573"/>
                    <a:pt x="1799" y="2616"/>
                  </a:cubicBezTo>
                  <a:cubicBezTo>
                    <a:pt x="1811" y="2598"/>
                    <a:pt x="1811" y="2591"/>
                    <a:pt x="1817" y="2573"/>
                  </a:cubicBezTo>
                  <a:cubicBezTo>
                    <a:pt x="1829" y="2513"/>
                    <a:pt x="1853" y="2452"/>
                    <a:pt x="1872" y="2392"/>
                  </a:cubicBezTo>
                  <a:lnTo>
                    <a:pt x="1920" y="2210"/>
                  </a:lnTo>
                  <a:cubicBezTo>
                    <a:pt x="1950" y="2089"/>
                    <a:pt x="1993" y="1962"/>
                    <a:pt x="2023" y="1841"/>
                  </a:cubicBezTo>
                  <a:lnTo>
                    <a:pt x="2053" y="1841"/>
                  </a:lnTo>
                  <a:cubicBezTo>
                    <a:pt x="2059" y="1962"/>
                    <a:pt x="2059" y="2089"/>
                    <a:pt x="2059" y="2210"/>
                  </a:cubicBezTo>
                  <a:cubicBezTo>
                    <a:pt x="2059" y="2271"/>
                    <a:pt x="2053" y="2331"/>
                    <a:pt x="2053" y="2392"/>
                  </a:cubicBezTo>
                  <a:lnTo>
                    <a:pt x="2035" y="2573"/>
                  </a:lnTo>
                  <a:cubicBezTo>
                    <a:pt x="2029" y="2634"/>
                    <a:pt x="2029" y="2694"/>
                    <a:pt x="2023" y="2755"/>
                  </a:cubicBezTo>
                  <a:cubicBezTo>
                    <a:pt x="2023" y="2785"/>
                    <a:pt x="2011" y="2815"/>
                    <a:pt x="2005" y="2846"/>
                  </a:cubicBezTo>
                  <a:cubicBezTo>
                    <a:pt x="2071" y="2924"/>
                    <a:pt x="2132" y="3009"/>
                    <a:pt x="2205" y="3082"/>
                  </a:cubicBezTo>
                  <a:cubicBezTo>
                    <a:pt x="2265" y="3167"/>
                    <a:pt x="2332" y="3239"/>
                    <a:pt x="2392" y="3324"/>
                  </a:cubicBezTo>
                  <a:lnTo>
                    <a:pt x="2398" y="3318"/>
                  </a:lnTo>
                  <a:cubicBezTo>
                    <a:pt x="2459" y="3221"/>
                    <a:pt x="2519" y="3118"/>
                    <a:pt x="2580" y="3015"/>
                  </a:cubicBezTo>
                  <a:lnTo>
                    <a:pt x="2737" y="2694"/>
                  </a:lnTo>
                  <a:cubicBezTo>
                    <a:pt x="2792" y="2591"/>
                    <a:pt x="2840" y="2482"/>
                    <a:pt x="2889" y="2373"/>
                  </a:cubicBezTo>
                  <a:cubicBezTo>
                    <a:pt x="2992" y="2149"/>
                    <a:pt x="3082" y="1925"/>
                    <a:pt x="3161" y="1695"/>
                  </a:cubicBezTo>
                  <a:lnTo>
                    <a:pt x="3191" y="1708"/>
                  </a:lnTo>
                  <a:cubicBezTo>
                    <a:pt x="3173" y="1829"/>
                    <a:pt x="3149" y="1950"/>
                    <a:pt x="3119" y="2059"/>
                  </a:cubicBezTo>
                  <a:cubicBezTo>
                    <a:pt x="3089" y="2180"/>
                    <a:pt x="3058" y="2295"/>
                    <a:pt x="3028" y="2410"/>
                  </a:cubicBezTo>
                  <a:cubicBezTo>
                    <a:pt x="2998" y="2525"/>
                    <a:pt x="2949" y="2634"/>
                    <a:pt x="2913" y="2749"/>
                  </a:cubicBezTo>
                  <a:cubicBezTo>
                    <a:pt x="2871" y="2864"/>
                    <a:pt x="2828" y="2967"/>
                    <a:pt x="2786" y="3076"/>
                  </a:cubicBezTo>
                  <a:lnTo>
                    <a:pt x="2647" y="3391"/>
                  </a:lnTo>
                  <a:cubicBezTo>
                    <a:pt x="2628" y="3445"/>
                    <a:pt x="2598" y="3500"/>
                    <a:pt x="2568" y="3542"/>
                  </a:cubicBezTo>
                  <a:cubicBezTo>
                    <a:pt x="2610" y="3603"/>
                    <a:pt x="2659" y="3663"/>
                    <a:pt x="2695" y="3736"/>
                  </a:cubicBezTo>
                  <a:cubicBezTo>
                    <a:pt x="2737" y="3663"/>
                    <a:pt x="2792" y="3596"/>
                    <a:pt x="2840" y="3530"/>
                  </a:cubicBezTo>
                  <a:cubicBezTo>
                    <a:pt x="2889" y="3439"/>
                    <a:pt x="2949" y="3354"/>
                    <a:pt x="3004" y="3257"/>
                  </a:cubicBezTo>
                  <a:cubicBezTo>
                    <a:pt x="3064" y="3167"/>
                    <a:pt x="3119" y="3076"/>
                    <a:pt x="3173" y="2985"/>
                  </a:cubicBezTo>
                  <a:cubicBezTo>
                    <a:pt x="3276" y="2803"/>
                    <a:pt x="3385" y="2604"/>
                    <a:pt x="3488" y="2416"/>
                  </a:cubicBezTo>
                  <a:lnTo>
                    <a:pt x="3518" y="2422"/>
                  </a:lnTo>
                  <a:cubicBezTo>
                    <a:pt x="3458" y="2634"/>
                    <a:pt x="3385" y="2840"/>
                    <a:pt x="3300" y="3039"/>
                  </a:cubicBezTo>
                  <a:cubicBezTo>
                    <a:pt x="3216" y="3233"/>
                    <a:pt x="3131" y="3421"/>
                    <a:pt x="3034" y="3603"/>
                  </a:cubicBezTo>
                  <a:lnTo>
                    <a:pt x="2901" y="3875"/>
                  </a:lnTo>
                  <a:cubicBezTo>
                    <a:pt x="2883" y="3905"/>
                    <a:pt x="2871" y="3929"/>
                    <a:pt x="2852" y="3960"/>
                  </a:cubicBezTo>
                  <a:cubicBezTo>
                    <a:pt x="2913" y="4051"/>
                    <a:pt x="2974" y="4147"/>
                    <a:pt x="3034" y="4250"/>
                  </a:cubicBezTo>
                  <a:lnTo>
                    <a:pt x="3149" y="4111"/>
                  </a:lnTo>
                  <a:cubicBezTo>
                    <a:pt x="3210" y="4038"/>
                    <a:pt x="3276" y="3954"/>
                    <a:pt x="3337" y="3875"/>
                  </a:cubicBezTo>
                  <a:cubicBezTo>
                    <a:pt x="3464" y="3718"/>
                    <a:pt x="3579" y="3554"/>
                    <a:pt x="3700" y="3385"/>
                  </a:cubicBezTo>
                  <a:lnTo>
                    <a:pt x="3724" y="3403"/>
                  </a:lnTo>
                  <a:cubicBezTo>
                    <a:pt x="3639" y="3590"/>
                    <a:pt x="3549" y="3772"/>
                    <a:pt x="3452" y="3948"/>
                  </a:cubicBezTo>
                  <a:cubicBezTo>
                    <a:pt x="3397" y="4026"/>
                    <a:pt x="3355" y="4117"/>
                    <a:pt x="3300" y="4202"/>
                  </a:cubicBezTo>
                  <a:cubicBezTo>
                    <a:pt x="3246" y="4287"/>
                    <a:pt x="3191" y="4359"/>
                    <a:pt x="3131" y="4438"/>
                  </a:cubicBezTo>
                  <a:cubicBezTo>
                    <a:pt x="3185" y="4529"/>
                    <a:pt x="3234" y="4620"/>
                    <a:pt x="3282" y="4710"/>
                  </a:cubicBezTo>
                  <a:cubicBezTo>
                    <a:pt x="3331" y="4801"/>
                    <a:pt x="3385" y="4898"/>
                    <a:pt x="3428" y="4989"/>
                  </a:cubicBezTo>
                  <a:cubicBezTo>
                    <a:pt x="3724" y="4735"/>
                    <a:pt x="4003" y="4450"/>
                    <a:pt x="4269" y="4141"/>
                  </a:cubicBezTo>
                  <a:lnTo>
                    <a:pt x="4293" y="4160"/>
                  </a:lnTo>
                  <a:cubicBezTo>
                    <a:pt x="4239" y="4250"/>
                    <a:pt x="4184" y="4341"/>
                    <a:pt x="4130" y="4420"/>
                  </a:cubicBezTo>
                  <a:cubicBezTo>
                    <a:pt x="4069" y="4505"/>
                    <a:pt x="4021" y="4589"/>
                    <a:pt x="3960" y="4674"/>
                  </a:cubicBezTo>
                  <a:cubicBezTo>
                    <a:pt x="3900" y="4753"/>
                    <a:pt x="3839" y="4832"/>
                    <a:pt x="3767" y="4904"/>
                  </a:cubicBezTo>
                  <a:cubicBezTo>
                    <a:pt x="3700" y="4983"/>
                    <a:pt x="3639" y="5056"/>
                    <a:pt x="3573" y="5128"/>
                  </a:cubicBezTo>
                  <a:lnTo>
                    <a:pt x="3518" y="5177"/>
                  </a:lnTo>
                  <a:lnTo>
                    <a:pt x="3573" y="5292"/>
                  </a:lnTo>
                  <a:lnTo>
                    <a:pt x="3694" y="5207"/>
                  </a:lnTo>
                  <a:cubicBezTo>
                    <a:pt x="3761" y="5165"/>
                    <a:pt x="3827" y="5110"/>
                    <a:pt x="3888" y="5068"/>
                  </a:cubicBezTo>
                  <a:cubicBezTo>
                    <a:pt x="4027" y="4965"/>
                    <a:pt x="4154" y="4868"/>
                    <a:pt x="4281" y="4765"/>
                  </a:cubicBezTo>
                  <a:lnTo>
                    <a:pt x="4305" y="4783"/>
                  </a:lnTo>
                  <a:cubicBezTo>
                    <a:pt x="4251" y="4856"/>
                    <a:pt x="4209" y="4916"/>
                    <a:pt x="4154" y="4977"/>
                  </a:cubicBezTo>
                  <a:cubicBezTo>
                    <a:pt x="4100" y="5037"/>
                    <a:pt x="4051" y="5098"/>
                    <a:pt x="3991" y="5159"/>
                  </a:cubicBezTo>
                  <a:cubicBezTo>
                    <a:pt x="3936" y="5219"/>
                    <a:pt x="3876" y="5267"/>
                    <a:pt x="3821" y="5328"/>
                  </a:cubicBezTo>
                  <a:cubicBezTo>
                    <a:pt x="3767" y="5383"/>
                    <a:pt x="3706" y="5437"/>
                    <a:pt x="3658" y="5479"/>
                  </a:cubicBezTo>
                  <a:cubicBezTo>
                    <a:pt x="3706" y="5594"/>
                    <a:pt x="3755" y="5716"/>
                    <a:pt x="3809" y="5837"/>
                  </a:cubicBezTo>
                  <a:cubicBezTo>
                    <a:pt x="3900" y="5776"/>
                    <a:pt x="3979" y="5709"/>
                    <a:pt x="4069" y="5643"/>
                  </a:cubicBezTo>
                  <a:cubicBezTo>
                    <a:pt x="4178" y="5558"/>
                    <a:pt x="4281" y="5467"/>
                    <a:pt x="4390" y="5376"/>
                  </a:cubicBezTo>
                  <a:lnTo>
                    <a:pt x="4414" y="5389"/>
                  </a:lnTo>
                  <a:cubicBezTo>
                    <a:pt x="4342" y="5510"/>
                    <a:pt x="4263" y="5619"/>
                    <a:pt x="4178" y="5722"/>
                  </a:cubicBezTo>
                  <a:cubicBezTo>
                    <a:pt x="4130" y="5776"/>
                    <a:pt x="4094" y="5831"/>
                    <a:pt x="4051" y="5873"/>
                  </a:cubicBezTo>
                  <a:lnTo>
                    <a:pt x="3906" y="6018"/>
                  </a:lnTo>
                  <a:lnTo>
                    <a:pt x="3882" y="6042"/>
                  </a:lnTo>
                  <a:cubicBezTo>
                    <a:pt x="3918" y="6157"/>
                    <a:pt x="3966" y="6266"/>
                    <a:pt x="4003" y="6388"/>
                  </a:cubicBezTo>
                  <a:lnTo>
                    <a:pt x="4027" y="6382"/>
                  </a:lnTo>
                  <a:lnTo>
                    <a:pt x="4118" y="6291"/>
                  </a:lnTo>
                  <a:cubicBezTo>
                    <a:pt x="4203" y="6248"/>
                    <a:pt x="4275" y="6200"/>
                    <a:pt x="4360" y="6145"/>
                  </a:cubicBezTo>
                  <a:lnTo>
                    <a:pt x="4384" y="6170"/>
                  </a:lnTo>
                  <a:cubicBezTo>
                    <a:pt x="4330" y="6248"/>
                    <a:pt x="4275" y="6321"/>
                    <a:pt x="4215" y="6388"/>
                  </a:cubicBezTo>
                  <a:lnTo>
                    <a:pt x="4124" y="6490"/>
                  </a:lnTo>
                  <a:lnTo>
                    <a:pt x="4039" y="6563"/>
                  </a:lnTo>
                  <a:cubicBezTo>
                    <a:pt x="4063" y="6654"/>
                    <a:pt x="4094" y="6745"/>
                    <a:pt x="4118" y="6836"/>
                  </a:cubicBezTo>
                  <a:cubicBezTo>
                    <a:pt x="4142" y="6926"/>
                    <a:pt x="4160" y="7017"/>
                    <a:pt x="4184" y="7114"/>
                  </a:cubicBezTo>
                  <a:cubicBezTo>
                    <a:pt x="4505" y="6460"/>
                    <a:pt x="4669" y="5679"/>
                    <a:pt x="4632" y="4892"/>
                  </a:cubicBezTo>
                  <a:cubicBezTo>
                    <a:pt x="4602" y="4099"/>
                    <a:pt x="4372" y="3294"/>
                    <a:pt x="3966" y="2573"/>
                  </a:cubicBezTo>
                  <a:cubicBezTo>
                    <a:pt x="3555" y="1859"/>
                    <a:pt x="2974" y="1235"/>
                    <a:pt x="2301" y="799"/>
                  </a:cubicBezTo>
                  <a:cubicBezTo>
                    <a:pt x="1629" y="351"/>
                    <a:pt x="848" y="73"/>
                    <a:pt x="86"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a:off x="2511250" y="1801850"/>
              <a:ext cx="169225" cy="96650"/>
            </a:xfrm>
            <a:custGeom>
              <a:rect b="b" l="l" r="r" t="t"/>
              <a:pathLst>
                <a:path extrusionOk="0" h="3866" w="6769">
                  <a:moveTo>
                    <a:pt x="4411" y="0"/>
                  </a:moveTo>
                  <a:cubicBezTo>
                    <a:pt x="3741" y="0"/>
                    <a:pt x="3068" y="162"/>
                    <a:pt x="2452" y="457"/>
                  </a:cubicBezTo>
                  <a:cubicBezTo>
                    <a:pt x="1756" y="790"/>
                    <a:pt x="1163" y="1304"/>
                    <a:pt x="739" y="1898"/>
                  </a:cubicBezTo>
                  <a:cubicBezTo>
                    <a:pt x="315" y="2497"/>
                    <a:pt x="61" y="3193"/>
                    <a:pt x="0" y="3865"/>
                  </a:cubicBezTo>
                  <a:cubicBezTo>
                    <a:pt x="67" y="3805"/>
                    <a:pt x="127" y="3756"/>
                    <a:pt x="194" y="3696"/>
                  </a:cubicBezTo>
                  <a:cubicBezTo>
                    <a:pt x="254" y="3641"/>
                    <a:pt x="321" y="3581"/>
                    <a:pt x="394" y="3526"/>
                  </a:cubicBezTo>
                  <a:lnTo>
                    <a:pt x="363" y="3429"/>
                  </a:lnTo>
                  <a:lnTo>
                    <a:pt x="333" y="3302"/>
                  </a:lnTo>
                  <a:cubicBezTo>
                    <a:pt x="315" y="3211"/>
                    <a:pt x="297" y="3127"/>
                    <a:pt x="297" y="3036"/>
                  </a:cubicBezTo>
                  <a:lnTo>
                    <a:pt x="333" y="3036"/>
                  </a:lnTo>
                  <a:cubicBezTo>
                    <a:pt x="376" y="3121"/>
                    <a:pt x="412" y="3199"/>
                    <a:pt x="460" y="3278"/>
                  </a:cubicBezTo>
                  <a:lnTo>
                    <a:pt x="545" y="3369"/>
                  </a:lnTo>
                  <a:lnTo>
                    <a:pt x="551" y="3387"/>
                  </a:lnTo>
                  <a:cubicBezTo>
                    <a:pt x="642" y="3320"/>
                    <a:pt x="733" y="3254"/>
                    <a:pt x="824" y="3193"/>
                  </a:cubicBezTo>
                  <a:lnTo>
                    <a:pt x="817" y="3163"/>
                  </a:lnTo>
                  <a:cubicBezTo>
                    <a:pt x="799" y="3103"/>
                    <a:pt x="787" y="3036"/>
                    <a:pt x="769" y="2975"/>
                  </a:cubicBezTo>
                  <a:cubicBezTo>
                    <a:pt x="763" y="2915"/>
                    <a:pt x="745" y="2842"/>
                    <a:pt x="739" y="2782"/>
                  </a:cubicBezTo>
                  <a:cubicBezTo>
                    <a:pt x="727" y="2654"/>
                    <a:pt x="709" y="2521"/>
                    <a:pt x="709" y="2388"/>
                  </a:cubicBezTo>
                  <a:lnTo>
                    <a:pt x="739" y="2388"/>
                  </a:lnTo>
                  <a:cubicBezTo>
                    <a:pt x="787" y="2521"/>
                    <a:pt x="830" y="2642"/>
                    <a:pt x="878" y="2770"/>
                  </a:cubicBezTo>
                  <a:cubicBezTo>
                    <a:pt x="914" y="2872"/>
                    <a:pt x="951" y="2975"/>
                    <a:pt x="999" y="3072"/>
                  </a:cubicBezTo>
                  <a:cubicBezTo>
                    <a:pt x="1096" y="3012"/>
                    <a:pt x="1193" y="2945"/>
                    <a:pt x="1290" y="2885"/>
                  </a:cubicBezTo>
                  <a:cubicBezTo>
                    <a:pt x="1272" y="2812"/>
                    <a:pt x="1253" y="2739"/>
                    <a:pt x="1229" y="2673"/>
                  </a:cubicBezTo>
                  <a:cubicBezTo>
                    <a:pt x="1211" y="2594"/>
                    <a:pt x="1193" y="2521"/>
                    <a:pt x="1181" y="2443"/>
                  </a:cubicBezTo>
                  <a:cubicBezTo>
                    <a:pt x="1163" y="2370"/>
                    <a:pt x="1150" y="2285"/>
                    <a:pt x="1132" y="2206"/>
                  </a:cubicBezTo>
                  <a:cubicBezTo>
                    <a:pt x="1120" y="2134"/>
                    <a:pt x="1108" y="2055"/>
                    <a:pt x="1102" y="1976"/>
                  </a:cubicBezTo>
                  <a:lnTo>
                    <a:pt x="1126" y="1976"/>
                  </a:lnTo>
                  <a:cubicBezTo>
                    <a:pt x="1187" y="2134"/>
                    <a:pt x="1241" y="2285"/>
                    <a:pt x="1302" y="2437"/>
                  </a:cubicBezTo>
                  <a:lnTo>
                    <a:pt x="1393" y="2661"/>
                  </a:lnTo>
                  <a:lnTo>
                    <a:pt x="1441" y="2800"/>
                  </a:lnTo>
                  <a:lnTo>
                    <a:pt x="1544" y="2739"/>
                  </a:lnTo>
                  <a:lnTo>
                    <a:pt x="1526" y="2673"/>
                  </a:lnTo>
                  <a:cubicBezTo>
                    <a:pt x="1514" y="2570"/>
                    <a:pt x="1490" y="2479"/>
                    <a:pt x="1471" y="2382"/>
                  </a:cubicBezTo>
                  <a:cubicBezTo>
                    <a:pt x="1459" y="2291"/>
                    <a:pt x="1441" y="2194"/>
                    <a:pt x="1435" y="2097"/>
                  </a:cubicBezTo>
                  <a:cubicBezTo>
                    <a:pt x="1429" y="1995"/>
                    <a:pt x="1423" y="1898"/>
                    <a:pt x="1423" y="1801"/>
                  </a:cubicBezTo>
                  <a:cubicBezTo>
                    <a:pt x="1423" y="1704"/>
                    <a:pt x="1423" y="1601"/>
                    <a:pt x="1429" y="1504"/>
                  </a:cubicBezTo>
                  <a:lnTo>
                    <a:pt x="1459" y="1504"/>
                  </a:lnTo>
                  <a:cubicBezTo>
                    <a:pt x="1520" y="1898"/>
                    <a:pt x="1611" y="2285"/>
                    <a:pt x="1726" y="2648"/>
                  </a:cubicBezTo>
                  <a:cubicBezTo>
                    <a:pt x="1804" y="2594"/>
                    <a:pt x="1895" y="2558"/>
                    <a:pt x="1980" y="2509"/>
                  </a:cubicBezTo>
                  <a:cubicBezTo>
                    <a:pt x="2071" y="2473"/>
                    <a:pt x="2156" y="2430"/>
                    <a:pt x="2240" y="2388"/>
                  </a:cubicBezTo>
                  <a:cubicBezTo>
                    <a:pt x="2228" y="2297"/>
                    <a:pt x="2222" y="2206"/>
                    <a:pt x="2222" y="2110"/>
                  </a:cubicBezTo>
                  <a:cubicBezTo>
                    <a:pt x="2216" y="2013"/>
                    <a:pt x="2222" y="1922"/>
                    <a:pt x="2222" y="1825"/>
                  </a:cubicBezTo>
                  <a:cubicBezTo>
                    <a:pt x="2240" y="1631"/>
                    <a:pt x="2252" y="1438"/>
                    <a:pt x="2283" y="1238"/>
                  </a:cubicBezTo>
                  <a:lnTo>
                    <a:pt x="2307" y="1250"/>
                  </a:lnTo>
                  <a:cubicBezTo>
                    <a:pt x="2313" y="1450"/>
                    <a:pt x="2319" y="1649"/>
                    <a:pt x="2343" y="1843"/>
                  </a:cubicBezTo>
                  <a:cubicBezTo>
                    <a:pt x="2361" y="1946"/>
                    <a:pt x="2367" y="2043"/>
                    <a:pt x="2380" y="2140"/>
                  </a:cubicBezTo>
                  <a:lnTo>
                    <a:pt x="2404" y="2315"/>
                  </a:lnTo>
                  <a:cubicBezTo>
                    <a:pt x="2495" y="2279"/>
                    <a:pt x="2585" y="2237"/>
                    <a:pt x="2682" y="2200"/>
                  </a:cubicBezTo>
                  <a:lnTo>
                    <a:pt x="2682" y="2110"/>
                  </a:lnTo>
                  <a:cubicBezTo>
                    <a:pt x="2682" y="2013"/>
                    <a:pt x="2700" y="1916"/>
                    <a:pt x="2706" y="1813"/>
                  </a:cubicBezTo>
                  <a:cubicBezTo>
                    <a:pt x="2725" y="1613"/>
                    <a:pt x="2743" y="1413"/>
                    <a:pt x="2785" y="1207"/>
                  </a:cubicBezTo>
                  <a:cubicBezTo>
                    <a:pt x="2821" y="1008"/>
                    <a:pt x="2864" y="802"/>
                    <a:pt x="2924" y="596"/>
                  </a:cubicBezTo>
                  <a:lnTo>
                    <a:pt x="2955" y="602"/>
                  </a:lnTo>
                  <a:cubicBezTo>
                    <a:pt x="2937" y="826"/>
                    <a:pt x="2918" y="1038"/>
                    <a:pt x="2912" y="1250"/>
                  </a:cubicBezTo>
                  <a:cubicBezTo>
                    <a:pt x="2912" y="1353"/>
                    <a:pt x="2906" y="1462"/>
                    <a:pt x="2906" y="1565"/>
                  </a:cubicBezTo>
                  <a:lnTo>
                    <a:pt x="2906" y="1873"/>
                  </a:lnTo>
                  <a:cubicBezTo>
                    <a:pt x="2906" y="1952"/>
                    <a:pt x="2906" y="2037"/>
                    <a:pt x="2912" y="2116"/>
                  </a:cubicBezTo>
                  <a:cubicBezTo>
                    <a:pt x="2973" y="2097"/>
                    <a:pt x="3039" y="2073"/>
                    <a:pt x="3100" y="2049"/>
                  </a:cubicBezTo>
                  <a:cubicBezTo>
                    <a:pt x="3100" y="1995"/>
                    <a:pt x="3100" y="1934"/>
                    <a:pt x="3106" y="1886"/>
                  </a:cubicBezTo>
                  <a:cubicBezTo>
                    <a:pt x="3118" y="1771"/>
                    <a:pt x="3136" y="1662"/>
                    <a:pt x="3154" y="1553"/>
                  </a:cubicBezTo>
                  <a:cubicBezTo>
                    <a:pt x="3167" y="1438"/>
                    <a:pt x="3191" y="1329"/>
                    <a:pt x="3215" y="1220"/>
                  </a:cubicBezTo>
                  <a:cubicBezTo>
                    <a:pt x="3239" y="1111"/>
                    <a:pt x="3270" y="996"/>
                    <a:pt x="3300" y="887"/>
                  </a:cubicBezTo>
                  <a:cubicBezTo>
                    <a:pt x="3330" y="778"/>
                    <a:pt x="3366" y="663"/>
                    <a:pt x="3403" y="554"/>
                  </a:cubicBezTo>
                  <a:cubicBezTo>
                    <a:pt x="3439" y="439"/>
                    <a:pt x="3487" y="330"/>
                    <a:pt x="3530" y="221"/>
                  </a:cubicBezTo>
                  <a:lnTo>
                    <a:pt x="3554" y="227"/>
                  </a:lnTo>
                  <a:cubicBezTo>
                    <a:pt x="3494" y="469"/>
                    <a:pt x="3451" y="693"/>
                    <a:pt x="3409" y="929"/>
                  </a:cubicBezTo>
                  <a:cubicBezTo>
                    <a:pt x="3391" y="1050"/>
                    <a:pt x="3372" y="1165"/>
                    <a:pt x="3360" y="1280"/>
                  </a:cubicBezTo>
                  <a:cubicBezTo>
                    <a:pt x="3342" y="1401"/>
                    <a:pt x="3330" y="1510"/>
                    <a:pt x="3318" y="1625"/>
                  </a:cubicBezTo>
                  <a:cubicBezTo>
                    <a:pt x="3306" y="1746"/>
                    <a:pt x="3306" y="1861"/>
                    <a:pt x="3306" y="1976"/>
                  </a:cubicBezTo>
                  <a:lnTo>
                    <a:pt x="3306" y="1982"/>
                  </a:lnTo>
                  <a:cubicBezTo>
                    <a:pt x="3481" y="1928"/>
                    <a:pt x="3663" y="1886"/>
                    <a:pt x="3833" y="1837"/>
                  </a:cubicBezTo>
                  <a:cubicBezTo>
                    <a:pt x="3845" y="1819"/>
                    <a:pt x="3851" y="1789"/>
                    <a:pt x="3863" y="1764"/>
                  </a:cubicBezTo>
                  <a:cubicBezTo>
                    <a:pt x="3893" y="1710"/>
                    <a:pt x="3917" y="1668"/>
                    <a:pt x="3948" y="1613"/>
                  </a:cubicBezTo>
                  <a:lnTo>
                    <a:pt x="4032" y="1462"/>
                  </a:lnTo>
                  <a:cubicBezTo>
                    <a:pt x="4063" y="1407"/>
                    <a:pt x="4093" y="1353"/>
                    <a:pt x="4123" y="1310"/>
                  </a:cubicBezTo>
                  <a:cubicBezTo>
                    <a:pt x="4184" y="1214"/>
                    <a:pt x="4244" y="1105"/>
                    <a:pt x="4317" y="1014"/>
                  </a:cubicBezTo>
                  <a:lnTo>
                    <a:pt x="4341" y="1032"/>
                  </a:lnTo>
                  <a:cubicBezTo>
                    <a:pt x="4299" y="1159"/>
                    <a:pt x="4256" y="1274"/>
                    <a:pt x="4220" y="1395"/>
                  </a:cubicBezTo>
                  <a:cubicBezTo>
                    <a:pt x="4196" y="1444"/>
                    <a:pt x="4178" y="1504"/>
                    <a:pt x="4160" y="1565"/>
                  </a:cubicBezTo>
                  <a:cubicBezTo>
                    <a:pt x="4147" y="1619"/>
                    <a:pt x="4123" y="1680"/>
                    <a:pt x="4105" y="1740"/>
                  </a:cubicBezTo>
                  <a:cubicBezTo>
                    <a:pt x="4105" y="1758"/>
                    <a:pt x="4099" y="1764"/>
                    <a:pt x="4099" y="1777"/>
                  </a:cubicBezTo>
                  <a:cubicBezTo>
                    <a:pt x="4147" y="1764"/>
                    <a:pt x="4184" y="1758"/>
                    <a:pt x="4226" y="1746"/>
                  </a:cubicBezTo>
                  <a:cubicBezTo>
                    <a:pt x="4244" y="1716"/>
                    <a:pt x="4256" y="1680"/>
                    <a:pt x="4281" y="1649"/>
                  </a:cubicBezTo>
                  <a:cubicBezTo>
                    <a:pt x="4329" y="1589"/>
                    <a:pt x="4365" y="1528"/>
                    <a:pt x="4402" y="1462"/>
                  </a:cubicBezTo>
                  <a:cubicBezTo>
                    <a:pt x="4438" y="1395"/>
                    <a:pt x="4480" y="1335"/>
                    <a:pt x="4523" y="1262"/>
                  </a:cubicBezTo>
                  <a:cubicBezTo>
                    <a:pt x="4571" y="1201"/>
                    <a:pt x="4614" y="1135"/>
                    <a:pt x="4662" y="1074"/>
                  </a:cubicBezTo>
                  <a:cubicBezTo>
                    <a:pt x="4759" y="947"/>
                    <a:pt x="4856" y="826"/>
                    <a:pt x="4965" y="705"/>
                  </a:cubicBezTo>
                  <a:lnTo>
                    <a:pt x="4983" y="717"/>
                  </a:lnTo>
                  <a:cubicBezTo>
                    <a:pt x="4910" y="868"/>
                    <a:pt x="4826" y="1014"/>
                    <a:pt x="4759" y="1159"/>
                  </a:cubicBezTo>
                  <a:cubicBezTo>
                    <a:pt x="4723" y="1232"/>
                    <a:pt x="4680" y="1304"/>
                    <a:pt x="4650" y="1377"/>
                  </a:cubicBezTo>
                  <a:cubicBezTo>
                    <a:pt x="4620" y="1456"/>
                    <a:pt x="4583" y="1522"/>
                    <a:pt x="4553" y="1595"/>
                  </a:cubicBezTo>
                  <a:cubicBezTo>
                    <a:pt x="4541" y="1625"/>
                    <a:pt x="4529" y="1668"/>
                    <a:pt x="4517" y="1698"/>
                  </a:cubicBezTo>
                  <a:cubicBezTo>
                    <a:pt x="4614" y="1674"/>
                    <a:pt x="4723" y="1656"/>
                    <a:pt x="4819" y="1643"/>
                  </a:cubicBezTo>
                  <a:cubicBezTo>
                    <a:pt x="5086" y="1323"/>
                    <a:pt x="5346" y="929"/>
                    <a:pt x="5649" y="548"/>
                  </a:cubicBezTo>
                  <a:cubicBezTo>
                    <a:pt x="6030" y="596"/>
                    <a:pt x="6400" y="681"/>
                    <a:pt x="6769" y="790"/>
                  </a:cubicBezTo>
                  <a:lnTo>
                    <a:pt x="6763" y="657"/>
                  </a:lnTo>
                  <a:cubicBezTo>
                    <a:pt x="6157" y="275"/>
                    <a:pt x="5431" y="45"/>
                    <a:pt x="4674" y="9"/>
                  </a:cubicBezTo>
                  <a:cubicBezTo>
                    <a:pt x="4587" y="3"/>
                    <a:pt x="4499" y="0"/>
                    <a:pt x="4411"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a:off x="2643950" y="1814825"/>
              <a:ext cx="32575" cy="31300"/>
            </a:xfrm>
            <a:custGeom>
              <a:rect b="b" l="l" r="r" t="t"/>
              <a:pathLst>
                <a:path extrusionOk="0" h="1252" w="1303">
                  <a:moveTo>
                    <a:pt x="1192" y="1"/>
                  </a:moveTo>
                  <a:cubicBezTo>
                    <a:pt x="1180" y="1"/>
                    <a:pt x="1168" y="4"/>
                    <a:pt x="1158" y="10"/>
                  </a:cubicBezTo>
                  <a:cubicBezTo>
                    <a:pt x="692" y="313"/>
                    <a:pt x="299" y="701"/>
                    <a:pt x="20" y="1185"/>
                  </a:cubicBezTo>
                  <a:cubicBezTo>
                    <a:pt x="0" y="1214"/>
                    <a:pt x="41" y="1252"/>
                    <a:pt x="73" y="1252"/>
                  </a:cubicBezTo>
                  <a:cubicBezTo>
                    <a:pt x="80" y="1252"/>
                    <a:pt x="87" y="1250"/>
                    <a:pt x="93" y="1245"/>
                  </a:cubicBezTo>
                  <a:cubicBezTo>
                    <a:pt x="571" y="925"/>
                    <a:pt x="916" y="549"/>
                    <a:pt x="1273" y="107"/>
                  </a:cubicBezTo>
                  <a:cubicBezTo>
                    <a:pt x="1303" y="58"/>
                    <a:pt x="1244" y="1"/>
                    <a:pt x="1192"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a:off x="2569975" y="1826925"/>
              <a:ext cx="92950" cy="148450"/>
            </a:xfrm>
            <a:custGeom>
              <a:rect b="b" l="l" r="r" t="t"/>
              <a:pathLst>
                <a:path extrusionOk="0" h="5938" w="3718">
                  <a:moveTo>
                    <a:pt x="3560" y="1"/>
                  </a:moveTo>
                  <a:cubicBezTo>
                    <a:pt x="3486" y="1"/>
                    <a:pt x="3413" y="4"/>
                    <a:pt x="3342" y="11"/>
                  </a:cubicBezTo>
                  <a:cubicBezTo>
                    <a:pt x="3221" y="29"/>
                    <a:pt x="3088" y="47"/>
                    <a:pt x="2967" y="77"/>
                  </a:cubicBezTo>
                  <a:cubicBezTo>
                    <a:pt x="2719" y="138"/>
                    <a:pt x="2495" y="241"/>
                    <a:pt x="2271" y="362"/>
                  </a:cubicBezTo>
                  <a:lnTo>
                    <a:pt x="2477" y="404"/>
                  </a:lnTo>
                  <a:cubicBezTo>
                    <a:pt x="2628" y="441"/>
                    <a:pt x="2773" y="489"/>
                    <a:pt x="2918" y="544"/>
                  </a:cubicBezTo>
                  <a:lnTo>
                    <a:pt x="2918" y="562"/>
                  </a:lnTo>
                  <a:cubicBezTo>
                    <a:pt x="2773" y="550"/>
                    <a:pt x="2628" y="531"/>
                    <a:pt x="2477" y="525"/>
                  </a:cubicBezTo>
                  <a:cubicBezTo>
                    <a:pt x="2404" y="519"/>
                    <a:pt x="2331" y="519"/>
                    <a:pt x="2259" y="519"/>
                  </a:cubicBezTo>
                  <a:lnTo>
                    <a:pt x="2010" y="519"/>
                  </a:lnTo>
                  <a:cubicBezTo>
                    <a:pt x="1926" y="580"/>
                    <a:pt x="1841" y="640"/>
                    <a:pt x="1768" y="707"/>
                  </a:cubicBezTo>
                  <a:lnTo>
                    <a:pt x="1829" y="713"/>
                  </a:lnTo>
                  <a:cubicBezTo>
                    <a:pt x="1907" y="731"/>
                    <a:pt x="1992" y="737"/>
                    <a:pt x="2077" y="755"/>
                  </a:cubicBezTo>
                  <a:cubicBezTo>
                    <a:pt x="2240" y="786"/>
                    <a:pt x="2404" y="822"/>
                    <a:pt x="2567" y="864"/>
                  </a:cubicBezTo>
                  <a:lnTo>
                    <a:pt x="2567" y="889"/>
                  </a:lnTo>
                  <a:cubicBezTo>
                    <a:pt x="2410" y="883"/>
                    <a:pt x="2252" y="877"/>
                    <a:pt x="2089" y="877"/>
                  </a:cubicBezTo>
                  <a:cubicBezTo>
                    <a:pt x="1932" y="877"/>
                    <a:pt x="1774" y="883"/>
                    <a:pt x="1617" y="889"/>
                  </a:cubicBezTo>
                  <a:cubicBezTo>
                    <a:pt x="1599" y="889"/>
                    <a:pt x="1574" y="889"/>
                    <a:pt x="1562" y="895"/>
                  </a:cubicBezTo>
                  <a:cubicBezTo>
                    <a:pt x="1502" y="955"/>
                    <a:pt x="1435" y="1028"/>
                    <a:pt x="1375" y="1094"/>
                  </a:cubicBezTo>
                  <a:lnTo>
                    <a:pt x="1441" y="1101"/>
                  </a:lnTo>
                  <a:cubicBezTo>
                    <a:pt x="1538" y="1107"/>
                    <a:pt x="1635" y="1125"/>
                    <a:pt x="1738" y="1137"/>
                  </a:cubicBezTo>
                  <a:lnTo>
                    <a:pt x="1744" y="1161"/>
                  </a:lnTo>
                  <a:cubicBezTo>
                    <a:pt x="1653" y="1179"/>
                    <a:pt x="1562" y="1197"/>
                    <a:pt x="1471" y="1222"/>
                  </a:cubicBezTo>
                  <a:lnTo>
                    <a:pt x="1211" y="1282"/>
                  </a:lnTo>
                  <a:cubicBezTo>
                    <a:pt x="1084" y="1434"/>
                    <a:pt x="981" y="1609"/>
                    <a:pt x="872" y="1773"/>
                  </a:cubicBezTo>
                  <a:cubicBezTo>
                    <a:pt x="830" y="1845"/>
                    <a:pt x="787" y="1918"/>
                    <a:pt x="751" y="1984"/>
                  </a:cubicBezTo>
                  <a:cubicBezTo>
                    <a:pt x="799" y="1978"/>
                    <a:pt x="842" y="1978"/>
                    <a:pt x="878" y="1972"/>
                  </a:cubicBezTo>
                  <a:cubicBezTo>
                    <a:pt x="963" y="1966"/>
                    <a:pt x="1048" y="1954"/>
                    <a:pt x="1138" y="1948"/>
                  </a:cubicBezTo>
                  <a:lnTo>
                    <a:pt x="1393" y="1936"/>
                  </a:lnTo>
                  <a:cubicBezTo>
                    <a:pt x="1493" y="1936"/>
                    <a:pt x="1591" y="1932"/>
                    <a:pt x="1688" y="1932"/>
                  </a:cubicBezTo>
                  <a:cubicBezTo>
                    <a:pt x="1760" y="1932"/>
                    <a:pt x="1831" y="1934"/>
                    <a:pt x="1901" y="1942"/>
                  </a:cubicBezTo>
                  <a:lnTo>
                    <a:pt x="1907" y="1966"/>
                  </a:lnTo>
                  <a:lnTo>
                    <a:pt x="1435" y="2057"/>
                  </a:lnTo>
                  <a:cubicBezTo>
                    <a:pt x="1350" y="2069"/>
                    <a:pt x="1272" y="2087"/>
                    <a:pt x="1193" y="2106"/>
                  </a:cubicBezTo>
                  <a:lnTo>
                    <a:pt x="951" y="2166"/>
                  </a:lnTo>
                  <a:cubicBezTo>
                    <a:pt x="866" y="2190"/>
                    <a:pt x="787" y="2215"/>
                    <a:pt x="715" y="2239"/>
                  </a:cubicBezTo>
                  <a:cubicBezTo>
                    <a:pt x="678" y="2251"/>
                    <a:pt x="636" y="2257"/>
                    <a:pt x="600" y="2269"/>
                  </a:cubicBezTo>
                  <a:cubicBezTo>
                    <a:pt x="563" y="2336"/>
                    <a:pt x="533" y="2408"/>
                    <a:pt x="503" y="2487"/>
                  </a:cubicBezTo>
                  <a:lnTo>
                    <a:pt x="515" y="2487"/>
                  </a:lnTo>
                  <a:lnTo>
                    <a:pt x="727" y="2433"/>
                  </a:lnTo>
                  <a:cubicBezTo>
                    <a:pt x="799" y="2420"/>
                    <a:pt x="872" y="2402"/>
                    <a:pt x="951" y="2390"/>
                  </a:cubicBezTo>
                  <a:cubicBezTo>
                    <a:pt x="1090" y="2366"/>
                    <a:pt x="1235" y="2336"/>
                    <a:pt x="1381" y="2317"/>
                  </a:cubicBezTo>
                  <a:lnTo>
                    <a:pt x="1393" y="2342"/>
                  </a:lnTo>
                  <a:lnTo>
                    <a:pt x="1011" y="2499"/>
                  </a:lnTo>
                  <a:cubicBezTo>
                    <a:pt x="939" y="2523"/>
                    <a:pt x="878" y="2554"/>
                    <a:pt x="818" y="2584"/>
                  </a:cubicBezTo>
                  <a:lnTo>
                    <a:pt x="630" y="2669"/>
                  </a:lnTo>
                  <a:cubicBezTo>
                    <a:pt x="563" y="2699"/>
                    <a:pt x="503" y="2729"/>
                    <a:pt x="442" y="2765"/>
                  </a:cubicBezTo>
                  <a:cubicBezTo>
                    <a:pt x="424" y="2772"/>
                    <a:pt x="412" y="2784"/>
                    <a:pt x="388" y="2790"/>
                  </a:cubicBezTo>
                  <a:cubicBezTo>
                    <a:pt x="333" y="2941"/>
                    <a:pt x="285" y="3092"/>
                    <a:pt x="236" y="3244"/>
                  </a:cubicBezTo>
                  <a:cubicBezTo>
                    <a:pt x="194" y="3395"/>
                    <a:pt x="164" y="3553"/>
                    <a:pt x="121" y="3704"/>
                  </a:cubicBezTo>
                  <a:cubicBezTo>
                    <a:pt x="206" y="3674"/>
                    <a:pt x="291" y="3637"/>
                    <a:pt x="376" y="3607"/>
                  </a:cubicBezTo>
                  <a:lnTo>
                    <a:pt x="666" y="3492"/>
                  </a:lnTo>
                  <a:cubicBezTo>
                    <a:pt x="866" y="3425"/>
                    <a:pt x="1060" y="3347"/>
                    <a:pt x="1260" y="3280"/>
                  </a:cubicBezTo>
                  <a:lnTo>
                    <a:pt x="1272" y="3304"/>
                  </a:lnTo>
                  <a:cubicBezTo>
                    <a:pt x="1108" y="3401"/>
                    <a:pt x="927" y="3498"/>
                    <a:pt x="751" y="3601"/>
                  </a:cubicBezTo>
                  <a:cubicBezTo>
                    <a:pt x="660" y="3649"/>
                    <a:pt x="569" y="3698"/>
                    <a:pt x="479" y="3752"/>
                  </a:cubicBezTo>
                  <a:cubicBezTo>
                    <a:pt x="388" y="3801"/>
                    <a:pt x="291" y="3849"/>
                    <a:pt x="200" y="3904"/>
                  </a:cubicBezTo>
                  <a:cubicBezTo>
                    <a:pt x="164" y="3922"/>
                    <a:pt x="115" y="3946"/>
                    <a:pt x="79" y="3970"/>
                  </a:cubicBezTo>
                  <a:cubicBezTo>
                    <a:pt x="61" y="4067"/>
                    <a:pt x="55" y="4158"/>
                    <a:pt x="43" y="4255"/>
                  </a:cubicBezTo>
                  <a:lnTo>
                    <a:pt x="43" y="4273"/>
                  </a:lnTo>
                  <a:cubicBezTo>
                    <a:pt x="61" y="4255"/>
                    <a:pt x="91" y="4249"/>
                    <a:pt x="115" y="4237"/>
                  </a:cubicBezTo>
                  <a:lnTo>
                    <a:pt x="291" y="4152"/>
                  </a:lnTo>
                  <a:cubicBezTo>
                    <a:pt x="351" y="4122"/>
                    <a:pt x="406" y="4097"/>
                    <a:pt x="466" y="4067"/>
                  </a:cubicBezTo>
                  <a:cubicBezTo>
                    <a:pt x="575" y="4013"/>
                    <a:pt x="690" y="3964"/>
                    <a:pt x="805" y="3904"/>
                  </a:cubicBezTo>
                  <a:lnTo>
                    <a:pt x="830" y="3916"/>
                  </a:lnTo>
                  <a:cubicBezTo>
                    <a:pt x="787" y="3964"/>
                    <a:pt x="745" y="4001"/>
                    <a:pt x="697" y="4043"/>
                  </a:cubicBezTo>
                  <a:cubicBezTo>
                    <a:pt x="654" y="4091"/>
                    <a:pt x="606" y="4128"/>
                    <a:pt x="563" y="4164"/>
                  </a:cubicBezTo>
                  <a:cubicBezTo>
                    <a:pt x="515" y="4206"/>
                    <a:pt x="466" y="4243"/>
                    <a:pt x="412" y="4279"/>
                  </a:cubicBezTo>
                  <a:lnTo>
                    <a:pt x="261" y="4394"/>
                  </a:lnTo>
                  <a:cubicBezTo>
                    <a:pt x="206" y="4430"/>
                    <a:pt x="164" y="4479"/>
                    <a:pt x="115" y="4515"/>
                  </a:cubicBezTo>
                  <a:lnTo>
                    <a:pt x="24" y="4582"/>
                  </a:lnTo>
                  <a:cubicBezTo>
                    <a:pt x="0" y="5042"/>
                    <a:pt x="79" y="5514"/>
                    <a:pt x="261" y="5938"/>
                  </a:cubicBezTo>
                  <a:cubicBezTo>
                    <a:pt x="327" y="5871"/>
                    <a:pt x="394" y="5799"/>
                    <a:pt x="454" y="5732"/>
                  </a:cubicBezTo>
                  <a:lnTo>
                    <a:pt x="460" y="5708"/>
                  </a:lnTo>
                  <a:cubicBezTo>
                    <a:pt x="479" y="5635"/>
                    <a:pt x="503" y="5557"/>
                    <a:pt x="515" y="5484"/>
                  </a:cubicBezTo>
                  <a:cubicBezTo>
                    <a:pt x="557" y="5333"/>
                    <a:pt x="588" y="5181"/>
                    <a:pt x="624" y="5036"/>
                  </a:cubicBezTo>
                  <a:lnTo>
                    <a:pt x="751" y="4600"/>
                  </a:lnTo>
                  <a:lnTo>
                    <a:pt x="781" y="4606"/>
                  </a:lnTo>
                  <a:cubicBezTo>
                    <a:pt x="781" y="4763"/>
                    <a:pt x="769" y="4915"/>
                    <a:pt x="757" y="5066"/>
                  </a:cubicBezTo>
                  <a:cubicBezTo>
                    <a:pt x="751" y="5145"/>
                    <a:pt x="751" y="5218"/>
                    <a:pt x="751" y="5296"/>
                  </a:cubicBezTo>
                  <a:lnTo>
                    <a:pt x="745" y="5454"/>
                  </a:lnTo>
                  <a:cubicBezTo>
                    <a:pt x="836" y="5357"/>
                    <a:pt x="921" y="5254"/>
                    <a:pt x="999" y="5157"/>
                  </a:cubicBezTo>
                  <a:cubicBezTo>
                    <a:pt x="1084" y="5060"/>
                    <a:pt x="1169" y="4963"/>
                    <a:pt x="1241" y="4860"/>
                  </a:cubicBezTo>
                  <a:cubicBezTo>
                    <a:pt x="1235" y="4824"/>
                    <a:pt x="1229" y="4782"/>
                    <a:pt x="1235" y="4739"/>
                  </a:cubicBezTo>
                  <a:cubicBezTo>
                    <a:pt x="1241" y="4697"/>
                    <a:pt x="1254" y="4648"/>
                    <a:pt x="1254" y="4600"/>
                  </a:cubicBezTo>
                  <a:lnTo>
                    <a:pt x="1254" y="4455"/>
                  </a:lnTo>
                  <a:lnTo>
                    <a:pt x="1260" y="4309"/>
                  </a:lnTo>
                  <a:cubicBezTo>
                    <a:pt x="1266" y="4212"/>
                    <a:pt x="1272" y="4122"/>
                    <a:pt x="1284" y="4025"/>
                  </a:cubicBezTo>
                  <a:lnTo>
                    <a:pt x="1314" y="4025"/>
                  </a:lnTo>
                  <a:cubicBezTo>
                    <a:pt x="1344" y="4122"/>
                    <a:pt x="1375" y="4219"/>
                    <a:pt x="1393" y="4315"/>
                  </a:cubicBezTo>
                  <a:lnTo>
                    <a:pt x="1435" y="4467"/>
                  </a:lnTo>
                  <a:lnTo>
                    <a:pt x="1465" y="4588"/>
                  </a:lnTo>
                  <a:cubicBezTo>
                    <a:pt x="1532" y="4509"/>
                    <a:pt x="1587" y="4424"/>
                    <a:pt x="1653" y="4340"/>
                  </a:cubicBezTo>
                  <a:lnTo>
                    <a:pt x="1629" y="4225"/>
                  </a:lnTo>
                  <a:cubicBezTo>
                    <a:pt x="1623" y="4146"/>
                    <a:pt x="1617" y="4061"/>
                    <a:pt x="1599" y="3976"/>
                  </a:cubicBezTo>
                  <a:cubicBezTo>
                    <a:pt x="1587" y="3892"/>
                    <a:pt x="1574" y="3813"/>
                    <a:pt x="1568" y="3722"/>
                  </a:cubicBezTo>
                  <a:lnTo>
                    <a:pt x="1544" y="3462"/>
                  </a:lnTo>
                  <a:cubicBezTo>
                    <a:pt x="1532" y="3286"/>
                    <a:pt x="1526" y="3117"/>
                    <a:pt x="1526" y="2935"/>
                  </a:cubicBezTo>
                  <a:lnTo>
                    <a:pt x="1556" y="2935"/>
                  </a:lnTo>
                  <a:cubicBezTo>
                    <a:pt x="1599" y="3117"/>
                    <a:pt x="1647" y="3286"/>
                    <a:pt x="1683" y="3462"/>
                  </a:cubicBezTo>
                  <a:lnTo>
                    <a:pt x="1750" y="3722"/>
                  </a:lnTo>
                  <a:lnTo>
                    <a:pt x="1817" y="3976"/>
                  </a:lnTo>
                  <a:cubicBezTo>
                    <a:pt x="1829" y="4007"/>
                    <a:pt x="1835" y="4037"/>
                    <a:pt x="1847" y="4061"/>
                  </a:cubicBezTo>
                  <a:cubicBezTo>
                    <a:pt x="2010" y="3831"/>
                    <a:pt x="2150" y="3601"/>
                    <a:pt x="2295" y="3365"/>
                  </a:cubicBezTo>
                  <a:lnTo>
                    <a:pt x="2252" y="3250"/>
                  </a:lnTo>
                  <a:cubicBezTo>
                    <a:pt x="2228" y="3189"/>
                    <a:pt x="2222" y="3129"/>
                    <a:pt x="2222" y="3068"/>
                  </a:cubicBezTo>
                  <a:lnTo>
                    <a:pt x="2222" y="2887"/>
                  </a:lnTo>
                  <a:lnTo>
                    <a:pt x="2210" y="2705"/>
                  </a:lnTo>
                  <a:lnTo>
                    <a:pt x="2210" y="2523"/>
                  </a:lnTo>
                  <a:cubicBezTo>
                    <a:pt x="2222" y="2402"/>
                    <a:pt x="2222" y="2275"/>
                    <a:pt x="2228" y="2154"/>
                  </a:cubicBezTo>
                  <a:lnTo>
                    <a:pt x="2259" y="2160"/>
                  </a:lnTo>
                  <a:lnTo>
                    <a:pt x="2349" y="2548"/>
                  </a:lnTo>
                  <a:lnTo>
                    <a:pt x="2392" y="2735"/>
                  </a:lnTo>
                  <a:cubicBezTo>
                    <a:pt x="2410" y="2796"/>
                    <a:pt x="2422" y="2862"/>
                    <a:pt x="2440" y="2923"/>
                  </a:cubicBezTo>
                  <a:cubicBezTo>
                    <a:pt x="2452" y="2971"/>
                    <a:pt x="2464" y="3014"/>
                    <a:pt x="2477" y="3062"/>
                  </a:cubicBezTo>
                  <a:cubicBezTo>
                    <a:pt x="2525" y="2977"/>
                    <a:pt x="2561" y="2893"/>
                    <a:pt x="2604" y="2814"/>
                  </a:cubicBezTo>
                  <a:cubicBezTo>
                    <a:pt x="2592" y="2735"/>
                    <a:pt x="2585" y="2663"/>
                    <a:pt x="2573" y="2578"/>
                  </a:cubicBezTo>
                  <a:cubicBezTo>
                    <a:pt x="2567" y="2487"/>
                    <a:pt x="2561" y="2396"/>
                    <a:pt x="2561" y="2299"/>
                  </a:cubicBezTo>
                  <a:cubicBezTo>
                    <a:pt x="2555" y="2208"/>
                    <a:pt x="2543" y="2106"/>
                    <a:pt x="2537" y="2009"/>
                  </a:cubicBezTo>
                  <a:cubicBezTo>
                    <a:pt x="2531" y="1912"/>
                    <a:pt x="2525" y="1815"/>
                    <a:pt x="2513" y="1724"/>
                  </a:cubicBezTo>
                  <a:cubicBezTo>
                    <a:pt x="2507" y="1530"/>
                    <a:pt x="2495" y="1331"/>
                    <a:pt x="2483" y="1125"/>
                  </a:cubicBezTo>
                  <a:lnTo>
                    <a:pt x="2507" y="1125"/>
                  </a:lnTo>
                  <a:cubicBezTo>
                    <a:pt x="2555" y="1331"/>
                    <a:pt x="2598" y="1530"/>
                    <a:pt x="2646" y="1730"/>
                  </a:cubicBezTo>
                  <a:cubicBezTo>
                    <a:pt x="2664" y="1827"/>
                    <a:pt x="2682" y="1924"/>
                    <a:pt x="2707" y="2027"/>
                  </a:cubicBezTo>
                  <a:cubicBezTo>
                    <a:pt x="2725" y="2124"/>
                    <a:pt x="2743" y="2221"/>
                    <a:pt x="2767" y="2311"/>
                  </a:cubicBezTo>
                  <a:cubicBezTo>
                    <a:pt x="2773" y="2348"/>
                    <a:pt x="2779" y="2378"/>
                    <a:pt x="2785" y="2420"/>
                  </a:cubicBezTo>
                  <a:cubicBezTo>
                    <a:pt x="2876" y="2239"/>
                    <a:pt x="2955" y="2039"/>
                    <a:pt x="3040" y="1851"/>
                  </a:cubicBezTo>
                  <a:cubicBezTo>
                    <a:pt x="3112" y="1651"/>
                    <a:pt x="3197" y="1464"/>
                    <a:pt x="3270" y="1258"/>
                  </a:cubicBezTo>
                  <a:cubicBezTo>
                    <a:pt x="3433" y="858"/>
                    <a:pt x="3566" y="435"/>
                    <a:pt x="3718" y="5"/>
                  </a:cubicBezTo>
                  <a:cubicBezTo>
                    <a:pt x="3665" y="2"/>
                    <a:pt x="3612" y="1"/>
                    <a:pt x="3560"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a:off x="2649575" y="2189850"/>
              <a:ext cx="23650" cy="46325"/>
            </a:xfrm>
            <a:custGeom>
              <a:rect b="b" l="l" r="r" t="t"/>
              <a:pathLst>
                <a:path extrusionOk="0" h="1853" w="946">
                  <a:moveTo>
                    <a:pt x="352" y="0"/>
                  </a:moveTo>
                  <a:cubicBezTo>
                    <a:pt x="298" y="291"/>
                    <a:pt x="249" y="575"/>
                    <a:pt x="189" y="866"/>
                  </a:cubicBezTo>
                  <a:lnTo>
                    <a:pt x="98" y="1296"/>
                  </a:lnTo>
                  <a:cubicBezTo>
                    <a:pt x="74" y="1441"/>
                    <a:pt x="37" y="1586"/>
                    <a:pt x="1" y="1726"/>
                  </a:cubicBezTo>
                  <a:lnTo>
                    <a:pt x="655" y="1853"/>
                  </a:lnTo>
                  <a:cubicBezTo>
                    <a:pt x="679" y="1713"/>
                    <a:pt x="709" y="1562"/>
                    <a:pt x="733" y="1417"/>
                  </a:cubicBezTo>
                  <a:lnTo>
                    <a:pt x="806" y="975"/>
                  </a:lnTo>
                  <a:cubicBezTo>
                    <a:pt x="861" y="684"/>
                    <a:pt x="897" y="394"/>
                    <a:pt x="945" y="97"/>
                  </a:cubicBezTo>
                  <a:lnTo>
                    <a:pt x="352"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a:off x="2660325" y="2191100"/>
              <a:ext cx="13050" cy="3150"/>
            </a:xfrm>
            <a:custGeom>
              <a:rect b="b" l="l" r="r" t="t"/>
              <a:pathLst>
                <a:path extrusionOk="0" h="126" w="522">
                  <a:moveTo>
                    <a:pt x="110" y="1"/>
                  </a:moveTo>
                  <a:cubicBezTo>
                    <a:pt x="75" y="1"/>
                    <a:pt x="40" y="2"/>
                    <a:pt x="7" y="5"/>
                  </a:cubicBezTo>
                  <a:cubicBezTo>
                    <a:pt x="1" y="5"/>
                    <a:pt x="1" y="11"/>
                    <a:pt x="7" y="23"/>
                  </a:cubicBezTo>
                  <a:cubicBezTo>
                    <a:pt x="170" y="59"/>
                    <a:pt x="340" y="120"/>
                    <a:pt x="515" y="126"/>
                  </a:cubicBezTo>
                  <a:cubicBezTo>
                    <a:pt x="515" y="120"/>
                    <a:pt x="521" y="101"/>
                    <a:pt x="515" y="95"/>
                  </a:cubicBezTo>
                  <a:cubicBezTo>
                    <a:pt x="395" y="23"/>
                    <a:pt x="247" y="1"/>
                    <a:pt x="11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a:off x="2660325" y="2191100"/>
              <a:ext cx="13050" cy="3150"/>
            </a:xfrm>
            <a:custGeom>
              <a:rect b="b" l="l" r="r" t="t"/>
              <a:pathLst>
                <a:path extrusionOk="0" h="126" w="522">
                  <a:moveTo>
                    <a:pt x="110" y="1"/>
                  </a:moveTo>
                  <a:cubicBezTo>
                    <a:pt x="75" y="1"/>
                    <a:pt x="40" y="2"/>
                    <a:pt x="7" y="5"/>
                  </a:cubicBezTo>
                  <a:cubicBezTo>
                    <a:pt x="1" y="5"/>
                    <a:pt x="1" y="11"/>
                    <a:pt x="7" y="23"/>
                  </a:cubicBezTo>
                  <a:cubicBezTo>
                    <a:pt x="170" y="59"/>
                    <a:pt x="340" y="120"/>
                    <a:pt x="515" y="126"/>
                  </a:cubicBezTo>
                  <a:cubicBezTo>
                    <a:pt x="515" y="120"/>
                    <a:pt x="521" y="101"/>
                    <a:pt x="515" y="95"/>
                  </a:cubicBezTo>
                  <a:cubicBezTo>
                    <a:pt x="395" y="23"/>
                    <a:pt x="247" y="1"/>
                    <a:pt x="11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p:nvPr/>
          </p:nvSpPr>
          <p:spPr>
            <a:xfrm>
              <a:off x="2669400" y="2193625"/>
              <a:ext cx="3900" cy="21775"/>
            </a:xfrm>
            <a:custGeom>
              <a:rect b="b" l="l" r="r" t="t"/>
              <a:pathLst>
                <a:path extrusionOk="0" h="871" w="156">
                  <a:moveTo>
                    <a:pt x="148" y="0"/>
                  </a:moveTo>
                  <a:cubicBezTo>
                    <a:pt x="143" y="0"/>
                    <a:pt x="137" y="6"/>
                    <a:pt x="134" y="19"/>
                  </a:cubicBezTo>
                  <a:cubicBezTo>
                    <a:pt x="74" y="297"/>
                    <a:pt x="43" y="588"/>
                    <a:pt x="1" y="866"/>
                  </a:cubicBezTo>
                  <a:cubicBezTo>
                    <a:pt x="1" y="869"/>
                    <a:pt x="3" y="871"/>
                    <a:pt x="4" y="871"/>
                  </a:cubicBezTo>
                  <a:cubicBezTo>
                    <a:pt x="6" y="871"/>
                    <a:pt x="7" y="869"/>
                    <a:pt x="7" y="866"/>
                  </a:cubicBezTo>
                  <a:cubicBezTo>
                    <a:pt x="62" y="588"/>
                    <a:pt x="104" y="297"/>
                    <a:pt x="152" y="19"/>
                  </a:cubicBezTo>
                  <a:cubicBezTo>
                    <a:pt x="155" y="6"/>
                    <a:pt x="152" y="0"/>
                    <a:pt x="14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a:off x="2669400" y="2193625"/>
              <a:ext cx="3900" cy="21775"/>
            </a:xfrm>
            <a:custGeom>
              <a:rect b="b" l="l" r="r" t="t"/>
              <a:pathLst>
                <a:path extrusionOk="0" h="871" w="156">
                  <a:moveTo>
                    <a:pt x="148" y="0"/>
                  </a:moveTo>
                  <a:cubicBezTo>
                    <a:pt x="143" y="0"/>
                    <a:pt x="137" y="6"/>
                    <a:pt x="134" y="19"/>
                  </a:cubicBezTo>
                  <a:cubicBezTo>
                    <a:pt x="74" y="297"/>
                    <a:pt x="43" y="588"/>
                    <a:pt x="1" y="866"/>
                  </a:cubicBezTo>
                  <a:cubicBezTo>
                    <a:pt x="1" y="869"/>
                    <a:pt x="3" y="871"/>
                    <a:pt x="4" y="871"/>
                  </a:cubicBezTo>
                  <a:cubicBezTo>
                    <a:pt x="6" y="871"/>
                    <a:pt x="7" y="869"/>
                    <a:pt x="7" y="866"/>
                  </a:cubicBezTo>
                  <a:cubicBezTo>
                    <a:pt x="62" y="588"/>
                    <a:pt x="104" y="297"/>
                    <a:pt x="152" y="19"/>
                  </a:cubicBezTo>
                  <a:cubicBezTo>
                    <a:pt x="155" y="6"/>
                    <a:pt x="152" y="0"/>
                    <a:pt x="14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a:off x="2658825" y="2197750"/>
              <a:ext cx="9550" cy="3000"/>
            </a:xfrm>
            <a:custGeom>
              <a:rect b="b" l="l" r="r" t="t"/>
              <a:pathLst>
                <a:path extrusionOk="0" h="120" w="382">
                  <a:moveTo>
                    <a:pt x="68" y="0"/>
                  </a:moveTo>
                  <a:cubicBezTo>
                    <a:pt x="45" y="0"/>
                    <a:pt x="22" y="5"/>
                    <a:pt x="0" y="17"/>
                  </a:cubicBezTo>
                  <a:cubicBezTo>
                    <a:pt x="61" y="59"/>
                    <a:pt x="133" y="47"/>
                    <a:pt x="200" y="65"/>
                  </a:cubicBezTo>
                  <a:cubicBezTo>
                    <a:pt x="261" y="78"/>
                    <a:pt x="321" y="96"/>
                    <a:pt x="382" y="120"/>
                  </a:cubicBezTo>
                  <a:lnTo>
                    <a:pt x="382" y="108"/>
                  </a:lnTo>
                  <a:cubicBezTo>
                    <a:pt x="321" y="72"/>
                    <a:pt x="261" y="47"/>
                    <a:pt x="200" y="35"/>
                  </a:cubicBezTo>
                  <a:cubicBezTo>
                    <a:pt x="160" y="19"/>
                    <a:pt x="114" y="0"/>
                    <a:pt x="6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6"/>
            <p:cNvSpPr/>
            <p:nvPr/>
          </p:nvSpPr>
          <p:spPr>
            <a:xfrm>
              <a:off x="2658825" y="2197750"/>
              <a:ext cx="9550" cy="3000"/>
            </a:xfrm>
            <a:custGeom>
              <a:rect b="b" l="l" r="r" t="t"/>
              <a:pathLst>
                <a:path extrusionOk="0" h="120" w="382">
                  <a:moveTo>
                    <a:pt x="68" y="0"/>
                  </a:moveTo>
                  <a:cubicBezTo>
                    <a:pt x="45" y="0"/>
                    <a:pt x="22" y="5"/>
                    <a:pt x="0" y="17"/>
                  </a:cubicBezTo>
                  <a:cubicBezTo>
                    <a:pt x="61" y="59"/>
                    <a:pt x="133" y="47"/>
                    <a:pt x="200" y="65"/>
                  </a:cubicBezTo>
                  <a:cubicBezTo>
                    <a:pt x="261" y="78"/>
                    <a:pt x="321" y="96"/>
                    <a:pt x="382" y="120"/>
                  </a:cubicBezTo>
                  <a:lnTo>
                    <a:pt x="382" y="108"/>
                  </a:lnTo>
                  <a:cubicBezTo>
                    <a:pt x="321" y="72"/>
                    <a:pt x="261" y="47"/>
                    <a:pt x="200" y="35"/>
                  </a:cubicBezTo>
                  <a:cubicBezTo>
                    <a:pt x="160" y="19"/>
                    <a:pt x="114" y="0"/>
                    <a:pt x="6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p:nvPr/>
          </p:nvSpPr>
          <p:spPr>
            <a:xfrm>
              <a:off x="2655475" y="2217925"/>
              <a:ext cx="9125" cy="3425"/>
            </a:xfrm>
            <a:custGeom>
              <a:rect b="b" l="l" r="r" t="t"/>
              <a:pathLst>
                <a:path extrusionOk="0" h="137" w="365">
                  <a:moveTo>
                    <a:pt x="53" y="0"/>
                  </a:moveTo>
                  <a:cubicBezTo>
                    <a:pt x="36" y="0"/>
                    <a:pt x="18" y="3"/>
                    <a:pt x="1" y="9"/>
                  </a:cubicBezTo>
                  <a:cubicBezTo>
                    <a:pt x="49" y="46"/>
                    <a:pt x="104" y="40"/>
                    <a:pt x="152" y="52"/>
                  </a:cubicBezTo>
                  <a:cubicBezTo>
                    <a:pt x="225" y="70"/>
                    <a:pt x="292" y="100"/>
                    <a:pt x="358" y="136"/>
                  </a:cubicBezTo>
                  <a:cubicBezTo>
                    <a:pt x="364" y="136"/>
                    <a:pt x="364" y="130"/>
                    <a:pt x="358" y="130"/>
                  </a:cubicBezTo>
                  <a:cubicBezTo>
                    <a:pt x="304" y="82"/>
                    <a:pt x="243" y="58"/>
                    <a:pt x="183" y="40"/>
                  </a:cubicBezTo>
                  <a:cubicBezTo>
                    <a:pt x="147" y="22"/>
                    <a:pt x="101" y="0"/>
                    <a:pt x="53"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2655475" y="2217925"/>
              <a:ext cx="9125" cy="3425"/>
            </a:xfrm>
            <a:custGeom>
              <a:rect b="b" l="l" r="r" t="t"/>
              <a:pathLst>
                <a:path extrusionOk="0" h="137" w="365">
                  <a:moveTo>
                    <a:pt x="53" y="0"/>
                  </a:moveTo>
                  <a:cubicBezTo>
                    <a:pt x="36" y="0"/>
                    <a:pt x="18" y="3"/>
                    <a:pt x="1" y="9"/>
                  </a:cubicBezTo>
                  <a:cubicBezTo>
                    <a:pt x="49" y="46"/>
                    <a:pt x="104" y="40"/>
                    <a:pt x="152" y="52"/>
                  </a:cubicBezTo>
                  <a:cubicBezTo>
                    <a:pt x="225" y="70"/>
                    <a:pt x="292" y="100"/>
                    <a:pt x="358" y="136"/>
                  </a:cubicBezTo>
                  <a:cubicBezTo>
                    <a:pt x="364" y="136"/>
                    <a:pt x="364" y="130"/>
                    <a:pt x="358" y="130"/>
                  </a:cubicBezTo>
                  <a:cubicBezTo>
                    <a:pt x="304" y="82"/>
                    <a:pt x="243" y="58"/>
                    <a:pt x="183" y="40"/>
                  </a:cubicBezTo>
                  <a:cubicBezTo>
                    <a:pt x="147" y="22"/>
                    <a:pt x="101" y="0"/>
                    <a:pt x="5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a:off x="2660475" y="2203275"/>
              <a:ext cx="2900" cy="750"/>
            </a:xfrm>
            <a:custGeom>
              <a:rect b="b" l="l" r="r" t="t"/>
              <a:pathLst>
                <a:path extrusionOk="0" h="30" w="116">
                  <a:moveTo>
                    <a:pt x="50" y="1"/>
                  </a:moveTo>
                  <a:cubicBezTo>
                    <a:pt x="34" y="1"/>
                    <a:pt x="16" y="3"/>
                    <a:pt x="1" y="8"/>
                  </a:cubicBezTo>
                  <a:cubicBezTo>
                    <a:pt x="21" y="24"/>
                    <a:pt x="47" y="29"/>
                    <a:pt x="70" y="29"/>
                  </a:cubicBezTo>
                  <a:cubicBezTo>
                    <a:pt x="82" y="29"/>
                    <a:pt x="94" y="28"/>
                    <a:pt x="104" y="26"/>
                  </a:cubicBezTo>
                  <a:cubicBezTo>
                    <a:pt x="116" y="26"/>
                    <a:pt x="116" y="8"/>
                    <a:pt x="104" y="8"/>
                  </a:cubicBezTo>
                  <a:cubicBezTo>
                    <a:pt x="93" y="4"/>
                    <a:pt x="73"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a:off x="2660475" y="2203275"/>
              <a:ext cx="2900" cy="750"/>
            </a:xfrm>
            <a:custGeom>
              <a:rect b="b" l="l" r="r" t="t"/>
              <a:pathLst>
                <a:path extrusionOk="0" h="30" w="116">
                  <a:moveTo>
                    <a:pt x="50" y="1"/>
                  </a:moveTo>
                  <a:cubicBezTo>
                    <a:pt x="34" y="1"/>
                    <a:pt x="16" y="3"/>
                    <a:pt x="1" y="8"/>
                  </a:cubicBezTo>
                  <a:cubicBezTo>
                    <a:pt x="21" y="24"/>
                    <a:pt x="47" y="29"/>
                    <a:pt x="70" y="29"/>
                  </a:cubicBezTo>
                  <a:cubicBezTo>
                    <a:pt x="82" y="29"/>
                    <a:pt x="94" y="28"/>
                    <a:pt x="104" y="26"/>
                  </a:cubicBezTo>
                  <a:cubicBezTo>
                    <a:pt x="116" y="26"/>
                    <a:pt x="116" y="8"/>
                    <a:pt x="104" y="8"/>
                  </a:cubicBezTo>
                  <a:cubicBezTo>
                    <a:pt x="93" y="4"/>
                    <a:pt x="73"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2656700" y="2225225"/>
              <a:ext cx="3500" cy="1575"/>
            </a:xfrm>
            <a:custGeom>
              <a:rect b="b" l="l" r="r" t="t"/>
              <a:pathLst>
                <a:path extrusionOk="0" h="63" w="140">
                  <a:moveTo>
                    <a:pt x="57" y="1"/>
                  </a:moveTo>
                  <a:cubicBezTo>
                    <a:pt x="39" y="1"/>
                    <a:pt x="20" y="7"/>
                    <a:pt x="0" y="20"/>
                  </a:cubicBezTo>
                  <a:cubicBezTo>
                    <a:pt x="37" y="50"/>
                    <a:pt x="91" y="62"/>
                    <a:pt x="134" y="62"/>
                  </a:cubicBezTo>
                  <a:cubicBezTo>
                    <a:pt x="140" y="62"/>
                    <a:pt x="140" y="50"/>
                    <a:pt x="140" y="50"/>
                  </a:cubicBezTo>
                  <a:cubicBezTo>
                    <a:pt x="117" y="19"/>
                    <a:pt x="88" y="1"/>
                    <a:pt x="57"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a:off x="2656700" y="2225225"/>
              <a:ext cx="3500" cy="1575"/>
            </a:xfrm>
            <a:custGeom>
              <a:rect b="b" l="l" r="r" t="t"/>
              <a:pathLst>
                <a:path extrusionOk="0" h="63" w="140">
                  <a:moveTo>
                    <a:pt x="57" y="1"/>
                  </a:moveTo>
                  <a:cubicBezTo>
                    <a:pt x="39" y="1"/>
                    <a:pt x="20" y="7"/>
                    <a:pt x="0" y="20"/>
                  </a:cubicBezTo>
                  <a:cubicBezTo>
                    <a:pt x="37" y="50"/>
                    <a:pt x="91" y="62"/>
                    <a:pt x="134" y="62"/>
                  </a:cubicBezTo>
                  <a:cubicBezTo>
                    <a:pt x="140" y="62"/>
                    <a:pt x="140" y="50"/>
                    <a:pt x="140" y="50"/>
                  </a:cubicBezTo>
                  <a:cubicBezTo>
                    <a:pt x="117" y="19"/>
                    <a:pt x="88" y="1"/>
                    <a:pt x="57"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a:off x="2638525" y="2232975"/>
              <a:ext cx="27425" cy="47400"/>
            </a:xfrm>
            <a:custGeom>
              <a:rect b="b" l="l" r="r" t="t"/>
              <a:pathLst>
                <a:path extrusionOk="0" h="1896" w="1097">
                  <a:moveTo>
                    <a:pt x="437" y="1"/>
                  </a:moveTo>
                  <a:cubicBezTo>
                    <a:pt x="407" y="146"/>
                    <a:pt x="370" y="279"/>
                    <a:pt x="340" y="424"/>
                  </a:cubicBezTo>
                  <a:cubicBezTo>
                    <a:pt x="310" y="570"/>
                    <a:pt x="273" y="709"/>
                    <a:pt x="237" y="848"/>
                  </a:cubicBezTo>
                  <a:cubicBezTo>
                    <a:pt x="201" y="987"/>
                    <a:pt x="158" y="1133"/>
                    <a:pt x="122" y="1266"/>
                  </a:cubicBezTo>
                  <a:cubicBezTo>
                    <a:pt x="86" y="1411"/>
                    <a:pt x="37" y="1544"/>
                    <a:pt x="1" y="1684"/>
                  </a:cubicBezTo>
                  <a:lnTo>
                    <a:pt x="709" y="1896"/>
                  </a:lnTo>
                  <a:cubicBezTo>
                    <a:pt x="752" y="1744"/>
                    <a:pt x="794" y="1599"/>
                    <a:pt x="824" y="1454"/>
                  </a:cubicBezTo>
                  <a:cubicBezTo>
                    <a:pt x="855" y="1308"/>
                    <a:pt x="891" y="1157"/>
                    <a:pt x="921" y="1018"/>
                  </a:cubicBezTo>
                  <a:cubicBezTo>
                    <a:pt x="951" y="872"/>
                    <a:pt x="982" y="721"/>
                    <a:pt x="1012" y="576"/>
                  </a:cubicBezTo>
                  <a:cubicBezTo>
                    <a:pt x="1042" y="430"/>
                    <a:pt x="1073" y="279"/>
                    <a:pt x="1097" y="140"/>
                  </a:cubicBezTo>
                  <a:lnTo>
                    <a:pt x="437"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a:off x="2651700" y="2234500"/>
              <a:ext cx="14700" cy="3650"/>
            </a:xfrm>
            <a:custGeom>
              <a:rect b="b" l="l" r="r" t="t"/>
              <a:pathLst>
                <a:path extrusionOk="0" h="146" w="588">
                  <a:moveTo>
                    <a:pt x="13" y="0"/>
                  </a:moveTo>
                  <a:cubicBezTo>
                    <a:pt x="1" y="0"/>
                    <a:pt x="1" y="12"/>
                    <a:pt x="13" y="12"/>
                  </a:cubicBezTo>
                  <a:cubicBezTo>
                    <a:pt x="194" y="55"/>
                    <a:pt x="382" y="133"/>
                    <a:pt x="570" y="145"/>
                  </a:cubicBezTo>
                  <a:cubicBezTo>
                    <a:pt x="576" y="145"/>
                    <a:pt x="588" y="121"/>
                    <a:pt x="576" y="121"/>
                  </a:cubicBezTo>
                  <a:cubicBezTo>
                    <a:pt x="412" y="24"/>
                    <a:pt x="200" y="0"/>
                    <a:pt x="13"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a:off x="2651700" y="2234500"/>
              <a:ext cx="14700" cy="3650"/>
            </a:xfrm>
            <a:custGeom>
              <a:rect b="b" l="l" r="r" t="t"/>
              <a:pathLst>
                <a:path extrusionOk="0" h="146" w="588">
                  <a:moveTo>
                    <a:pt x="13" y="0"/>
                  </a:moveTo>
                  <a:cubicBezTo>
                    <a:pt x="1" y="0"/>
                    <a:pt x="1" y="12"/>
                    <a:pt x="13" y="12"/>
                  </a:cubicBezTo>
                  <a:cubicBezTo>
                    <a:pt x="194" y="55"/>
                    <a:pt x="382" y="133"/>
                    <a:pt x="570" y="145"/>
                  </a:cubicBezTo>
                  <a:cubicBezTo>
                    <a:pt x="576" y="145"/>
                    <a:pt x="588" y="121"/>
                    <a:pt x="576" y="121"/>
                  </a:cubicBezTo>
                  <a:cubicBezTo>
                    <a:pt x="412" y="24"/>
                    <a:pt x="200" y="0"/>
                    <a:pt x="1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a:off x="2661250" y="2237575"/>
              <a:ext cx="5150" cy="21725"/>
            </a:xfrm>
            <a:custGeom>
              <a:rect b="b" l="l" r="r" t="t"/>
              <a:pathLst>
                <a:path extrusionOk="0" h="869" w="206">
                  <a:moveTo>
                    <a:pt x="192" y="0"/>
                  </a:moveTo>
                  <a:cubicBezTo>
                    <a:pt x="185" y="0"/>
                    <a:pt x="178" y="5"/>
                    <a:pt x="176" y="16"/>
                  </a:cubicBezTo>
                  <a:cubicBezTo>
                    <a:pt x="133" y="150"/>
                    <a:pt x="103" y="295"/>
                    <a:pt x="85" y="440"/>
                  </a:cubicBezTo>
                  <a:cubicBezTo>
                    <a:pt x="48" y="585"/>
                    <a:pt x="30" y="725"/>
                    <a:pt x="0" y="864"/>
                  </a:cubicBezTo>
                  <a:cubicBezTo>
                    <a:pt x="0" y="867"/>
                    <a:pt x="2" y="869"/>
                    <a:pt x="3" y="869"/>
                  </a:cubicBezTo>
                  <a:cubicBezTo>
                    <a:pt x="5" y="869"/>
                    <a:pt x="6" y="867"/>
                    <a:pt x="6" y="864"/>
                  </a:cubicBezTo>
                  <a:cubicBezTo>
                    <a:pt x="42" y="725"/>
                    <a:pt x="85" y="585"/>
                    <a:pt x="115" y="440"/>
                  </a:cubicBezTo>
                  <a:cubicBezTo>
                    <a:pt x="145" y="295"/>
                    <a:pt x="176" y="162"/>
                    <a:pt x="206" y="16"/>
                  </a:cubicBezTo>
                  <a:cubicBezTo>
                    <a:pt x="206" y="7"/>
                    <a:pt x="199" y="0"/>
                    <a:pt x="19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a:off x="2645950" y="2238275"/>
              <a:ext cx="18200" cy="41500"/>
            </a:xfrm>
            <a:custGeom>
              <a:rect b="b" l="l" r="r" t="t"/>
              <a:pathLst>
                <a:path extrusionOk="0" h="1660" w="728">
                  <a:moveTo>
                    <a:pt x="412" y="0"/>
                  </a:moveTo>
                  <a:lnTo>
                    <a:pt x="376" y="152"/>
                  </a:lnTo>
                  <a:cubicBezTo>
                    <a:pt x="394" y="152"/>
                    <a:pt x="412" y="158"/>
                    <a:pt x="430" y="158"/>
                  </a:cubicBezTo>
                  <a:cubicBezTo>
                    <a:pt x="443" y="158"/>
                    <a:pt x="461" y="170"/>
                    <a:pt x="467" y="176"/>
                  </a:cubicBezTo>
                  <a:cubicBezTo>
                    <a:pt x="485" y="182"/>
                    <a:pt x="491" y="182"/>
                    <a:pt x="503" y="188"/>
                  </a:cubicBezTo>
                  <a:cubicBezTo>
                    <a:pt x="527" y="200"/>
                    <a:pt x="552" y="212"/>
                    <a:pt x="564" y="231"/>
                  </a:cubicBezTo>
                  <a:cubicBezTo>
                    <a:pt x="606" y="249"/>
                    <a:pt x="624" y="279"/>
                    <a:pt x="624" y="279"/>
                  </a:cubicBezTo>
                  <a:cubicBezTo>
                    <a:pt x="624" y="279"/>
                    <a:pt x="618" y="279"/>
                    <a:pt x="606" y="291"/>
                  </a:cubicBezTo>
                  <a:cubicBezTo>
                    <a:pt x="588" y="291"/>
                    <a:pt x="576" y="297"/>
                    <a:pt x="552" y="297"/>
                  </a:cubicBezTo>
                  <a:cubicBezTo>
                    <a:pt x="503" y="297"/>
                    <a:pt x="455" y="291"/>
                    <a:pt x="400" y="279"/>
                  </a:cubicBezTo>
                  <a:cubicBezTo>
                    <a:pt x="382" y="273"/>
                    <a:pt x="364" y="273"/>
                    <a:pt x="346" y="267"/>
                  </a:cubicBezTo>
                  <a:lnTo>
                    <a:pt x="321" y="364"/>
                  </a:lnTo>
                  <a:lnTo>
                    <a:pt x="352" y="364"/>
                  </a:lnTo>
                  <a:cubicBezTo>
                    <a:pt x="376" y="370"/>
                    <a:pt x="400" y="382"/>
                    <a:pt x="412" y="394"/>
                  </a:cubicBezTo>
                  <a:cubicBezTo>
                    <a:pt x="424" y="400"/>
                    <a:pt x="430" y="412"/>
                    <a:pt x="430" y="418"/>
                  </a:cubicBezTo>
                  <a:cubicBezTo>
                    <a:pt x="430" y="418"/>
                    <a:pt x="430" y="424"/>
                    <a:pt x="436" y="424"/>
                  </a:cubicBezTo>
                  <a:lnTo>
                    <a:pt x="430" y="430"/>
                  </a:lnTo>
                  <a:cubicBezTo>
                    <a:pt x="424" y="442"/>
                    <a:pt x="412" y="449"/>
                    <a:pt x="406" y="449"/>
                  </a:cubicBezTo>
                  <a:cubicBezTo>
                    <a:pt x="382" y="461"/>
                    <a:pt x="364" y="461"/>
                    <a:pt x="340" y="461"/>
                  </a:cubicBezTo>
                  <a:cubicBezTo>
                    <a:pt x="334" y="461"/>
                    <a:pt x="315" y="455"/>
                    <a:pt x="309" y="449"/>
                  </a:cubicBezTo>
                  <a:cubicBezTo>
                    <a:pt x="261" y="612"/>
                    <a:pt x="225" y="781"/>
                    <a:pt x="182" y="945"/>
                  </a:cubicBezTo>
                  <a:cubicBezTo>
                    <a:pt x="194" y="945"/>
                    <a:pt x="200" y="957"/>
                    <a:pt x="219" y="957"/>
                  </a:cubicBezTo>
                  <a:cubicBezTo>
                    <a:pt x="273" y="969"/>
                    <a:pt x="321" y="999"/>
                    <a:pt x="364" y="1024"/>
                  </a:cubicBezTo>
                  <a:cubicBezTo>
                    <a:pt x="376" y="1036"/>
                    <a:pt x="394" y="1054"/>
                    <a:pt x="406" y="1060"/>
                  </a:cubicBezTo>
                  <a:lnTo>
                    <a:pt x="424" y="1078"/>
                  </a:lnTo>
                  <a:cubicBezTo>
                    <a:pt x="424" y="1078"/>
                    <a:pt x="412" y="1078"/>
                    <a:pt x="400" y="1084"/>
                  </a:cubicBezTo>
                  <a:cubicBezTo>
                    <a:pt x="382" y="1084"/>
                    <a:pt x="370" y="1090"/>
                    <a:pt x="346" y="1090"/>
                  </a:cubicBezTo>
                  <a:cubicBezTo>
                    <a:pt x="303" y="1090"/>
                    <a:pt x="243" y="1084"/>
                    <a:pt x="188" y="1060"/>
                  </a:cubicBezTo>
                  <a:cubicBezTo>
                    <a:pt x="170" y="1054"/>
                    <a:pt x="164" y="1054"/>
                    <a:pt x="152" y="1048"/>
                  </a:cubicBezTo>
                  <a:lnTo>
                    <a:pt x="103" y="1199"/>
                  </a:lnTo>
                  <a:cubicBezTo>
                    <a:pt x="122" y="1199"/>
                    <a:pt x="128" y="1199"/>
                    <a:pt x="140" y="1205"/>
                  </a:cubicBezTo>
                  <a:cubicBezTo>
                    <a:pt x="164" y="1211"/>
                    <a:pt x="188" y="1230"/>
                    <a:pt x="200" y="1254"/>
                  </a:cubicBezTo>
                  <a:cubicBezTo>
                    <a:pt x="212" y="1260"/>
                    <a:pt x="219" y="1272"/>
                    <a:pt x="219" y="1278"/>
                  </a:cubicBezTo>
                  <a:lnTo>
                    <a:pt x="219" y="1290"/>
                  </a:lnTo>
                  <a:lnTo>
                    <a:pt x="212" y="1296"/>
                  </a:lnTo>
                  <a:cubicBezTo>
                    <a:pt x="200" y="1302"/>
                    <a:pt x="194" y="1302"/>
                    <a:pt x="182" y="1314"/>
                  </a:cubicBezTo>
                  <a:cubicBezTo>
                    <a:pt x="170" y="1317"/>
                    <a:pt x="156" y="1319"/>
                    <a:pt x="143" y="1319"/>
                  </a:cubicBezTo>
                  <a:cubicBezTo>
                    <a:pt x="129" y="1319"/>
                    <a:pt x="116" y="1317"/>
                    <a:pt x="103" y="1314"/>
                  </a:cubicBezTo>
                  <a:cubicBezTo>
                    <a:pt x="91" y="1302"/>
                    <a:pt x="79" y="1302"/>
                    <a:pt x="73" y="1296"/>
                  </a:cubicBezTo>
                  <a:lnTo>
                    <a:pt x="1" y="1556"/>
                  </a:lnTo>
                  <a:lnTo>
                    <a:pt x="370" y="1659"/>
                  </a:lnTo>
                  <a:cubicBezTo>
                    <a:pt x="400" y="1526"/>
                    <a:pt x="430" y="1393"/>
                    <a:pt x="461" y="1266"/>
                  </a:cubicBezTo>
                  <a:cubicBezTo>
                    <a:pt x="491" y="1127"/>
                    <a:pt x="521" y="999"/>
                    <a:pt x="552" y="872"/>
                  </a:cubicBezTo>
                  <a:cubicBezTo>
                    <a:pt x="582" y="733"/>
                    <a:pt x="606" y="606"/>
                    <a:pt x="636" y="479"/>
                  </a:cubicBezTo>
                  <a:cubicBezTo>
                    <a:pt x="667" y="352"/>
                    <a:pt x="697" y="212"/>
                    <a:pt x="727" y="85"/>
                  </a:cubicBezTo>
                  <a:lnTo>
                    <a:pt x="412"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2649875" y="2240825"/>
              <a:ext cx="10625" cy="3375"/>
            </a:xfrm>
            <a:custGeom>
              <a:rect b="b" l="l" r="r" t="t"/>
              <a:pathLst>
                <a:path extrusionOk="0" h="135" w="425">
                  <a:moveTo>
                    <a:pt x="69" y="1"/>
                  </a:moveTo>
                  <a:cubicBezTo>
                    <a:pt x="46" y="1"/>
                    <a:pt x="23" y="4"/>
                    <a:pt x="1" y="14"/>
                  </a:cubicBezTo>
                  <a:cubicBezTo>
                    <a:pt x="68" y="62"/>
                    <a:pt x="152" y="50"/>
                    <a:pt x="219" y="68"/>
                  </a:cubicBezTo>
                  <a:cubicBezTo>
                    <a:pt x="286" y="80"/>
                    <a:pt x="358" y="104"/>
                    <a:pt x="425" y="135"/>
                  </a:cubicBezTo>
                  <a:lnTo>
                    <a:pt x="425" y="129"/>
                  </a:lnTo>
                  <a:cubicBezTo>
                    <a:pt x="364" y="80"/>
                    <a:pt x="298" y="62"/>
                    <a:pt x="225" y="38"/>
                  </a:cubicBezTo>
                  <a:cubicBezTo>
                    <a:pt x="178" y="21"/>
                    <a:pt x="123" y="1"/>
                    <a:pt x="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2649875" y="2240825"/>
              <a:ext cx="10625" cy="3375"/>
            </a:xfrm>
            <a:custGeom>
              <a:rect b="b" l="l" r="r" t="t"/>
              <a:pathLst>
                <a:path extrusionOk="0" h="135" w="425">
                  <a:moveTo>
                    <a:pt x="69" y="1"/>
                  </a:moveTo>
                  <a:cubicBezTo>
                    <a:pt x="46" y="1"/>
                    <a:pt x="23" y="4"/>
                    <a:pt x="1" y="14"/>
                  </a:cubicBezTo>
                  <a:cubicBezTo>
                    <a:pt x="68" y="62"/>
                    <a:pt x="152" y="50"/>
                    <a:pt x="219" y="68"/>
                  </a:cubicBezTo>
                  <a:cubicBezTo>
                    <a:pt x="286" y="80"/>
                    <a:pt x="358" y="104"/>
                    <a:pt x="425" y="135"/>
                  </a:cubicBezTo>
                  <a:lnTo>
                    <a:pt x="425" y="129"/>
                  </a:lnTo>
                  <a:cubicBezTo>
                    <a:pt x="364" y="80"/>
                    <a:pt x="298" y="62"/>
                    <a:pt x="225" y="38"/>
                  </a:cubicBezTo>
                  <a:cubicBezTo>
                    <a:pt x="178" y="21"/>
                    <a:pt x="123" y="1"/>
                    <a:pt x="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2645800" y="2260650"/>
              <a:ext cx="10025" cy="4125"/>
            </a:xfrm>
            <a:custGeom>
              <a:rect b="b" l="l" r="r" t="t"/>
              <a:pathLst>
                <a:path extrusionOk="0" h="165" w="401">
                  <a:moveTo>
                    <a:pt x="45" y="0"/>
                  </a:moveTo>
                  <a:cubicBezTo>
                    <a:pt x="31" y="0"/>
                    <a:pt x="16" y="3"/>
                    <a:pt x="1" y="8"/>
                  </a:cubicBezTo>
                  <a:cubicBezTo>
                    <a:pt x="49" y="44"/>
                    <a:pt x="116" y="56"/>
                    <a:pt x="170" y="68"/>
                  </a:cubicBezTo>
                  <a:cubicBezTo>
                    <a:pt x="249" y="92"/>
                    <a:pt x="315" y="129"/>
                    <a:pt x="388" y="165"/>
                  </a:cubicBezTo>
                  <a:cubicBezTo>
                    <a:pt x="400" y="165"/>
                    <a:pt x="400" y="159"/>
                    <a:pt x="400" y="159"/>
                  </a:cubicBezTo>
                  <a:cubicBezTo>
                    <a:pt x="340" y="111"/>
                    <a:pt x="279" y="74"/>
                    <a:pt x="206" y="50"/>
                  </a:cubicBezTo>
                  <a:cubicBezTo>
                    <a:pt x="154" y="31"/>
                    <a:pt x="101" y="0"/>
                    <a:pt x="4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2645800" y="2260650"/>
              <a:ext cx="10025" cy="4125"/>
            </a:xfrm>
            <a:custGeom>
              <a:rect b="b" l="l" r="r" t="t"/>
              <a:pathLst>
                <a:path extrusionOk="0" h="165" w="401">
                  <a:moveTo>
                    <a:pt x="45" y="0"/>
                  </a:moveTo>
                  <a:cubicBezTo>
                    <a:pt x="31" y="0"/>
                    <a:pt x="16" y="3"/>
                    <a:pt x="1" y="8"/>
                  </a:cubicBezTo>
                  <a:cubicBezTo>
                    <a:pt x="49" y="44"/>
                    <a:pt x="116" y="56"/>
                    <a:pt x="170" y="68"/>
                  </a:cubicBezTo>
                  <a:cubicBezTo>
                    <a:pt x="249" y="92"/>
                    <a:pt x="315" y="129"/>
                    <a:pt x="388" y="165"/>
                  </a:cubicBezTo>
                  <a:cubicBezTo>
                    <a:pt x="400" y="165"/>
                    <a:pt x="400" y="159"/>
                    <a:pt x="400" y="159"/>
                  </a:cubicBezTo>
                  <a:cubicBezTo>
                    <a:pt x="340" y="111"/>
                    <a:pt x="279" y="74"/>
                    <a:pt x="206" y="50"/>
                  </a:cubicBezTo>
                  <a:cubicBezTo>
                    <a:pt x="154" y="31"/>
                    <a:pt x="101" y="0"/>
                    <a:pt x="4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a:off x="2651700" y="2246475"/>
              <a:ext cx="3200" cy="825"/>
            </a:xfrm>
            <a:custGeom>
              <a:rect b="b" l="l" r="r" t="t"/>
              <a:pathLst>
                <a:path extrusionOk="0" h="33" w="128">
                  <a:moveTo>
                    <a:pt x="43" y="0"/>
                  </a:moveTo>
                  <a:cubicBezTo>
                    <a:pt x="30" y="0"/>
                    <a:pt x="16" y="2"/>
                    <a:pt x="1" y="5"/>
                  </a:cubicBezTo>
                  <a:cubicBezTo>
                    <a:pt x="22" y="26"/>
                    <a:pt x="51" y="33"/>
                    <a:pt x="81" y="33"/>
                  </a:cubicBezTo>
                  <a:cubicBezTo>
                    <a:pt x="95" y="33"/>
                    <a:pt x="109" y="32"/>
                    <a:pt x="122" y="30"/>
                  </a:cubicBezTo>
                  <a:cubicBezTo>
                    <a:pt x="128" y="30"/>
                    <a:pt x="128" y="12"/>
                    <a:pt x="122" y="12"/>
                  </a:cubicBezTo>
                  <a:cubicBezTo>
                    <a:pt x="97" y="7"/>
                    <a:pt x="72" y="0"/>
                    <a:pt x="4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a:off x="2651700" y="2246475"/>
              <a:ext cx="3200" cy="825"/>
            </a:xfrm>
            <a:custGeom>
              <a:rect b="b" l="l" r="r" t="t"/>
              <a:pathLst>
                <a:path extrusionOk="0" h="33" w="128">
                  <a:moveTo>
                    <a:pt x="43" y="0"/>
                  </a:moveTo>
                  <a:cubicBezTo>
                    <a:pt x="30" y="0"/>
                    <a:pt x="16" y="2"/>
                    <a:pt x="1" y="5"/>
                  </a:cubicBezTo>
                  <a:cubicBezTo>
                    <a:pt x="22" y="26"/>
                    <a:pt x="51" y="33"/>
                    <a:pt x="81" y="33"/>
                  </a:cubicBezTo>
                  <a:cubicBezTo>
                    <a:pt x="95" y="33"/>
                    <a:pt x="109" y="32"/>
                    <a:pt x="122" y="30"/>
                  </a:cubicBezTo>
                  <a:cubicBezTo>
                    <a:pt x="128" y="30"/>
                    <a:pt x="128" y="12"/>
                    <a:pt x="122" y="12"/>
                  </a:cubicBezTo>
                  <a:cubicBezTo>
                    <a:pt x="97" y="7"/>
                    <a:pt x="72" y="0"/>
                    <a:pt x="4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2646700" y="2268150"/>
              <a:ext cx="3975" cy="1775"/>
            </a:xfrm>
            <a:custGeom>
              <a:rect b="b" l="l" r="r" t="t"/>
              <a:pathLst>
                <a:path extrusionOk="0" h="71" w="159">
                  <a:moveTo>
                    <a:pt x="48" y="1"/>
                  </a:moveTo>
                  <a:cubicBezTo>
                    <a:pt x="33" y="1"/>
                    <a:pt x="17" y="4"/>
                    <a:pt x="1" y="10"/>
                  </a:cubicBezTo>
                  <a:cubicBezTo>
                    <a:pt x="43" y="47"/>
                    <a:pt x="98" y="65"/>
                    <a:pt x="152" y="71"/>
                  </a:cubicBezTo>
                  <a:cubicBezTo>
                    <a:pt x="158" y="71"/>
                    <a:pt x="158" y="65"/>
                    <a:pt x="158" y="53"/>
                  </a:cubicBezTo>
                  <a:cubicBezTo>
                    <a:pt x="123" y="22"/>
                    <a:pt x="88" y="1"/>
                    <a:pt x="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2646700" y="2268150"/>
              <a:ext cx="3975" cy="1775"/>
            </a:xfrm>
            <a:custGeom>
              <a:rect b="b" l="l" r="r" t="t"/>
              <a:pathLst>
                <a:path extrusionOk="0" h="71" w="159">
                  <a:moveTo>
                    <a:pt x="48" y="1"/>
                  </a:moveTo>
                  <a:cubicBezTo>
                    <a:pt x="33" y="1"/>
                    <a:pt x="17" y="4"/>
                    <a:pt x="1" y="10"/>
                  </a:cubicBezTo>
                  <a:cubicBezTo>
                    <a:pt x="43" y="47"/>
                    <a:pt x="98" y="65"/>
                    <a:pt x="152" y="71"/>
                  </a:cubicBezTo>
                  <a:cubicBezTo>
                    <a:pt x="158" y="71"/>
                    <a:pt x="158" y="65"/>
                    <a:pt x="158" y="53"/>
                  </a:cubicBezTo>
                  <a:cubicBezTo>
                    <a:pt x="123" y="22"/>
                    <a:pt x="88" y="1"/>
                    <a:pt x="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2623700" y="2275050"/>
              <a:ext cx="32875" cy="48000"/>
            </a:xfrm>
            <a:custGeom>
              <a:rect b="b" l="l" r="r" t="t"/>
              <a:pathLst>
                <a:path extrusionOk="0" h="1920" w="1315">
                  <a:moveTo>
                    <a:pt x="600" y="1"/>
                  </a:moveTo>
                  <a:lnTo>
                    <a:pt x="467" y="406"/>
                  </a:lnTo>
                  <a:lnTo>
                    <a:pt x="321" y="818"/>
                  </a:lnTo>
                  <a:lnTo>
                    <a:pt x="170" y="1218"/>
                  </a:lnTo>
                  <a:lnTo>
                    <a:pt x="1" y="1617"/>
                  </a:lnTo>
                  <a:lnTo>
                    <a:pt x="751" y="1920"/>
                  </a:lnTo>
                  <a:lnTo>
                    <a:pt x="909" y="1496"/>
                  </a:lnTo>
                  <a:lnTo>
                    <a:pt x="1054" y="1066"/>
                  </a:lnTo>
                  <a:lnTo>
                    <a:pt x="1193" y="636"/>
                  </a:lnTo>
                  <a:cubicBezTo>
                    <a:pt x="1230" y="491"/>
                    <a:pt x="1272" y="346"/>
                    <a:pt x="1314" y="207"/>
                  </a:cubicBezTo>
                  <a:lnTo>
                    <a:pt x="600"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a:off x="2640800" y="2276725"/>
              <a:ext cx="15750" cy="5200"/>
            </a:xfrm>
            <a:custGeom>
              <a:rect b="b" l="l" r="r" t="t"/>
              <a:pathLst>
                <a:path extrusionOk="0" h="208" w="630">
                  <a:moveTo>
                    <a:pt x="7" y="0"/>
                  </a:moveTo>
                  <a:cubicBezTo>
                    <a:pt x="1" y="0"/>
                    <a:pt x="1" y="6"/>
                    <a:pt x="7" y="6"/>
                  </a:cubicBezTo>
                  <a:cubicBezTo>
                    <a:pt x="201" y="79"/>
                    <a:pt x="406" y="170"/>
                    <a:pt x="612" y="206"/>
                  </a:cubicBezTo>
                  <a:cubicBezTo>
                    <a:pt x="613" y="207"/>
                    <a:pt x="614" y="207"/>
                    <a:pt x="614" y="207"/>
                  </a:cubicBezTo>
                  <a:cubicBezTo>
                    <a:pt x="621" y="207"/>
                    <a:pt x="629" y="187"/>
                    <a:pt x="618" y="182"/>
                  </a:cubicBezTo>
                  <a:cubicBezTo>
                    <a:pt x="437" y="67"/>
                    <a:pt x="219" y="18"/>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a:off x="2640800" y="2276725"/>
              <a:ext cx="15750" cy="5200"/>
            </a:xfrm>
            <a:custGeom>
              <a:rect b="b" l="l" r="r" t="t"/>
              <a:pathLst>
                <a:path extrusionOk="0" h="208" w="630">
                  <a:moveTo>
                    <a:pt x="7" y="0"/>
                  </a:moveTo>
                  <a:cubicBezTo>
                    <a:pt x="1" y="0"/>
                    <a:pt x="1" y="6"/>
                    <a:pt x="7" y="6"/>
                  </a:cubicBezTo>
                  <a:cubicBezTo>
                    <a:pt x="201" y="79"/>
                    <a:pt x="406" y="170"/>
                    <a:pt x="612" y="206"/>
                  </a:cubicBezTo>
                  <a:cubicBezTo>
                    <a:pt x="613" y="207"/>
                    <a:pt x="614" y="207"/>
                    <a:pt x="614" y="207"/>
                  </a:cubicBezTo>
                  <a:cubicBezTo>
                    <a:pt x="621" y="207"/>
                    <a:pt x="629" y="187"/>
                    <a:pt x="618" y="182"/>
                  </a:cubicBezTo>
                  <a:cubicBezTo>
                    <a:pt x="437" y="67"/>
                    <a:pt x="219" y="18"/>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2649425" y="2281375"/>
              <a:ext cx="7150" cy="21475"/>
            </a:xfrm>
            <a:custGeom>
              <a:rect b="b" l="l" r="r" t="t"/>
              <a:pathLst>
                <a:path extrusionOk="0" h="859" w="286">
                  <a:moveTo>
                    <a:pt x="269" y="0"/>
                  </a:moveTo>
                  <a:cubicBezTo>
                    <a:pt x="263" y="0"/>
                    <a:pt x="258" y="3"/>
                    <a:pt x="255" y="8"/>
                  </a:cubicBezTo>
                  <a:cubicBezTo>
                    <a:pt x="201" y="147"/>
                    <a:pt x="158" y="287"/>
                    <a:pt x="122" y="426"/>
                  </a:cubicBezTo>
                  <a:cubicBezTo>
                    <a:pt x="86" y="571"/>
                    <a:pt x="43" y="710"/>
                    <a:pt x="1" y="850"/>
                  </a:cubicBezTo>
                  <a:cubicBezTo>
                    <a:pt x="1" y="856"/>
                    <a:pt x="2" y="859"/>
                    <a:pt x="4" y="859"/>
                  </a:cubicBezTo>
                  <a:cubicBezTo>
                    <a:pt x="5" y="859"/>
                    <a:pt x="7" y="856"/>
                    <a:pt x="7" y="850"/>
                  </a:cubicBezTo>
                  <a:cubicBezTo>
                    <a:pt x="61" y="716"/>
                    <a:pt x="110" y="577"/>
                    <a:pt x="152" y="438"/>
                  </a:cubicBezTo>
                  <a:cubicBezTo>
                    <a:pt x="201" y="299"/>
                    <a:pt x="237" y="153"/>
                    <a:pt x="285" y="20"/>
                  </a:cubicBezTo>
                  <a:cubicBezTo>
                    <a:pt x="285" y="6"/>
                    <a:pt x="277" y="0"/>
                    <a:pt x="269"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a:off x="2649425" y="2281375"/>
              <a:ext cx="7150" cy="21475"/>
            </a:xfrm>
            <a:custGeom>
              <a:rect b="b" l="l" r="r" t="t"/>
              <a:pathLst>
                <a:path extrusionOk="0" h="859" w="286">
                  <a:moveTo>
                    <a:pt x="269" y="0"/>
                  </a:moveTo>
                  <a:cubicBezTo>
                    <a:pt x="263" y="0"/>
                    <a:pt x="258" y="3"/>
                    <a:pt x="255" y="8"/>
                  </a:cubicBezTo>
                  <a:cubicBezTo>
                    <a:pt x="201" y="147"/>
                    <a:pt x="158" y="287"/>
                    <a:pt x="122" y="426"/>
                  </a:cubicBezTo>
                  <a:cubicBezTo>
                    <a:pt x="86" y="571"/>
                    <a:pt x="43" y="710"/>
                    <a:pt x="1" y="850"/>
                  </a:cubicBezTo>
                  <a:cubicBezTo>
                    <a:pt x="1" y="856"/>
                    <a:pt x="2" y="859"/>
                    <a:pt x="4" y="859"/>
                  </a:cubicBezTo>
                  <a:cubicBezTo>
                    <a:pt x="5" y="859"/>
                    <a:pt x="7" y="856"/>
                    <a:pt x="7" y="850"/>
                  </a:cubicBezTo>
                  <a:cubicBezTo>
                    <a:pt x="61" y="716"/>
                    <a:pt x="110" y="577"/>
                    <a:pt x="152" y="438"/>
                  </a:cubicBezTo>
                  <a:cubicBezTo>
                    <a:pt x="201" y="299"/>
                    <a:pt x="237" y="153"/>
                    <a:pt x="285" y="20"/>
                  </a:cubicBezTo>
                  <a:cubicBezTo>
                    <a:pt x="285" y="6"/>
                    <a:pt x="277" y="0"/>
                    <a:pt x="269"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a:off x="2631875" y="2280800"/>
              <a:ext cx="21975" cy="41800"/>
            </a:xfrm>
            <a:custGeom>
              <a:rect b="b" l="l" r="r" t="t"/>
              <a:pathLst>
                <a:path extrusionOk="0" h="1672" w="879">
                  <a:moveTo>
                    <a:pt x="539" y="1"/>
                  </a:moveTo>
                  <a:lnTo>
                    <a:pt x="485" y="152"/>
                  </a:lnTo>
                  <a:cubicBezTo>
                    <a:pt x="509" y="164"/>
                    <a:pt x="521" y="164"/>
                    <a:pt x="545" y="170"/>
                  </a:cubicBezTo>
                  <a:cubicBezTo>
                    <a:pt x="558" y="176"/>
                    <a:pt x="576" y="176"/>
                    <a:pt x="588" y="182"/>
                  </a:cubicBezTo>
                  <a:cubicBezTo>
                    <a:pt x="606" y="195"/>
                    <a:pt x="618" y="201"/>
                    <a:pt x="630" y="207"/>
                  </a:cubicBezTo>
                  <a:lnTo>
                    <a:pt x="697" y="255"/>
                  </a:lnTo>
                  <a:cubicBezTo>
                    <a:pt x="733" y="285"/>
                    <a:pt x="757" y="316"/>
                    <a:pt x="757" y="316"/>
                  </a:cubicBezTo>
                  <a:lnTo>
                    <a:pt x="673" y="316"/>
                  </a:lnTo>
                  <a:cubicBezTo>
                    <a:pt x="630" y="316"/>
                    <a:pt x="570" y="297"/>
                    <a:pt x="515" y="285"/>
                  </a:cubicBezTo>
                  <a:cubicBezTo>
                    <a:pt x="491" y="273"/>
                    <a:pt x="479" y="267"/>
                    <a:pt x="455" y="261"/>
                  </a:cubicBezTo>
                  <a:cubicBezTo>
                    <a:pt x="449" y="291"/>
                    <a:pt x="430" y="322"/>
                    <a:pt x="424" y="352"/>
                  </a:cubicBezTo>
                  <a:cubicBezTo>
                    <a:pt x="430" y="352"/>
                    <a:pt x="449" y="352"/>
                    <a:pt x="455" y="358"/>
                  </a:cubicBezTo>
                  <a:cubicBezTo>
                    <a:pt x="479" y="370"/>
                    <a:pt x="497" y="382"/>
                    <a:pt x="515" y="400"/>
                  </a:cubicBezTo>
                  <a:cubicBezTo>
                    <a:pt x="521" y="406"/>
                    <a:pt x="527" y="412"/>
                    <a:pt x="527" y="419"/>
                  </a:cubicBezTo>
                  <a:cubicBezTo>
                    <a:pt x="527" y="419"/>
                    <a:pt x="527" y="431"/>
                    <a:pt x="539" y="431"/>
                  </a:cubicBezTo>
                  <a:lnTo>
                    <a:pt x="527" y="437"/>
                  </a:lnTo>
                  <a:cubicBezTo>
                    <a:pt x="521" y="443"/>
                    <a:pt x="515" y="443"/>
                    <a:pt x="497" y="449"/>
                  </a:cubicBezTo>
                  <a:cubicBezTo>
                    <a:pt x="484" y="458"/>
                    <a:pt x="464" y="463"/>
                    <a:pt x="445" y="463"/>
                  </a:cubicBezTo>
                  <a:cubicBezTo>
                    <a:pt x="438" y="463"/>
                    <a:pt x="431" y="463"/>
                    <a:pt x="424" y="461"/>
                  </a:cubicBezTo>
                  <a:cubicBezTo>
                    <a:pt x="418" y="461"/>
                    <a:pt x="400" y="449"/>
                    <a:pt x="394" y="443"/>
                  </a:cubicBezTo>
                  <a:cubicBezTo>
                    <a:pt x="340" y="600"/>
                    <a:pt x="279" y="770"/>
                    <a:pt x="218" y="927"/>
                  </a:cubicBezTo>
                  <a:cubicBezTo>
                    <a:pt x="237" y="933"/>
                    <a:pt x="249" y="933"/>
                    <a:pt x="267" y="945"/>
                  </a:cubicBezTo>
                  <a:cubicBezTo>
                    <a:pt x="327" y="963"/>
                    <a:pt x="376" y="1006"/>
                    <a:pt x="418" y="1036"/>
                  </a:cubicBezTo>
                  <a:cubicBezTo>
                    <a:pt x="436" y="1048"/>
                    <a:pt x="455" y="1066"/>
                    <a:pt x="461" y="1078"/>
                  </a:cubicBezTo>
                  <a:cubicBezTo>
                    <a:pt x="467" y="1097"/>
                    <a:pt x="479" y="1103"/>
                    <a:pt x="479" y="1103"/>
                  </a:cubicBezTo>
                  <a:lnTo>
                    <a:pt x="394" y="1103"/>
                  </a:lnTo>
                  <a:cubicBezTo>
                    <a:pt x="346" y="1097"/>
                    <a:pt x="279" y="1078"/>
                    <a:pt x="225" y="1054"/>
                  </a:cubicBezTo>
                  <a:cubicBezTo>
                    <a:pt x="212" y="1048"/>
                    <a:pt x="206" y="1042"/>
                    <a:pt x="188" y="1042"/>
                  </a:cubicBezTo>
                  <a:cubicBezTo>
                    <a:pt x="176" y="1097"/>
                    <a:pt x="152" y="1139"/>
                    <a:pt x="128" y="1193"/>
                  </a:cubicBezTo>
                  <a:cubicBezTo>
                    <a:pt x="146" y="1193"/>
                    <a:pt x="158" y="1200"/>
                    <a:pt x="164" y="1200"/>
                  </a:cubicBezTo>
                  <a:cubicBezTo>
                    <a:pt x="188" y="1206"/>
                    <a:pt x="212" y="1230"/>
                    <a:pt x="225" y="1254"/>
                  </a:cubicBezTo>
                  <a:cubicBezTo>
                    <a:pt x="237" y="1260"/>
                    <a:pt x="243" y="1278"/>
                    <a:pt x="243" y="1284"/>
                  </a:cubicBezTo>
                  <a:lnTo>
                    <a:pt x="243" y="1290"/>
                  </a:lnTo>
                  <a:lnTo>
                    <a:pt x="243" y="1296"/>
                  </a:lnTo>
                  <a:cubicBezTo>
                    <a:pt x="243" y="1296"/>
                    <a:pt x="237" y="1296"/>
                    <a:pt x="237" y="1309"/>
                  </a:cubicBezTo>
                  <a:cubicBezTo>
                    <a:pt x="225" y="1309"/>
                    <a:pt x="212" y="1315"/>
                    <a:pt x="206" y="1315"/>
                  </a:cubicBezTo>
                  <a:cubicBezTo>
                    <a:pt x="199" y="1316"/>
                    <a:pt x="192" y="1317"/>
                    <a:pt x="184" y="1317"/>
                  </a:cubicBezTo>
                  <a:cubicBezTo>
                    <a:pt x="165" y="1317"/>
                    <a:pt x="145" y="1313"/>
                    <a:pt x="128" y="1309"/>
                  </a:cubicBezTo>
                  <a:cubicBezTo>
                    <a:pt x="116" y="1296"/>
                    <a:pt x="103" y="1290"/>
                    <a:pt x="97" y="1284"/>
                  </a:cubicBezTo>
                  <a:lnTo>
                    <a:pt x="1" y="1533"/>
                  </a:lnTo>
                  <a:lnTo>
                    <a:pt x="370" y="1672"/>
                  </a:lnTo>
                  <a:lnTo>
                    <a:pt x="509" y="1284"/>
                  </a:lnTo>
                  <a:cubicBezTo>
                    <a:pt x="551" y="1151"/>
                    <a:pt x="588" y="1024"/>
                    <a:pt x="636" y="897"/>
                  </a:cubicBezTo>
                  <a:cubicBezTo>
                    <a:pt x="673" y="770"/>
                    <a:pt x="721" y="636"/>
                    <a:pt x="757" y="509"/>
                  </a:cubicBezTo>
                  <a:cubicBezTo>
                    <a:pt x="800" y="382"/>
                    <a:pt x="842" y="255"/>
                    <a:pt x="878" y="122"/>
                  </a:cubicBezTo>
                  <a:lnTo>
                    <a:pt x="539"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2638225" y="2283050"/>
              <a:ext cx="11850" cy="4450"/>
            </a:xfrm>
            <a:custGeom>
              <a:rect b="b" l="l" r="r" t="t"/>
              <a:pathLst>
                <a:path extrusionOk="0" h="178" w="474">
                  <a:moveTo>
                    <a:pt x="54" y="0"/>
                  </a:moveTo>
                  <a:cubicBezTo>
                    <a:pt x="36" y="0"/>
                    <a:pt x="18" y="3"/>
                    <a:pt x="1" y="8"/>
                  </a:cubicBezTo>
                  <a:cubicBezTo>
                    <a:pt x="73" y="56"/>
                    <a:pt x="164" y="56"/>
                    <a:pt x="249" y="86"/>
                  </a:cubicBezTo>
                  <a:cubicBezTo>
                    <a:pt x="322" y="111"/>
                    <a:pt x="388" y="141"/>
                    <a:pt x="467" y="177"/>
                  </a:cubicBezTo>
                  <a:cubicBezTo>
                    <a:pt x="467" y="177"/>
                    <a:pt x="473" y="171"/>
                    <a:pt x="467" y="171"/>
                  </a:cubicBezTo>
                  <a:cubicBezTo>
                    <a:pt x="400" y="117"/>
                    <a:pt x="328" y="86"/>
                    <a:pt x="255" y="56"/>
                  </a:cubicBezTo>
                  <a:cubicBezTo>
                    <a:pt x="193" y="32"/>
                    <a:pt x="123" y="0"/>
                    <a:pt x="5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2638225" y="2283050"/>
              <a:ext cx="11850" cy="4450"/>
            </a:xfrm>
            <a:custGeom>
              <a:rect b="b" l="l" r="r" t="t"/>
              <a:pathLst>
                <a:path extrusionOk="0" h="178" w="474">
                  <a:moveTo>
                    <a:pt x="54" y="0"/>
                  </a:moveTo>
                  <a:cubicBezTo>
                    <a:pt x="36" y="0"/>
                    <a:pt x="18" y="3"/>
                    <a:pt x="1" y="8"/>
                  </a:cubicBezTo>
                  <a:cubicBezTo>
                    <a:pt x="73" y="56"/>
                    <a:pt x="164" y="56"/>
                    <a:pt x="249" y="86"/>
                  </a:cubicBezTo>
                  <a:cubicBezTo>
                    <a:pt x="322" y="111"/>
                    <a:pt x="388" y="141"/>
                    <a:pt x="467" y="177"/>
                  </a:cubicBezTo>
                  <a:cubicBezTo>
                    <a:pt x="467" y="177"/>
                    <a:pt x="473" y="171"/>
                    <a:pt x="467" y="171"/>
                  </a:cubicBezTo>
                  <a:cubicBezTo>
                    <a:pt x="400" y="117"/>
                    <a:pt x="328" y="86"/>
                    <a:pt x="255" y="56"/>
                  </a:cubicBezTo>
                  <a:cubicBezTo>
                    <a:pt x="193" y="32"/>
                    <a:pt x="123" y="0"/>
                    <a:pt x="5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2632625" y="2302275"/>
              <a:ext cx="10175" cy="5350"/>
            </a:xfrm>
            <a:custGeom>
              <a:rect b="b" l="l" r="r" t="t"/>
              <a:pathLst>
                <a:path extrusionOk="0" h="214" w="407">
                  <a:moveTo>
                    <a:pt x="15" y="1"/>
                  </a:moveTo>
                  <a:cubicBezTo>
                    <a:pt x="10" y="1"/>
                    <a:pt x="5" y="1"/>
                    <a:pt x="1" y="1"/>
                  </a:cubicBezTo>
                  <a:cubicBezTo>
                    <a:pt x="43" y="44"/>
                    <a:pt x="116" y="62"/>
                    <a:pt x="176" y="86"/>
                  </a:cubicBezTo>
                  <a:cubicBezTo>
                    <a:pt x="255" y="117"/>
                    <a:pt x="334" y="165"/>
                    <a:pt x="400" y="213"/>
                  </a:cubicBezTo>
                  <a:cubicBezTo>
                    <a:pt x="406" y="213"/>
                    <a:pt x="406" y="207"/>
                    <a:pt x="406" y="207"/>
                  </a:cubicBezTo>
                  <a:cubicBezTo>
                    <a:pt x="346" y="153"/>
                    <a:pt x="279" y="104"/>
                    <a:pt x="213" y="74"/>
                  </a:cubicBezTo>
                  <a:cubicBezTo>
                    <a:pt x="150" y="40"/>
                    <a:pt x="83" y="1"/>
                    <a:pt x="1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6"/>
            <p:cNvSpPr/>
            <p:nvPr/>
          </p:nvSpPr>
          <p:spPr>
            <a:xfrm>
              <a:off x="2632625" y="2302275"/>
              <a:ext cx="10175" cy="5350"/>
            </a:xfrm>
            <a:custGeom>
              <a:rect b="b" l="l" r="r" t="t"/>
              <a:pathLst>
                <a:path extrusionOk="0" h="214" w="407">
                  <a:moveTo>
                    <a:pt x="15" y="1"/>
                  </a:moveTo>
                  <a:cubicBezTo>
                    <a:pt x="10" y="1"/>
                    <a:pt x="5" y="1"/>
                    <a:pt x="1" y="1"/>
                  </a:cubicBezTo>
                  <a:cubicBezTo>
                    <a:pt x="43" y="44"/>
                    <a:pt x="116" y="62"/>
                    <a:pt x="176" y="86"/>
                  </a:cubicBezTo>
                  <a:cubicBezTo>
                    <a:pt x="255" y="117"/>
                    <a:pt x="334" y="165"/>
                    <a:pt x="400" y="213"/>
                  </a:cubicBezTo>
                  <a:cubicBezTo>
                    <a:pt x="406" y="213"/>
                    <a:pt x="406" y="207"/>
                    <a:pt x="406" y="207"/>
                  </a:cubicBezTo>
                  <a:cubicBezTo>
                    <a:pt x="346" y="153"/>
                    <a:pt x="279" y="104"/>
                    <a:pt x="213" y="74"/>
                  </a:cubicBezTo>
                  <a:cubicBezTo>
                    <a:pt x="150" y="40"/>
                    <a:pt x="83" y="1"/>
                    <a:pt x="1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a:off x="2640050" y="2288875"/>
              <a:ext cx="3350" cy="1200"/>
            </a:xfrm>
            <a:custGeom>
              <a:rect b="b" l="l" r="r" t="t"/>
              <a:pathLst>
                <a:path extrusionOk="0" h="48" w="134">
                  <a:moveTo>
                    <a:pt x="30" y="1"/>
                  </a:moveTo>
                  <a:cubicBezTo>
                    <a:pt x="20" y="1"/>
                    <a:pt x="10" y="2"/>
                    <a:pt x="0" y="5"/>
                  </a:cubicBezTo>
                  <a:cubicBezTo>
                    <a:pt x="31" y="35"/>
                    <a:pt x="79" y="47"/>
                    <a:pt x="128" y="47"/>
                  </a:cubicBezTo>
                  <a:cubicBezTo>
                    <a:pt x="134" y="47"/>
                    <a:pt x="134" y="35"/>
                    <a:pt x="128" y="29"/>
                  </a:cubicBezTo>
                  <a:cubicBezTo>
                    <a:pt x="99" y="15"/>
                    <a:pt x="64" y="1"/>
                    <a:pt x="3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2640050" y="2288875"/>
              <a:ext cx="3350" cy="1200"/>
            </a:xfrm>
            <a:custGeom>
              <a:rect b="b" l="l" r="r" t="t"/>
              <a:pathLst>
                <a:path extrusionOk="0" h="48" w="134">
                  <a:moveTo>
                    <a:pt x="30" y="1"/>
                  </a:moveTo>
                  <a:cubicBezTo>
                    <a:pt x="20" y="1"/>
                    <a:pt x="10" y="2"/>
                    <a:pt x="0" y="5"/>
                  </a:cubicBezTo>
                  <a:cubicBezTo>
                    <a:pt x="31" y="35"/>
                    <a:pt x="79" y="47"/>
                    <a:pt x="128" y="47"/>
                  </a:cubicBezTo>
                  <a:cubicBezTo>
                    <a:pt x="134" y="47"/>
                    <a:pt x="134" y="35"/>
                    <a:pt x="128" y="29"/>
                  </a:cubicBezTo>
                  <a:cubicBezTo>
                    <a:pt x="99" y="15"/>
                    <a:pt x="64" y="1"/>
                    <a:pt x="3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2633075" y="2309950"/>
              <a:ext cx="4275" cy="1900"/>
            </a:xfrm>
            <a:custGeom>
              <a:rect b="b" l="l" r="r" t="t"/>
              <a:pathLst>
                <a:path extrusionOk="0" h="76" w="171">
                  <a:moveTo>
                    <a:pt x="26" y="1"/>
                  </a:moveTo>
                  <a:cubicBezTo>
                    <a:pt x="18" y="1"/>
                    <a:pt x="9" y="1"/>
                    <a:pt x="1" y="3"/>
                  </a:cubicBezTo>
                  <a:cubicBezTo>
                    <a:pt x="43" y="40"/>
                    <a:pt x="98" y="70"/>
                    <a:pt x="158" y="76"/>
                  </a:cubicBezTo>
                  <a:cubicBezTo>
                    <a:pt x="164" y="76"/>
                    <a:pt x="170" y="70"/>
                    <a:pt x="164" y="64"/>
                  </a:cubicBezTo>
                  <a:cubicBezTo>
                    <a:pt x="128" y="28"/>
                    <a:pt x="75" y="1"/>
                    <a:pt x="2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a:off x="2633075" y="2309950"/>
              <a:ext cx="4275" cy="1900"/>
            </a:xfrm>
            <a:custGeom>
              <a:rect b="b" l="l" r="r" t="t"/>
              <a:pathLst>
                <a:path extrusionOk="0" h="76" w="171">
                  <a:moveTo>
                    <a:pt x="26" y="1"/>
                  </a:moveTo>
                  <a:cubicBezTo>
                    <a:pt x="18" y="1"/>
                    <a:pt x="9" y="1"/>
                    <a:pt x="1" y="3"/>
                  </a:cubicBezTo>
                  <a:cubicBezTo>
                    <a:pt x="43" y="40"/>
                    <a:pt x="98" y="70"/>
                    <a:pt x="158" y="76"/>
                  </a:cubicBezTo>
                  <a:cubicBezTo>
                    <a:pt x="164" y="76"/>
                    <a:pt x="170" y="70"/>
                    <a:pt x="164" y="64"/>
                  </a:cubicBezTo>
                  <a:cubicBezTo>
                    <a:pt x="128" y="28"/>
                    <a:pt x="75" y="1"/>
                    <a:pt x="26"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a:off x="2604775" y="2315475"/>
              <a:ext cx="37725" cy="49050"/>
            </a:xfrm>
            <a:custGeom>
              <a:rect b="b" l="l" r="r" t="t"/>
              <a:pathLst>
                <a:path extrusionOk="0" h="1962" w="1509">
                  <a:moveTo>
                    <a:pt x="758" y="0"/>
                  </a:moveTo>
                  <a:lnTo>
                    <a:pt x="582" y="394"/>
                  </a:lnTo>
                  <a:lnTo>
                    <a:pt x="406" y="787"/>
                  </a:lnTo>
                  <a:lnTo>
                    <a:pt x="207" y="1175"/>
                  </a:lnTo>
                  <a:lnTo>
                    <a:pt x="1" y="1562"/>
                  </a:lnTo>
                  <a:lnTo>
                    <a:pt x="788" y="1962"/>
                  </a:lnTo>
                  <a:lnTo>
                    <a:pt x="982" y="1556"/>
                  </a:lnTo>
                  <a:lnTo>
                    <a:pt x="1169" y="1144"/>
                  </a:lnTo>
                  <a:lnTo>
                    <a:pt x="1339" y="727"/>
                  </a:lnTo>
                  <a:lnTo>
                    <a:pt x="1508" y="303"/>
                  </a:lnTo>
                  <a:lnTo>
                    <a:pt x="758"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a:off x="2625975" y="2317425"/>
              <a:ext cx="16475" cy="7325"/>
            </a:xfrm>
            <a:custGeom>
              <a:rect b="b" l="l" r="r" t="t"/>
              <a:pathLst>
                <a:path extrusionOk="0" h="293" w="659">
                  <a:moveTo>
                    <a:pt x="12" y="1"/>
                  </a:moveTo>
                  <a:cubicBezTo>
                    <a:pt x="0" y="1"/>
                    <a:pt x="0" y="7"/>
                    <a:pt x="0" y="7"/>
                  </a:cubicBezTo>
                  <a:cubicBezTo>
                    <a:pt x="206" y="104"/>
                    <a:pt x="418" y="219"/>
                    <a:pt x="636" y="285"/>
                  </a:cubicBezTo>
                  <a:cubicBezTo>
                    <a:pt x="641" y="290"/>
                    <a:pt x="645" y="292"/>
                    <a:pt x="648" y="292"/>
                  </a:cubicBezTo>
                  <a:cubicBezTo>
                    <a:pt x="657" y="292"/>
                    <a:pt x="659" y="278"/>
                    <a:pt x="654" y="273"/>
                  </a:cubicBezTo>
                  <a:cubicBezTo>
                    <a:pt x="473" y="128"/>
                    <a:pt x="230" y="55"/>
                    <a:pt x="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a:off x="2625975" y="2317425"/>
              <a:ext cx="16475" cy="7325"/>
            </a:xfrm>
            <a:custGeom>
              <a:rect b="b" l="l" r="r" t="t"/>
              <a:pathLst>
                <a:path extrusionOk="0" h="293" w="659">
                  <a:moveTo>
                    <a:pt x="12" y="1"/>
                  </a:moveTo>
                  <a:cubicBezTo>
                    <a:pt x="0" y="1"/>
                    <a:pt x="0" y="7"/>
                    <a:pt x="0" y="7"/>
                  </a:cubicBezTo>
                  <a:cubicBezTo>
                    <a:pt x="206" y="104"/>
                    <a:pt x="418" y="219"/>
                    <a:pt x="636" y="285"/>
                  </a:cubicBezTo>
                  <a:cubicBezTo>
                    <a:pt x="641" y="290"/>
                    <a:pt x="645" y="292"/>
                    <a:pt x="648" y="292"/>
                  </a:cubicBezTo>
                  <a:cubicBezTo>
                    <a:pt x="657" y="292"/>
                    <a:pt x="659" y="278"/>
                    <a:pt x="654" y="273"/>
                  </a:cubicBezTo>
                  <a:cubicBezTo>
                    <a:pt x="473" y="128"/>
                    <a:pt x="230" y="55"/>
                    <a:pt x="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a:off x="2633225" y="2324325"/>
              <a:ext cx="9325" cy="20675"/>
            </a:xfrm>
            <a:custGeom>
              <a:rect b="b" l="l" r="r" t="t"/>
              <a:pathLst>
                <a:path extrusionOk="0" h="827" w="373">
                  <a:moveTo>
                    <a:pt x="351" y="1"/>
                  </a:moveTo>
                  <a:cubicBezTo>
                    <a:pt x="346" y="1"/>
                    <a:pt x="342" y="4"/>
                    <a:pt x="340" y="9"/>
                  </a:cubicBezTo>
                  <a:cubicBezTo>
                    <a:pt x="273" y="143"/>
                    <a:pt x="219" y="276"/>
                    <a:pt x="164" y="409"/>
                  </a:cubicBezTo>
                  <a:cubicBezTo>
                    <a:pt x="116" y="548"/>
                    <a:pt x="62" y="688"/>
                    <a:pt x="1" y="821"/>
                  </a:cubicBezTo>
                  <a:cubicBezTo>
                    <a:pt x="1" y="827"/>
                    <a:pt x="7" y="827"/>
                    <a:pt x="7" y="827"/>
                  </a:cubicBezTo>
                  <a:cubicBezTo>
                    <a:pt x="74" y="700"/>
                    <a:pt x="134" y="560"/>
                    <a:pt x="195" y="433"/>
                  </a:cubicBezTo>
                  <a:cubicBezTo>
                    <a:pt x="255" y="300"/>
                    <a:pt x="310" y="161"/>
                    <a:pt x="364" y="34"/>
                  </a:cubicBezTo>
                  <a:cubicBezTo>
                    <a:pt x="372" y="13"/>
                    <a:pt x="361" y="1"/>
                    <a:pt x="35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a:off x="2633225" y="2324325"/>
              <a:ext cx="9325" cy="20675"/>
            </a:xfrm>
            <a:custGeom>
              <a:rect b="b" l="l" r="r" t="t"/>
              <a:pathLst>
                <a:path extrusionOk="0" h="827" w="373">
                  <a:moveTo>
                    <a:pt x="351" y="1"/>
                  </a:moveTo>
                  <a:cubicBezTo>
                    <a:pt x="346" y="1"/>
                    <a:pt x="342" y="4"/>
                    <a:pt x="340" y="9"/>
                  </a:cubicBezTo>
                  <a:cubicBezTo>
                    <a:pt x="273" y="143"/>
                    <a:pt x="219" y="276"/>
                    <a:pt x="164" y="409"/>
                  </a:cubicBezTo>
                  <a:cubicBezTo>
                    <a:pt x="116" y="548"/>
                    <a:pt x="62" y="688"/>
                    <a:pt x="1" y="821"/>
                  </a:cubicBezTo>
                  <a:cubicBezTo>
                    <a:pt x="1" y="827"/>
                    <a:pt x="7" y="827"/>
                    <a:pt x="7" y="827"/>
                  </a:cubicBezTo>
                  <a:cubicBezTo>
                    <a:pt x="74" y="700"/>
                    <a:pt x="134" y="560"/>
                    <a:pt x="195" y="433"/>
                  </a:cubicBezTo>
                  <a:cubicBezTo>
                    <a:pt x="255" y="300"/>
                    <a:pt x="310" y="161"/>
                    <a:pt x="364" y="34"/>
                  </a:cubicBezTo>
                  <a:cubicBezTo>
                    <a:pt x="372" y="13"/>
                    <a:pt x="361" y="1"/>
                    <a:pt x="35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a:off x="2612200" y="2322575"/>
              <a:ext cx="27125" cy="41200"/>
            </a:xfrm>
            <a:custGeom>
              <a:rect b="b" l="l" r="r" t="t"/>
              <a:pathLst>
                <a:path extrusionOk="0" h="1648" w="1085">
                  <a:moveTo>
                    <a:pt x="727" y="1"/>
                  </a:moveTo>
                  <a:lnTo>
                    <a:pt x="660" y="140"/>
                  </a:lnTo>
                  <a:cubicBezTo>
                    <a:pt x="679" y="152"/>
                    <a:pt x="703" y="158"/>
                    <a:pt x="721" y="164"/>
                  </a:cubicBezTo>
                  <a:lnTo>
                    <a:pt x="763" y="188"/>
                  </a:lnTo>
                  <a:cubicBezTo>
                    <a:pt x="781" y="195"/>
                    <a:pt x="794" y="201"/>
                    <a:pt x="800" y="207"/>
                  </a:cubicBezTo>
                  <a:cubicBezTo>
                    <a:pt x="824" y="225"/>
                    <a:pt x="854" y="249"/>
                    <a:pt x="872" y="261"/>
                  </a:cubicBezTo>
                  <a:cubicBezTo>
                    <a:pt x="909" y="303"/>
                    <a:pt x="933" y="328"/>
                    <a:pt x="933" y="328"/>
                  </a:cubicBezTo>
                  <a:lnTo>
                    <a:pt x="909" y="328"/>
                  </a:lnTo>
                  <a:cubicBezTo>
                    <a:pt x="890" y="328"/>
                    <a:pt x="872" y="328"/>
                    <a:pt x="848" y="322"/>
                  </a:cubicBezTo>
                  <a:cubicBezTo>
                    <a:pt x="794" y="316"/>
                    <a:pt x="733" y="291"/>
                    <a:pt x="672" y="267"/>
                  </a:cubicBezTo>
                  <a:cubicBezTo>
                    <a:pt x="648" y="261"/>
                    <a:pt x="630" y="249"/>
                    <a:pt x="612" y="237"/>
                  </a:cubicBezTo>
                  <a:lnTo>
                    <a:pt x="570" y="328"/>
                  </a:lnTo>
                  <a:cubicBezTo>
                    <a:pt x="576" y="328"/>
                    <a:pt x="588" y="340"/>
                    <a:pt x="600" y="340"/>
                  </a:cubicBezTo>
                  <a:cubicBezTo>
                    <a:pt x="624" y="346"/>
                    <a:pt x="642" y="370"/>
                    <a:pt x="660" y="394"/>
                  </a:cubicBezTo>
                  <a:cubicBezTo>
                    <a:pt x="666" y="400"/>
                    <a:pt x="672" y="412"/>
                    <a:pt x="672" y="425"/>
                  </a:cubicBezTo>
                  <a:lnTo>
                    <a:pt x="672" y="431"/>
                  </a:lnTo>
                  <a:cubicBezTo>
                    <a:pt x="672" y="431"/>
                    <a:pt x="666" y="431"/>
                    <a:pt x="666" y="437"/>
                  </a:cubicBezTo>
                  <a:cubicBezTo>
                    <a:pt x="660" y="443"/>
                    <a:pt x="642" y="443"/>
                    <a:pt x="636" y="455"/>
                  </a:cubicBezTo>
                  <a:cubicBezTo>
                    <a:pt x="627" y="457"/>
                    <a:pt x="618" y="458"/>
                    <a:pt x="607" y="458"/>
                  </a:cubicBezTo>
                  <a:cubicBezTo>
                    <a:pt x="590" y="458"/>
                    <a:pt x="571" y="454"/>
                    <a:pt x="551" y="443"/>
                  </a:cubicBezTo>
                  <a:cubicBezTo>
                    <a:pt x="539" y="437"/>
                    <a:pt x="533" y="431"/>
                    <a:pt x="521" y="425"/>
                  </a:cubicBezTo>
                  <a:lnTo>
                    <a:pt x="412" y="655"/>
                  </a:lnTo>
                  <a:lnTo>
                    <a:pt x="297" y="885"/>
                  </a:lnTo>
                  <a:lnTo>
                    <a:pt x="339" y="909"/>
                  </a:lnTo>
                  <a:cubicBezTo>
                    <a:pt x="400" y="939"/>
                    <a:pt x="455" y="982"/>
                    <a:pt x="491" y="1018"/>
                  </a:cubicBezTo>
                  <a:cubicBezTo>
                    <a:pt x="515" y="1036"/>
                    <a:pt x="533" y="1060"/>
                    <a:pt x="539" y="1072"/>
                  </a:cubicBezTo>
                  <a:cubicBezTo>
                    <a:pt x="545" y="1091"/>
                    <a:pt x="551" y="1097"/>
                    <a:pt x="551" y="1097"/>
                  </a:cubicBezTo>
                  <a:lnTo>
                    <a:pt x="533" y="1097"/>
                  </a:lnTo>
                  <a:cubicBezTo>
                    <a:pt x="515" y="1097"/>
                    <a:pt x="491" y="1091"/>
                    <a:pt x="461" y="1091"/>
                  </a:cubicBezTo>
                  <a:cubicBezTo>
                    <a:pt x="406" y="1072"/>
                    <a:pt x="346" y="1048"/>
                    <a:pt x="285" y="1018"/>
                  </a:cubicBezTo>
                  <a:cubicBezTo>
                    <a:pt x="273" y="1012"/>
                    <a:pt x="255" y="1006"/>
                    <a:pt x="249" y="1000"/>
                  </a:cubicBezTo>
                  <a:cubicBezTo>
                    <a:pt x="230" y="1042"/>
                    <a:pt x="206" y="1091"/>
                    <a:pt x="176" y="1139"/>
                  </a:cubicBezTo>
                  <a:cubicBezTo>
                    <a:pt x="188" y="1139"/>
                    <a:pt x="206" y="1151"/>
                    <a:pt x="218" y="1157"/>
                  </a:cubicBezTo>
                  <a:cubicBezTo>
                    <a:pt x="243" y="1169"/>
                    <a:pt x="267" y="1193"/>
                    <a:pt x="279" y="1218"/>
                  </a:cubicBezTo>
                  <a:cubicBezTo>
                    <a:pt x="285" y="1230"/>
                    <a:pt x="285" y="1242"/>
                    <a:pt x="297" y="1248"/>
                  </a:cubicBezTo>
                  <a:lnTo>
                    <a:pt x="297" y="1254"/>
                  </a:lnTo>
                  <a:lnTo>
                    <a:pt x="297" y="1260"/>
                  </a:lnTo>
                  <a:lnTo>
                    <a:pt x="279" y="1260"/>
                  </a:lnTo>
                  <a:cubicBezTo>
                    <a:pt x="273" y="1260"/>
                    <a:pt x="261" y="1272"/>
                    <a:pt x="243" y="1272"/>
                  </a:cubicBezTo>
                  <a:cubicBezTo>
                    <a:pt x="212" y="1272"/>
                    <a:pt x="182" y="1260"/>
                    <a:pt x="158" y="1248"/>
                  </a:cubicBezTo>
                  <a:cubicBezTo>
                    <a:pt x="146" y="1242"/>
                    <a:pt x="140" y="1230"/>
                    <a:pt x="122" y="1224"/>
                  </a:cubicBezTo>
                  <a:lnTo>
                    <a:pt x="0" y="1460"/>
                  </a:lnTo>
                  <a:lnTo>
                    <a:pt x="430" y="1648"/>
                  </a:lnTo>
                  <a:lnTo>
                    <a:pt x="600" y="1278"/>
                  </a:lnTo>
                  <a:cubicBezTo>
                    <a:pt x="654" y="1151"/>
                    <a:pt x="703" y="1030"/>
                    <a:pt x="757" y="909"/>
                  </a:cubicBezTo>
                  <a:cubicBezTo>
                    <a:pt x="812" y="788"/>
                    <a:pt x="866" y="655"/>
                    <a:pt x="915" y="534"/>
                  </a:cubicBezTo>
                  <a:cubicBezTo>
                    <a:pt x="969" y="412"/>
                    <a:pt x="1024" y="285"/>
                    <a:pt x="1084" y="164"/>
                  </a:cubicBezTo>
                  <a:lnTo>
                    <a:pt x="727"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a:off x="2622800" y="2323750"/>
              <a:ext cx="12125" cy="5975"/>
            </a:xfrm>
            <a:custGeom>
              <a:rect b="b" l="l" r="r" t="t"/>
              <a:pathLst>
                <a:path extrusionOk="0" h="239" w="485">
                  <a:moveTo>
                    <a:pt x="28" y="0"/>
                  </a:moveTo>
                  <a:cubicBezTo>
                    <a:pt x="19" y="0"/>
                    <a:pt x="10" y="1"/>
                    <a:pt x="0" y="2"/>
                  </a:cubicBezTo>
                  <a:cubicBezTo>
                    <a:pt x="67" y="63"/>
                    <a:pt x="170" y="81"/>
                    <a:pt x="248" y="117"/>
                  </a:cubicBezTo>
                  <a:cubicBezTo>
                    <a:pt x="327" y="154"/>
                    <a:pt x="400" y="196"/>
                    <a:pt x="479" y="238"/>
                  </a:cubicBezTo>
                  <a:cubicBezTo>
                    <a:pt x="479" y="238"/>
                    <a:pt x="485" y="238"/>
                    <a:pt x="479" y="232"/>
                  </a:cubicBezTo>
                  <a:cubicBezTo>
                    <a:pt x="412" y="172"/>
                    <a:pt x="333" y="123"/>
                    <a:pt x="261" y="87"/>
                  </a:cubicBezTo>
                  <a:cubicBezTo>
                    <a:pt x="189" y="49"/>
                    <a:pt x="113" y="0"/>
                    <a:pt x="28"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a:off x="2622800" y="2323750"/>
              <a:ext cx="12125" cy="5975"/>
            </a:xfrm>
            <a:custGeom>
              <a:rect b="b" l="l" r="r" t="t"/>
              <a:pathLst>
                <a:path extrusionOk="0" h="239" w="485">
                  <a:moveTo>
                    <a:pt x="28" y="0"/>
                  </a:moveTo>
                  <a:cubicBezTo>
                    <a:pt x="19" y="0"/>
                    <a:pt x="10" y="1"/>
                    <a:pt x="0" y="2"/>
                  </a:cubicBezTo>
                  <a:cubicBezTo>
                    <a:pt x="67" y="63"/>
                    <a:pt x="170" y="81"/>
                    <a:pt x="248" y="117"/>
                  </a:cubicBezTo>
                  <a:cubicBezTo>
                    <a:pt x="327" y="154"/>
                    <a:pt x="400" y="196"/>
                    <a:pt x="479" y="238"/>
                  </a:cubicBezTo>
                  <a:cubicBezTo>
                    <a:pt x="479" y="238"/>
                    <a:pt x="485" y="238"/>
                    <a:pt x="479" y="232"/>
                  </a:cubicBezTo>
                  <a:cubicBezTo>
                    <a:pt x="412" y="172"/>
                    <a:pt x="333" y="123"/>
                    <a:pt x="261" y="87"/>
                  </a:cubicBezTo>
                  <a:cubicBezTo>
                    <a:pt x="189" y="49"/>
                    <a:pt x="113" y="0"/>
                    <a:pt x="28"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a:off x="2615225" y="2342100"/>
              <a:ext cx="10625" cy="6700"/>
            </a:xfrm>
            <a:custGeom>
              <a:rect b="b" l="l" r="r" t="t"/>
              <a:pathLst>
                <a:path extrusionOk="0" h="268" w="425">
                  <a:moveTo>
                    <a:pt x="1" y="1"/>
                  </a:moveTo>
                  <a:cubicBezTo>
                    <a:pt x="49" y="55"/>
                    <a:pt x="122" y="79"/>
                    <a:pt x="182" y="110"/>
                  </a:cubicBezTo>
                  <a:cubicBezTo>
                    <a:pt x="267" y="152"/>
                    <a:pt x="340" y="207"/>
                    <a:pt x="418" y="267"/>
                  </a:cubicBezTo>
                  <a:cubicBezTo>
                    <a:pt x="424" y="267"/>
                    <a:pt x="424" y="261"/>
                    <a:pt x="424" y="261"/>
                  </a:cubicBezTo>
                  <a:cubicBezTo>
                    <a:pt x="364" y="195"/>
                    <a:pt x="297" y="146"/>
                    <a:pt x="218" y="104"/>
                  </a:cubicBezTo>
                  <a:cubicBezTo>
                    <a:pt x="158" y="55"/>
                    <a:pt x="85" y="1"/>
                    <a:pt x="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2615225" y="2342100"/>
              <a:ext cx="10625" cy="6700"/>
            </a:xfrm>
            <a:custGeom>
              <a:rect b="b" l="l" r="r" t="t"/>
              <a:pathLst>
                <a:path extrusionOk="0" h="268" w="425">
                  <a:moveTo>
                    <a:pt x="1" y="1"/>
                  </a:moveTo>
                  <a:cubicBezTo>
                    <a:pt x="49" y="55"/>
                    <a:pt x="122" y="79"/>
                    <a:pt x="182" y="110"/>
                  </a:cubicBezTo>
                  <a:cubicBezTo>
                    <a:pt x="267" y="152"/>
                    <a:pt x="340" y="207"/>
                    <a:pt x="418" y="267"/>
                  </a:cubicBezTo>
                  <a:cubicBezTo>
                    <a:pt x="424" y="267"/>
                    <a:pt x="424" y="261"/>
                    <a:pt x="424" y="261"/>
                  </a:cubicBezTo>
                  <a:cubicBezTo>
                    <a:pt x="364" y="195"/>
                    <a:pt x="297" y="146"/>
                    <a:pt x="218" y="104"/>
                  </a:cubicBezTo>
                  <a:cubicBezTo>
                    <a:pt x="158" y="55"/>
                    <a:pt x="85" y="1"/>
                    <a:pt x="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2624150" y="2329700"/>
              <a:ext cx="3500" cy="1525"/>
            </a:xfrm>
            <a:custGeom>
              <a:rect b="b" l="l" r="r" t="t"/>
              <a:pathLst>
                <a:path extrusionOk="0" h="61" w="140">
                  <a:moveTo>
                    <a:pt x="1" y="0"/>
                  </a:moveTo>
                  <a:cubicBezTo>
                    <a:pt x="31" y="37"/>
                    <a:pt x="79" y="55"/>
                    <a:pt x="134" y="61"/>
                  </a:cubicBezTo>
                  <a:cubicBezTo>
                    <a:pt x="140" y="61"/>
                    <a:pt x="140" y="55"/>
                    <a:pt x="140" y="43"/>
                  </a:cubicBezTo>
                  <a:cubicBezTo>
                    <a:pt x="104" y="25"/>
                    <a:pt x="55"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2624150" y="2329700"/>
              <a:ext cx="3500" cy="1525"/>
            </a:xfrm>
            <a:custGeom>
              <a:rect b="b" l="l" r="r" t="t"/>
              <a:pathLst>
                <a:path extrusionOk="0" h="61" w="140">
                  <a:moveTo>
                    <a:pt x="1" y="0"/>
                  </a:moveTo>
                  <a:cubicBezTo>
                    <a:pt x="31" y="37"/>
                    <a:pt x="79" y="55"/>
                    <a:pt x="134" y="61"/>
                  </a:cubicBezTo>
                  <a:cubicBezTo>
                    <a:pt x="140" y="61"/>
                    <a:pt x="140" y="55"/>
                    <a:pt x="140" y="43"/>
                  </a:cubicBezTo>
                  <a:cubicBezTo>
                    <a:pt x="104" y="25"/>
                    <a:pt x="55"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2615075" y="2349975"/>
              <a:ext cx="4575" cy="2450"/>
            </a:xfrm>
            <a:custGeom>
              <a:rect b="b" l="l" r="r" t="t"/>
              <a:pathLst>
                <a:path extrusionOk="0" h="98" w="183">
                  <a:moveTo>
                    <a:pt x="0" y="1"/>
                  </a:moveTo>
                  <a:cubicBezTo>
                    <a:pt x="43" y="43"/>
                    <a:pt x="103" y="73"/>
                    <a:pt x="164" y="97"/>
                  </a:cubicBezTo>
                  <a:cubicBezTo>
                    <a:pt x="170" y="97"/>
                    <a:pt x="182" y="91"/>
                    <a:pt x="170" y="79"/>
                  </a:cubicBezTo>
                  <a:cubicBezTo>
                    <a:pt x="134" y="31"/>
                    <a:pt x="73"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a:off x="2615075" y="2349975"/>
              <a:ext cx="4575" cy="2450"/>
            </a:xfrm>
            <a:custGeom>
              <a:rect b="b" l="l" r="r" t="t"/>
              <a:pathLst>
                <a:path extrusionOk="0" h="98" w="183">
                  <a:moveTo>
                    <a:pt x="0" y="1"/>
                  </a:moveTo>
                  <a:cubicBezTo>
                    <a:pt x="43" y="43"/>
                    <a:pt x="103" y="73"/>
                    <a:pt x="164" y="97"/>
                  </a:cubicBezTo>
                  <a:cubicBezTo>
                    <a:pt x="170" y="97"/>
                    <a:pt x="182" y="91"/>
                    <a:pt x="170" y="79"/>
                  </a:cubicBezTo>
                  <a:cubicBezTo>
                    <a:pt x="134" y="31"/>
                    <a:pt x="73"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a:off x="2582375" y="2354375"/>
              <a:ext cx="42100" cy="49350"/>
            </a:xfrm>
            <a:custGeom>
              <a:rect b="b" l="l" r="r" t="t"/>
              <a:pathLst>
                <a:path extrusionOk="0" h="1974" w="1684">
                  <a:moveTo>
                    <a:pt x="909" y="0"/>
                  </a:moveTo>
                  <a:cubicBezTo>
                    <a:pt x="836" y="121"/>
                    <a:pt x="770" y="248"/>
                    <a:pt x="697" y="370"/>
                  </a:cubicBezTo>
                  <a:cubicBezTo>
                    <a:pt x="618" y="491"/>
                    <a:pt x="546" y="618"/>
                    <a:pt x="467" y="739"/>
                  </a:cubicBezTo>
                  <a:lnTo>
                    <a:pt x="1" y="1490"/>
                  </a:lnTo>
                  <a:lnTo>
                    <a:pt x="818" y="1974"/>
                  </a:lnTo>
                  <a:lnTo>
                    <a:pt x="1254" y="1199"/>
                  </a:lnTo>
                  <a:cubicBezTo>
                    <a:pt x="1327" y="1072"/>
                    <a:pt x="1399" y="945"/>
                    <a:pt x="1472" y="805"/>
                  </a:cubicBezTo>
                  <a:cubicBezTo>
                    <a:pt x="1551" y="672"/>
                    <a:pt x="1617" y="533"/>
                    <a:pt x="1684" y="400"/>
                  </a:cubicBezTo>
                  <a:lnTo>
                    <a:pt x="909"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a:off x="2607350" y="2356800"/>
              <a:ext cx="16975" cy="9400"/>
            </a:xfrm>
            <a:custGeom>
              <a:rect b="b" l="l" r="r" t="t"/>
              <a:pathLst>
                <a:path extrusionOk="0" h="376" w="679">
                  <a:moveTo>
                    <a:pt x="7" y="0"/>
                  </a:moveTo>
                  <a:cubicBezTo>
                    <a:pt x="1" y="0"/>
                    <a:pt x="1" y="6"/>
                    <a:pt x="1" y="6"/>
                  </a:cubicBezTo>
                  <a:cubicBezTo>
                    <a:pt x="213" y="127"/>
                    <a:pt x="431" y="279"/>
                    <a:pt x="655" y="375"/>
                  </a:cubicBezTo>
                  <a:cubicBezTo>
                    <a:pt x="667" y="375"/>
                    <a:pt x="679" y="363"/>
                    <a:pt x="673" y="357"/>
                  </a:cubicBezTo>
                  <a:cubicBezTo>
                    <a:pt x="479" y="188"/>
                    <a:pt x="231" y="73"/>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2607350" y="2356800"/>
              <a:ext cx="16975" cy="9400"/>
            </a:xfrm>
            <a:custGeom>
              <a:rect b="b" l="l" r="r" t="t"/>
              <a:pathLst>
                <a:path extrusionOk="0" h="376" w="679">
                  <a:moveTo>
                    <a:pt x="7" y="0"/>
                  </a:moveTo>
                  <a:cubicBezTo>
                    <a:pt x="1" y="0"/>
                    <a:pt x="1" y="6"/>
                    <a:pt x="1" y="6"/>
                  </a:cubicBezTo>
                  <a:cubicBezTo>
                    <a:pt x="213" y="127"/>
                    <a:pt x="431" y="279"/>
                    <a:pt x="655" y="375"/>
                  </a:cubicBezTo>
                  <a:cubicBezTo>
                    <a:pt x="667" y="375"/>
                    <a:pt x="679" y="363"/>
                    <a:pt x="673" y="357"/>
                  </a:cubicBezTo>
                  <a:cubicBezTo>
                    <a:pt x="479" y="188"/>
                    <a:pt x="231" y="73"/>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2612800" y="2365700"/>
              <a:ext cx="11475" cy="19925"/>
            </a:xfrm>
            <a:custGeom>
              <a:rect b="b" l="l" r="r" t="t"/>
              <a:pathLst>
                <a:path extrusionOk="0" h="797" w="459">
                  <a:moveTo>
                    <a:pt x="441" y="1"/>
                  </a:moveTo>
                  <a:cubicBezTo>
                    <a:pt x="435" y="1"/>
                    <a:pt x="429" y="5"/>
                    <a:pt x="424" y="13"/>
                  </a:cubicBezTo>
                  <a:cubicBezTo>
                    <a:pt x="346" y="134"/>
                    <a:pt x="279" y="274"/>
                    <a:pt x="206" y="401"/>
                  </a:cubicBezTo>
                  <a:lnTo>
                    <a:pt x="1" y="788"/>
                  </a:lnTo>
                  <a:cubicBezTo>
                    <a:pt x="1" y="793"/>
                    <a:pt x="4" y="797"/>
                    <a:pt x="5" y="797"/>
                  </a:cubicBezTo>
                  <a:cubicBezTo>
                    <a:pt x="6" y="797"/>
                    <a:pt x="7" y="796"/>
                    <a:pt x="7" y="794"/>
                  </a:cubicBezTo>
                  <a:cubicBezTo>
                    <a:pt x="79" y="673"/>
                    <a:pt x="158" y="552"/>
                    <a:pt x="231" y="425"/>
                  </a:cubicBezTo>
                  <a:cubicBezTo>
                    <a:pt x="309" y="292"/>
                    <a:pt x="376" y="165"/>
                    <a:pt x="443" y="38"/>
                  </a:cubicBezTo>
                  <a:cubicBezTo>
                    <a:pt x="458" y="14"/>
                    <a:pt x="451" y="1"/>
                    <a:pt x="44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2612800" y="2365700"/>
              <a:ext cx="11475" cy="19925"/>
            </a:xfrm>
            <a:custGeom>
              <a:rect b="b" l="l" r="r" t="t"/>
              <a:pathLst>
                <a:path extrusionOk="0" h="797" w="459">
                  <a:moveTo>
                    <a:pt x="441" y="1"/>
                  </a:moveTo>
                  <a:cubicBezTo>
                    <a:pt x="435" y="1"/>
                    <a:pt x="429" y="5"/>
                    <a:pt x="424" y="13"/>
                  </a:cubicBezTo>
                  <a:cubicBezTo>
                    <a:pt x="346" y="134"/>
                    <a:pt x="279" y="274"/>
                    <a:pt x="206" y="401"/>
                  </a:cubicBezTo>
                  <a:lnTo>
                    <a:pt x="1" y="788"/>
                  </a:lnTo>
                  <a:cubicBezTo>
                    <a:pt x="1" y="793"/>
                    <a:pt x="4" y="797"/>
                    <a:pt x="5" y="797"/>
                  </a:cubicBezTo>
                  <a:cubicBezTo>
                    <a:pt x="6" y="797"/>
                    <a:pt x="7" y="796"/>
                    <a:pt x="7" y="794"/>
                  </a:cubicBezTo>
                  <a:cubicBezTo>
                    <a:pt x="79" y="673"/>
                    <a:pt x="158" y="552"/>
                    <a:pt x="231" y="425"/>
                  </a:cubicBezTo>
                  <a:cubicBezTo>
                    <a:pt x="309" y="292"/>
                    <a:pt x="376" y="165"/>
                    <a:pt x="443" y="38"/>
                  </a:cubicBezTo>
                  <a:cubicBezTo>
                    <a:pt x="458" y="14"/>
                    <a:pt x="451" y="1"/>
                    <a:pt x="44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a:off x="2590550" y="2362075"/>
              <a:ext cx="30300" cy="40900"/>
            </a:xfrm>
            <a:custGeom>
              <a:rect b="b" l="l" r="r" t="t"/>
              <a:pathLst>
                <a:path extrusionOk="0" h="1636" w="1212">
                  <a:moveTo>
                    <a:pt x="848" y="1"/>
                  </a:moveTo>
                  <a:lnTo>
                    <a:pt x="776" y="134"/>
                  </a:lnTo>
                  <a:cubicBezTo>
                    <a:pt x="800" y="146"/>
                    <a:pt x="818" y="158"/>
                    <a:pt x="842" y="164"/>
                  </a:cubicBezTo>
                  <a:cubicBezTo>
                    <a:pt x="860" y="170"/>
                    <a:pt x="872" y="183"/>
                    <a:pt x="891" y="195"/>
                  </a:cubicBezTo>
                  <a:cubicBezTo>
                    <a:pt x="903" y="201"/>
                    <a:pt x="921" y="219"/>
                    <a:pt x="933" y="225"/>
                  </a:cubicBezTo>
                  <a:cubicBezTo>
                    <a:pt x="963" y="249"/>
                    <a:pt x="988" y="273"/>
                    <a:pt x="1000" y="286"/>
                  </a:cubicBezTo>
                  <a:cubicBezTo>
                    <a:pt x="1042" y="322"/>
                    <a:pt x="1054" y="364"/>
                    <a:pt x="1054" y="364"/>
                  </a:cubicBezTo>
                  <a:cubicBezTo>
                    <a:pt x="1054" y="364"/>
                    <a:pt x="1048" y="364"/>
                    <a:pt x="1036" y="352"/>
                  </a:cubicBezTo>
                  <a:cubicBezTo>
                    <a:pt x="1018" y="352"/>
                    <a:pt x="994" y="346"/>
                    <a:pt x="963" y="340"/>
                  </a:cubicBezTo>
                  <a:cubicBezTo>
                    <a:pt x="909" y="322"/>
                    <a:pt x="848" y="292"/>
                    <a:pt x="794" y="255"/>
                  </a:cubicBezTo>
                  <a:cubicBezTo>
                    <a:pt x="770" y="243"/>
                    <a:pt x="745" y="231"/>
                    <a:pt x="733" y="219"/>
                  </a:cubicBezTo>
                  <a:lnTo>
                    <a:pt x="679" y="304"/>
                  </a:lnTo>
                  <a:cubicBezTo>
                    <a:pt x="691" y="304"/>
                    <a:pt x="697" y="310"/>
                    <a:pt x="715" y="316"/>
                  </a:cubicBezTo>
                  <a:cubicBezTo>
                    <a:pt x="739" y="334"/>
                    <a:pt x="757" y="352"/>
                    <a:pt x="776" y="376"/>
                  </a:cubicBezTo>
                  <a:cubicBezTo>
                    <a:pt x="782" y="395"/>
                    <a:pt x="794" y="401"/>
                    <a:pt x="794" y="407"/>
                  </a:cubicBezTo>
                  <a:lnTo>
                    <a:pt x="794" y="413"/>
                  </a:lnTo>
                  <a:lnTo>
                    <a:pt x="794" y="425"/>
                  </a:lnTo>
                  <a:lnTo>
                    <a:pt x="782" y="425"/>
                  </a:lnTo>
                  <a:cubicBezTo>
                    <a:pt x="782" y="425"/>
                    <a:pt x="776" y="425"/>
                    <a:pt x="776" y="431"/>
                  </a:cubicBezTo>
                  <a:cubicBezTo>
                    <a:pt x="770" y="431"/>
                    <a:pt x="751" y="437"/>
                    <a:pt x="739" y="437"/>
                  </a:cubicBezTo>
                  <a:cubicBezTo>
                    <a:pt x="709" y="437"/>
                    <a:pt x="679" y="437"/>
                    <a:pt x="655" y="425"/>
                  </a:cubicBezTo>
                  <a:cubicBezTo>
                    <a:pt x="642" y="413"/>
                    <a:pt x="630" y="407"/>
                    <a:pt x="624" y="401"/>
                  </a:cubicBezTo>
                  <a:cubicBezTo>
                    <a:pt x="582" y="473"/>
                    <a:pt x="533" y="546"/>
                    <a:pt x="491" y="619"/>
                  </a:cubicBezTo>
                  <a:lnTo>
                    <a:pt x="352" y="836"/>
                  </a:lnTo>
                  <a:cubicBezTo>
                    <a:pt x="370" y="849"/>
                    <a:pt x="382" y="855"/>
                    <a:pt x="400" y="867"/>
                  </a:cubicBezTo>
                  <a:cubicBezTo>
                    <a:pt x="461" y="909"/>
                    <a:pt x="521" y="958"/>
                    <a:pt x="558" y="1006"/>
                  </a:cubicBezTo>
                  <a:cubicBezTo>
                    <a:pt x="582" y="1030"/>
                    <a:pt x="594" y="1042"/>
                    <a:pt x="600" y="1060"/>
                  </a:cubicBezTo>
                  <a:cubicBezTo>
                    <a:pt x="606" y="1073"/>
                    <a:pt x="618" y="1079"/>
                    <a:pt x="618" y="1079"/>
                  </a:cubicBezTo>
                  <a:cubicBezTo>
                    <a:pt x="618" y="1079"/>
                    <a:pt x="612" y="1079"/>
                    <a:pt x="588" y="1073"/>
                  </a:cubicBezTo>
                  <a:cubicBezTo>
                    <a:pt x="570" y="1073"/>
                    <a:pt x="546" y="1067"/>
                    <a:pt x="515" y="1048"/>
                  </a:cubicBezTo>
                  <a:cubicBezTo>
                    <a:pt x="467" y="1030"/>
                    <a:pt x="394" y="1000"/>
                    <a:pt x="334" y="958"/>
                  </a:cubicBezTo>
                  <a:cubicBezTo>
                    <a:pt x="322" y="952"/>
                    <a:pt x="303" y="939"/>
                    <a:pt x="297" y="927"/>
                  </a:cubicBezTo>
                  <a:lnTo>
                    <a:pt x="213" y="1067"/>
                  </a:lnTo>
                  <a:lnTo>
                    <a:pt x="261" y="1091"/>
                  </a:lnTo>
                  <a:cubicBezTo>
                    <a:pt x="291" y="1103"/>
                    <a:pt x="303" y="1133"/>
                    <a:pt x="322" y="1157"/>
                  </a:cubicBezTo>
                  <a:cubicBezTo>
                    <a:pt x="328" y="1169"/>
                    <a:pt x="328" y="1182"/>
                    <a:pt x="334" y="1194"/>
                  </a:cubicBezTo>
                  <a:lnTo>
                    <a:pt x="334" y="1212"/>
                  </a:lnTo>
                  <a:lnTo>
                    <a:pt x="334" y="1218"/>
                  </a:lnTo>
                  <a:lnTo>
                    <a:pt x="273" y="1218"/>
                  </a:lnTo>
                  <a:cubicBezTo>
                    <a:pt x="243" y="1218"/>
                    <a:pt x="213" y="1200"/>
                    <a:pt x="182" y="1188"/>
                  </a:cubicBezTo>
                  <a:cubicBezTo>
                    <a:pt x="170" y="1182"/>
                    <a:pt x="164" y="1163"/>
                    <a:pt x="146" y="1157"/>
                  </a:cubicBezTo>
                  <a:lnTo>
                    <a:pt x="1" y="1381"/>
                  </a:lnTo>
                  <a:lnTo>
                    <a:pt x="431" y="1636"/>
                  </a:lnTo>
                  <a:lnTo>
                    <a:pt x="812" y="933"/>
                  </a:lnTo>
                  <a:cubicBezTo>
                    <a:pt x="885" y="812"/>
                    <a:pt x="945" y="697"/>
                    <a:pt x="1012" y="576"/>
                  </a:cubicBezTo>
                  <a:cubicBezTo>
                    <a:pt x="1078" y="455"/>
                    <a:pt x="1145" y="340"/>
                    <a:pt x="1212" y="219"/>
                  </a:cubicBezTo>
                  <a:lnTo>
                    <a:pt x="848"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a:off x="2603275" y="2362400"/>
              <a:ext cx="12575" cy="7575"/>
            </a:xfrm>
            <a:custGeom>
              <a:rect b="b" l="l" r="r" t="t"/>
              <a:pathLst>
                <a:path extrusionOk="0" h="303" w="503">
                  <a:moveTo>
                    <a:pt x="0" y="0"/>
                  </a:moveTo>
                  <a:lnTo>
                    <a:pt x="0" y="0"/>
                  </a:lnTo>
                  <a:cubicBezTo>
                    <a:pt x="73" y="73"/>
                    <a:pt x="176" y="109"/>
                    <a:pt x="261" y="151"/>
                  </a:cubicBezTo>
                  <a:cubicBezTo>
                    <a:pt x="339" y="200"/>
                    <a:pt x="418" y="254"/>
                    <a:pt x="491" y="303"/>
                  </a:cubicBezTo>
                  <a:cubicBezTo>
                    <a:pt x="491" y="303"/>
                    <a:pt x="503" y="303"/>
                    <a:pt x="491" y="297"/>
                  </a:cubicBezTo>
                  <a:cubicBezTo>
                    <a:pt x="424" y="230"/>
                    <a:pt x="351" y="170"/>
                    <a:pt x="273" y="121"/>
                  </a:cubicBezTo>
                  <a:cubicBezTo>
                    <a:pt x="200" y="79"/>
                    <a:pt x="109" y="12"/>
                    <a:pt x="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2603275" y="2362400"/>
              <a:ext cx="12575" cy="7575"/>
            </a:xfrm>
            <a:custGeom>
              <a:rect b="b" l="l" r="r" t="t"/>
              <a:pathLst>
                <a:path extrusionOk="0" h="303" w="503">
                  <a:moveTo>
                    <a:pt x="0" y="0"/>
                  </a:moveTo>
                  <a:lnTo>
                    <a:pt x="0" y="0"/>
                  </a:lnTo>
                  <a:cubicBezTo>
                    <a:pt x="73" y="73"/>
                    <a:pt x="176" y="109"/>
                    <a:pt x="261" y="151"/>
                  </a:cubicBezTo>
                  <a:cubicBezTo>
                    <a:pt x="339" y="200"/>
                    <a:pt x="418" y="254"/>
                    <a:pt x="491" y="303"/>
                  </a:cubicBezTo>
                  <a:cubicBezTo>
                    <a:pt x="491" y="303"/>
                    <a:pt x="503" y="303"/>
                    <a:pt x="491" y="297"/>
                  </a:cubicBezTo>
                  <a:cubicBezTo>
                    <a:pt x="424" y="230"/>
                    <a:pt x="351" y="170"/>
                    <a:pt x="273" y="121"/>
                  </a:cubicBezTo>
                  <a:cubicBezTo>
                    <a:pt x="200" y="79"/>
                    <a:pt x="109" y="12"/>
                    <a:pt x="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2594025" y="2380250"/>
              <a:ext cx="11200" cy="8250"/>
            </a:xfrm>
            <a:custGeom>
              <a:rect b="b" l="l" r="r" t="t"/>
              <a:pathLst>
                <a:path extrusionOk="0" h="330" w="448">
                  <a:moveTo>
                    <a:pt x="1" y="0"/>
                  </a:moveTo>
                  <a:lnTo>
                    <a:pt x="1" y="0"/>
                  </a:lnTo>
                  <a:cubicBezTo>
                    <a:pt x="49" y="61"/>
                    <a:pt x="122" y="91"/>
                    <a:pt x="189" y="128"/>
                  </a:cubicBezTo>
                  <a:cubicBezTo>
                    <a:pt x="279" y="182"/>
                    <a:pt x="358" y="249"/>
                    <a:pt x="431" y="327"/>
                  </a:cubicBezTo>
                  <a:cubicBezTo>
                    <a:pt x="434" y="329"/>
                    <a:pt x="437" y="330"/>
                    <a:pt x="439" y="330"/>
                  </a:cubicBezTo>
                  <a:cubicBezTo>
                    <a:pt x="445" y="330"/>
                    <a:pt x="447" y="324"/>
                    <a:pt x="443" y="315"/>
                  </a:cubicBezTo>
                  <a:cubicBezTo>
                    <a:pt x="382" y="243"/>
                    <a:pt x="310" y="182"/>
                    <a:pt x="237" y="128"/>
                  </a:cubicBezTo>
                  <a:cubicBezTo>
                    <a:pt x="170" y="73"/>
                    <a:pt x="92" y="7"/>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6"/>
            <p:cNvSpPr/>
            <p:nvPr/>
          </p:nvSpPr>
          <p:spPr>
            <a:xfrm>
              <a:off x="2594025" y="2380250"/>
              <a:ext cx="11200" cy="8250"/>
            </a:xfrm>
            <a:custGeom>
              <a:rect b="b" l="l" r="r" t="t"/>
              <a:pathLst>
                <a:path extrusionOk="0" h="330" w="448">
                  <a:moveTo>
                    <a:pt x="1" y="0"/>
                  </a:moveTo>
                  <a:lnTo>
                    <a:pt x="1" y="0"/>
                  </a:lnTo>
                  <a:cubicBezTo>
                    <a:pt x="49" y="61"/>
                    <a:pt x="122" y="91"/>
                    <a:pt x="189" y="128"/>
                  </a:cubicBezTo>
                  <a:cubicBezTo>
                    <a:pt x="279" y="182"/>
                    <a:pt x="358" y="249"/>
                    <a:pt x="431" y="327"/>
                  </a:cubicBezTo>
                  <a:cubicBezTo>
                    <a:pt x="434" y="329"/>
                    <a:pt x="437" y="330"/>
                    <a:pt x="439" y="330"/>
                  </a:cubicBezTo>
                  <a:cubicBezTo>
                    <a:pt x="445" y="330"/>
                    <a:pt x="447" y="324"/>
                    <a:pt x="443" y="315"/>
                  </a:cubicBezTo>
                  <a:cubicBezTo>
                    <a:pt x="382" y="243"/>
                    <a:pt x="310" y="182"/>
                    <a:pt x="237" y="128"/>
                  </a:cubicBezTo>
                  <a:cubicBezTo>
                    <a:pt x="170" y="73"/>
                    <a:pt x="92" y="7"/>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6"/>
            <p:cNvSpPr/>
            <p:nvPr/>
          </p:nvSpPr>
          <p:spPr>
            <a:xfrm>
              <a:off x="2604475" y="2368750"/>
              <a:ext cx="3500" cy="1850"/>
            </a:xfrm>
            <a:custGeom>
              <a:rect b="b" l="l" r="r" t="t"/>
              <a:pathLst>
                <a:path extrusionOk="0" h="74" w="140">
                  <a:moveTo>
                    <a:pt x="1" y="0"/>
                  </a:moveTo>
                  <a:cubicBezTo>
                    <a:pt x="31" y="37"/>
                    <a:pt x="91" y="67"/>
                    <a:pt x="134" y="73"/>
                  </a:cubicBezTo>
                  <a:cubicBezTo>
                    <a:pt x="140" y="73"/>
                    <a:pt x="140" y="67"/>
                    <a:pt x="140" y="55"/>
                  </a:cubicBezTo>
                  <a:cubicBezTo>
                    <a:pt x="104" y="37"/>
                    <a:pt x="55" y="6"/>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6"/>
            <p:cNvSpPr/>
            <p:nvPr/>
          </p:nvSpPr>
          <p:spPr>
            <a:xfrm>
              <a:off x="2604475" y="2368750"/>
              <a:ext cx="3500" cy="1850"/>
            </a:xfrm>
            <a:custGeom>
              <a:rect b="b" l="l" r="r" t="t"/>
              <a:pathLst>
                <a:path extrusionOk="0" h="74" w="140">
                  <a:moveTo>
                    <a:pt x="1" y="0"/>
                  </a:moveTo>
                  <a:cubicBezTo>
                    <a:pt x="31" y="37"/>
                    <a:pt x="91" y="67"/>
                    <a:pt x="134" y="73"/>
                  </a:cubicBezTo>
                  <a:cubicBezTo>
                    <a:pt x="140" y="73"/>
                    <a:pt x="140" y="67"/>
                    <a:pt x="140" y="55"/>
                  </a:cubicBezTo>
                  <a:cubicBezTo>
                    <a:pt x="104" y="37"/>
                    <a:pt x="55" y="6"/>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a:off x="2593425" y="2388125"/>
              <a:ext cx="4575" cy="3050"/>
            </a:xfrm>
            <a:custGeom>
              <a:rect b="b" l="l" r="r" t="t"/>
              <a:pathLst>
                <a:path extrusionOk="0" h="122" w="183">
                  <a:moveTo>
                    <a:pt x="1" y="0"/>
                  </a:moveTo>
                  <a:cubicBezTo>
                    <a:pt x="49" y="55"/>
                    <a:pt x="110" y="91"/>
                    <a:pt x="170" y="121"/>
                  </a:cubicBezTo>
                  <a:cubicBezTo>
                    <a:pt x="176" y="121"/>
                    <a:pt x="182" y="115"/>
                    <a:pt x="176" y="109"/>
                  </a:cubicBezTo>
                  <a:cubicBezTo>
                    <a:pt x="140" y="49"/>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2593425" y="2388125"/>
              <a:ext cx="4575" cy="3050"/>
            </a:xfrm>
            <a:custGeom>
              <a:rect b="b" l="l" r="r" t="t"/>
              <a:pathLst>
                <a:path extrusionOk="0" h="122" w="183">
                  <a:moveTo>
                    <a:pt x="1" y="0"/>
                  </a:moveTo>
                  <a:cubicBezTo>
                    <a:pt x="49" y="55"/>
                    <a:pt x="110" y="91"/>
                    <a:pt x="170" y="121"/>
                  </a:cubicBezTo>
                  <a:cubicBezTo>
                    <a:pt x="176" y="121"/>
                    <a:pt x="182" y="115"/>
                    <a:pt x="176" y="109"/>
                  </a:cubicBezTo>
                  <a:cubicBezTo>
                    <a:pt x="140" y="49"/>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2560125" y="2391450"/>
              <a:ext cx="42875" cy="50125"/>
            </a:xfrm>
            <a:custGeom>
              <a:rect b="b" l="l" r="r" t="t"/>
              <a:pathLst>
                <a:path extrusionOk="0" h="2005" w="1715">
                  <a:moveTo>
                    <a:pt x="897" y="1"/>
                  </a:moveTo>
                  <a:cubicBezTo>
                    <a:pt x="818" y="128"/>
                    <a:pt x="739" y="255"/>
                    <a:pt x="661" y="382"/>
                  </a:cubicBezTo>
                  <a:cubicBezTo>
                    <a:pt x="576" y="515"/>
                    <a:pt x="503" y="642"/>
                    <a:pt x="425" y="775"/>
                  </a:cubicBezTo>
                  <a:cubicBezTo>
                    <a:pt x="352" y="915"/>
                    <a:pt x="285" y="1048"/>
                    <a:pt x="207" y="1187"/>
                  </a:cubicBezTo>
                  <a:cubicBezTo>
                    <a:pt x="140" y="1332"/>
                    <a:pt x="61" y="1466"/>
                    <a:pt x="1" y="1617"/>
                  </a:cubicBezTo>
                  <a:lnTo>
                    <a:pt x="957" y="2005"/>
                  </a:lnTo>
                  <a:cubicBezTo>
                    <a:pt x="1000" y="1871"/>
                    <a:pt x="1060" y="1756"/>
                    <a:pt x="1115" y="1623"/>
                  </a:cubicBezTo>
                  <a:cubicBezTo>
                    <a:pt x="1169" y="1496"/>
                    <a:pt x="1230" y="1375"/>
                    <a:pt x="1296" y="1248"/>
                  </a:cubicBezTo>
                  <a:cubicBezTo>
                    <a:pt x="1363" y="1115"/>
                    <a:pt x="1430" y="999"/>
                    <a:pt x="1502" y="866"/>
                  </a:cubicBezTo>
                  <a:cubicBezTo>
                    <a:pt x="1569" y="739"/>
                    <a:pt x="1635" y="618"/>
                    <a:pt x="1714" y="491"/>
                  </a:cubicBezTo>
                  <a:lnTo>
                    <a:pt x="897"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a:off x="2584500" y="2394175"/>
              <a:ext cx="18000" cy="11275"/>
            </a:xfrm>
            <a:custGeom>
              <a:rect b="b" l="l" r="r" t="t"/>
              <a:pathLst>
                <a:path extrusionOk="0" h="451" w="720">
                  <a:moveTo>
                    <a:pt x="19" y="1"/>
                  </a:moveTo>
                  <a:cubicBezTo>
                    <a:pt x="13" y="1"/>
                    <a:pt x="0" y="13"/>
                    <a:pt x="13" y="13"/>
                  </a:cubicBezTo>
                  <a:cubicBezTo>
                    <a:pt x="237" y="152"/>
                    <a:pt x="461" y="327"/>
                    <a:pt x="697" y="449"/>
                  </a:cubicBezTo>
                  <a:cubicBezTo>
                    <a:pt x="699" y="450"/>
                    <a:pt x="701" y="450"/>
                    <a:pt x="703" y="450"/>
                  </a:cubicBezTo>
                  <a:cubicBezTo>
                    <a:pt x="713" y="450"/>
                    <a:pt x="720" y="439"/>
                    <a:pt x="715" y="424"/>
                  </a:cubicBezTo>
                  <a:cubicBezTo>
                    <a:pt x="521" y="237"/>
                    <a:pt x="261" y="103"/>
                    <a:pt x="1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a:off x="2584500" y="2394175"/>
              <a:ext cx="18000" cy="11275"/>
            </a:xfrm>
            <a:custGeom>
              <a:rect b="b" l="l" r="r" t="t"/>
              <a:pathLst>
                <a:path extrusionOk="0" h="451" w="720">
                  <a:moveTo>
                    <a:pt x="19" y="1"/>
                  </a:moveTo>
                  <a:cubicBezTo>
                    <a:pt x="13" y="1"/>
                    <a:pt x="0" y="13"/>
                    <a:pt x="13" y="13"/>
                  </a:cubicBezTo>
                  <a:cubicBezTo>
                    <a:pt x="237" y="152"/>
                    <a:pt x="461" y="327"/>
                    <a:pt x="697" y="449"/>
                  </a:cubicBezTo>
                  <a:cubicBezTo>
                    <a:pt x="699" y="450"/>
                    <a:pt x="701" y="450"/>
                    <a:pt x="703" y="450"/>
                  </a:cubicBezTo>
                  <a:cubicBezTo>
                    <a:pt x="713" y="450"/>
                    <a:pt x="720" y="439"/>
                    <a:pt x="715" y="424"/>
                  </a:cubicBezTo>
                  <a:cubicBezTo>
                    <a:pt x="521" y="237"/>
                    <a:pt x="261" y="103"/>
                    <a:pt x="1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6"/>
            <p:cNvSpPr/>
            <p:nvPr/>
          </p:nvSpPr>
          <p:spPr>
            <a:xfrm>
              <a:off x="2591450" y="2404925"/>
              <a:ext cx="10975" cy="18650"/>
            </a:xfrm>
            <a:custGeom>
              <a:rect b="b" l="l" r="r" t="t"/>
              <a:pathLst>
                <a:path extrusionOk="0" h="746" w="439">
                  <a:moveTo>
                    <a:pt x="424" y="1"/>
                  </a:moveTo>
                  <a:cubicBezTo>
                    <a:pt x="419" y="1"/>
                    <a:pt x="413" y="4"/>
                    <a:pt x="407" y="12"/>
                  </a:cubicBezTo>
                  <a:cubicBezTo>
                    <a:pt x="322" y="128"/>
                    <a:pt x="255" y="249"/>
                    <a:pt x="189" y="370"/>
                  </a:cubicBezTo>
                  <a:cubicBezTo>
                    <a:pt x="116" y="491"/>
                    <a:pt x="68" y="618"/>
                    <a:pt x="1" y="739"/>
                  </a:cubicBezTo>
                  <a:cubicBezTo>
                    <a:pt x="1" y="745"/>
                    <a:pt x="7" y="745"/>
                    <a:pt x="7" y="745"/>
                  </a:cubicBezTo>
                  <a:cubicBezTo>
                    <a:pt x="80" y="630"/>
                    <a:pt x="140" y="509"/>
                    <a:pt x="219" y="388"/>
                  </a:cubicBezTo>
                  <a:cubicBezTo>
                    <a:pt x="286" y="267"/>
                    <a:pt x="358" y="146"/>
                    <a:pt x="431" y="25"/>
                  </a:cubicBezTo>
                  <a:cubicBezTo>
                    <a:pt x="439" y="13"/>
                    <a:pt x="434" y="1"/>
                    <a:pt x="4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a:off x="2591450" y="2404925"/>
              <a:ext cx="10975" cy="18650"/>
            </a:xfrm>
            <a:custGeom>
              <a:rect b="b" l="l" r="r" t="t"/>
              <a:pathLst>
                <a:path extrusionOk="0" h="746" w="439">
                  <a:moveTo>
                    <a:pt x="424" y="1"/>
                  </a:moveTo>
                  <a:cubicBezTo>
                    <a:pt x="419" y="1"/>
                    <a:pt x="413" y="4"/>
                    <a:pt x="407" y="12"/>
                  </a:cubicBezTo>
                  <a:cubicBezTo>
                    <a:pt x="322" y="128"/>
                    <a:pt x="255" y="249"/>
                    <a:pt x="189" y="370"/>
                  </a:cubicBezTo>
                  <a:cubicBezTo>
                    <a:pt x="116" y="491"/>
                    <a:pt x="68" y="618"/>
                    <a:pt x="1" y="739"/>
                  </a:cubicBezTo>
                  <a:cubicBezTo>
                    <a:pt x="1" y="745"/>
                    <a:pt x="7" y="745"/>
                    <a:pt x="7" y="745"/>
                  </a:cubicBezTo>
                  <a:cubicBezTo>
                    <a:pt x="80" y="630"/>
                    <a:pt x="140" y="509"/>
                    <a:pt x="219" y="388"/>
                  </a:cubicBezTo>
                  <a:cubicBezTo>
                    <a:pt x="286" y="267"/>
                    <a:pt x="358" y="146"/>
                    <a:pt x="431" y="25"/>
                  </a:cubicBezTo>
                  <a:cubicBezTo>
                    <a:pt x="439" y="13"/>
                    <a:pt x="434" y="1"/>
                    <a:pt x="4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a:off x="2569200" y="2400075"/>
              <a:ext cx="29850" cy="40900"/>
            </a:xfrm>
            <a:custGeom>
              <a:rect b="b" l="l" r="r" t="t"/>
              <a:pathLst>
                <a:path extrusionOk="0" h="1636" w="1194">
                  <a:moveTo>
                    <a:pt x="806" y="1"/>
                  </a:moveTo>
                  <a:lnTo>
                    <a:pt x="721" y="140"/>
                  </a:lnTo>
                  <a:cubicBezTo>
                    <a:pt x="746" y="146"/>
                    <a:pt x="770" y="158"/>
                    <a:pt x="788" y="176"/>
                  </a:cubicBezTo>
                  <a:cubicBezTo>
                    <a:pt x="806" y="182"/>
                    <a:pt x="818" y="194"/>
                    <a:pt x="836" y="206"/>
                  </a:cubicBezTo>
                  <a:cubicBezTo>
                    <a:pt x="849" y="213"/>
                    <a:pt x="867" y="225"/>
                    <a:pt x="879" y="237"/>
                  </a:cubicBezTo>
                  <a:cubicBezTo>
                    <a:pt x="909" y="255"/>
                    <a:pt x="933" y="279"/>
                    <a:pt x="958" y="303"/>
                  </a:cubicBezTo>
                  <a:cubicBezTo>
                    <a:pt x="994" y="346"/>
                    <a:pt x="1018" y="388"/>
                    <a:pt x="1018" y="388"/>
                  </a:cubicBezTo>
                  <a:cubicBezTo>
                    <a:pt x="1018" y="388"/>
                    <a:pt x="1012" y="388"/>
                    <a:pt x="988" y="376"/>
                  </a:cubicBezTo>
                  <a:cubicBezTo>
                    <a:pt x="970" y="370"/>
                    <a:pt x="945" y="370"/>
                    <a:pt x="915" y="358"/>
                  </a:cubicBezTo>
                  <a:cubicBezTo>
                    <a:pt x="867" y="334"/>
                    <a:pt x="794" y="303"/>
                    <a:pt x="728" y="267"/>
                  </a:cubicBezTo>
                  <a:lnTo>
                    <a:pt x="661" y="219"/>
                  </a:lnTo>
                  <a:lnTo>
                    <a:pt x="606" y="303"/>
                  </a:lnTo>
                  <a:cubicBezTo>
                    <a:pt x="625" y="303"/>
                    <a:pt x="631" y="309"/>
                    <a:pt x="643" y="315"/>
                  </a:cubicBezTo>
                  <a:cubicBezTo>
                    <a:pt x="673" y="334"/>
                    <a:pt x="697" y="358"/>
                    <a:pt x="715" y="376"/>
                  </a:cubicBezTo>
                  <a:cubicBezTo>
                    <a:pt x="721" y="394"/>
                    <a:pt x="728" y="400"/>
                    <a:pt x="728" y="406"/>
                  </a:cubicBezTo>
                  <a:cubicBezTo>
                    <a:pt x="728" y="418"/>
                    <a:pt x="728" y="418"/>
                    <a:pt x="734" y="418"/>
                  </a:cubicBezTo>
                  <a:lnTo>
                    <a:pt x="734" y="424"/>
                  </a:lnTo>
                  <a:lnTo>
                    <a:pt x="721" y="424"/>
                  </a:lnTo>
                  <a:cubicBezTo>
                    <a:pt x="715" y="424"/>
                    <a:pt x="697" y="430"/>
                    <a:pt x="685" y="430"/>
                  </a:cubicBezTo>
                  <a:cubicBezTo>
                    <a:pt x="655" y="430"/>
                    <a:pt x="625" y="424"/>
                    <a:pt x="594" y="412"/>
                  </a:cubicBezTo>
                  <a:cubicBezTo>
                    <a:pt x="576" y="400"/>
                    <a:pt x="570" y="394"/>
                    <a:pt x="552" y="388"/>
                  </a:cubicBezTo>
                  <a:cubicBezTo>
                    <a:pt x="461" y="539"/>
                    <a:pt x="382" y="685"/>
                    <a:pt x="298" y="842"/>
                  </a:cubicBezTo>
                  <a:cubicBezTo>
                    <a:pt x="310" y="848"/>
                    <a:pt x="328" y="854"/>
                    <a:pt x="352" y="872"/>
                  </a:cubicBezTo>
                  <a:cubicBezTo>
                    <a:pt x="419" y="909"/>
                    <a:pt x="485" y="963"/>
                    <a:pt x="534" y="1000"/>
                  </a:cubicBezTo>
                  <a:lnTo>
                    <a:pt x="588" y="1054"/>
                  </a:lnTo>
                  <a:cubicBezTo>
                    <a:pt x="600" y="1066"/>
                    <a:pt x="600" y="1078"/>
                    <a:pt x="600" y="1078"/>
                  </a:cubicBezTo>
                  <a:cubicBezTo>
                    <a:pt x="600" y="1078"/>
                    <a:pt x="594" y="1078"/>
                    <a:pt x="570" y="1066"/>
                  </a:cubicBezTo>
                  <a:cubicBezTo>
                    <a:pt x="552" y="1066"/>
                    <a:pt x="528" y="1060"/>
                    <a:pt x="491" y="1054"/>
                  </a:cubicBezTo>
                  <a:cubicBezTo>
                    <a:pt x="437" y="1036"/>
                    <a:pt x="358" y="1006"/>
                    <a:pt x="292" y="969"/>
                  </a:cubicBezTo>
                  <a:cubicBezTo>
                    <a:pt x="273" y="963"/>
                    <a:pt x="261" y="951"/>
                    <a:pt x="243" y="939"/>
                  </a:cubicBezTo>
                  <a:cubicBezTo>
                    <a:pt x="225" y="987"/>
                    <a:pt x="201" y="1036"/>
                    <a:pt x="170" y="1084"/>
                  </a:cubicBezTo>
                  <a:cubicBezTo>
                    <a:pt x="183" y="1090"/>
                    <a:pt x="201" y="1090"/>
                    <a:pt x="213" y="1096"/>
                  </a:cubicBezTo>
                  <a:cubicBezTo>
                    <a:pt x="243" y="1115"/>
                    <a:pt x="273" y="1139"/>
                    <a:pt x="292" y="1169"/>
                  </a:cubicBezTo>
                  <a:cubicBezTo>
                    <a:pt x="298" y="1181"/>
                    <a:pt x="304" y="1187"/>
                    <a:pt x="304" y="1199"/>
                  </a:cubicBezTo>
                  <a:cubicBezTo>
                    <a:pt x="304" y="1205"/>
                    <a:pt x="304" y="1205"/>
                    <a:pt x="310" y="1205"/>
                  </a:cubicBezTo>
                  <a:lnTo>
                    <a:pt x="310" y="1212"/>
                  </a:lnTo>
                  <a:lnTo>
                    <a:pt x="292" y="1212"/>
                  </a:lnTo>
                  <a:cubicBezTo>
                    <a:pt x="286" y="1212"/>
                    <a:pt x="267" y="1218"/>
                    <a:pt x="249" y="1218"/>
                  </a:cubicBezTo>
                  <a:cubicBezTo>
                    <a:pt x="219" y="1218"/>
                    <a:pt x="183" y="1212"/>
                    <a:pt x="152" y="1199"/>
                  </a:cubicBezTo>
                  <a:cubicBezTo>
                    <a:pt x="140" y="1187"/>
                    <a:pt x="122" y="1181"/>
                    <a:pt x="116" y="1169"/>
                  </a:cubicBezTo>
                  <a:lnTo>
                    <a:pt x="55" y="1290"/>
                  </a:lnTo>
                  <a:lnTo>
                    <a:pt x="1" y="1417"/>
                  </a:lnTo>
                  <a:lnTo>
                    <a:pt x="510" y="1635"/>
                  </a:lnTo>
                  <a:cubicBezTo>
                    <a:pt x="546" y="1514"/>
                    <a:pt x="600" y="1399"/>
                    <a:pt x="643" y="1278"/>
                  </a:cubicBezTo>
                  <a:cubicBezTo>
                    <a:pt x="691" y="1157"/>
                    <a:pt x="752" y="1048"/>
                    <a:pt x="806" y="933"/>
                  </a:cubicBezTo>
                  <a:cubicBezTo>
                    <a:pt x="867" y="818"/>
                    <a:pt x="915" y="703"/>
                    <a:pt x="988" y="582"/>
                  </a:cubicBezTo>
                  <a:cubicBezTo>
                    <a:pt x="1054" y="467"/>
                    <a:pt x="1115" y="358"/>
                    <a:pt x="1194" y="249"/>
                  </a:cubicBezTo>
                  <a:lnTo>
                    <a:pt x="806" y="1"/>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a:off x="2580425" y="2400075"/>
              <a:ext cx="13175" cy="8500"/>
            </a:xfrm>
            <a:custGeom>
              <a:rect b="b" l="l" r="r" t="t"/>
              <a:pathLst>
                <a:path extrusionOk="0" h="340" w="527">
                  <a:moveTo>
                    <a:pt x="0" y="1"/>
                  </a:moveTo>
                  <a:cubicBezTo>
                    <a:pt x="79" y="79"/>
                    <a:pt x="182" y="116"/>
                    <a:pt x="272" y="176"/>
                  </a:cubicBezTo>
                  <a:cubicBezTo>
                    <a:pt x="357" y="231"/>
                    <a:pt x="442" y="279"/>
                    <a:pt x="521" y="340"/>
                  </a:cubicBezTo>
                  <a:cubicBezTo>
                    <a:pt x="521" y="340"/>
                    <a:pt x="527" y="340"/>
                    <a:pt x="521" y="334"/>
                  </a:cubicBezTo>
                  <a:cubicBezTo>
                    <a:pt x="454" y="261"/>
                    <a:pt x="369" y="200"/>
                    <a:pt x="291" y="146"/>
                  </a:cubicBezTo>
                  <a:cubicBezTo>
                    <a:pt x="206" y="85"/>
                    <a:pt x="109"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a:off x="2580425" y="2400075"/>
              <a:ext cx="13175" cy="8500"/>
            </a:xfrm>
            <a:custGeom>
              <a:rect b="b" l="l" r="r" t="t"/>
              <a:pathLst>
                <a:path extrusionOk="0" h="340" w="527">
                  <a:moveTo>
                    <a:pt x="0" y="1"/>
                  </a:moveTo>
                  <a:cubicBezTo>
                    <a:pt x="79" y="79"/>
                    <a:pt x="182" y="116"/>
                    <a:pt x="272" y="176"/>
                  </a:cubicBezTo>
                  <a:cubicBezTo>
                    <a:pt x="357" y="231"/>
                    <a:pt x="442" y="279"/>
                    <a:pt x="521" y="340"/>
                  </a:cubicBezTo>
                  <a:cubicBezTo>
                    <a:pt x="521" y="340"/>
                    <a:pt x="527" y="340"/>
                    <a:pt x="521" y="334"/>
                  </a:cubicBezTo>
                  <a:cubicBezTo>
                    <a:pt x="454" y="261"/>
                    <a:pt x="369" y="200"/>
                    <a:pt x="291" y="146"/>
                  </a:cubicBezTo>
                  <a:cubicBezTo>
                    <a:pt x="206" y="85"/>
                    <a:pt x="109"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a:off x="2571175" y="2418700"/>
              <a:ext cx="12400" cy="7800"/>
            </a:xfrm>
            <a:custGeom>
              <a:rect b="b" l="l" r="r" t="t"/>
              <a:pathLst>
                <a:path extrusionOk="0" h="312" w="496">
                  <a:moveTo>
                    <a:pt x="1" y="0"/>
                  </a:moveTo>
                  <a:lnTo>
                    <a:pt x="1" y="0"/>
                  </a:lnTo>
                  <a:cubicBezTo>
                    <a:pt x="55" y="61"/>
                    <a:pt x="134" y="91"/>
                    <a:pt x="213" y="127"/>
                  </a:cubicBezTo>
                  <a:cubicBezTo>
                    <a:pt x="309" y="182"/>
                    <a:pt x="394" y="249"/>
                    <a:pt x="485" y="309"/>
                  </a:cubicBezTo>
                  <a:cubicBezTo>
                    <a:pt x="487" y="311"/>
                    <a:pt x="489" y="312"/>
                    <a:pt x="490" y="312"/>
                  </a:cubicBezTo>
                  <a:cubicBezTo>
                    <a:pt x="494" y="312"/>
                    <a:pt x="495" y="307"/>
                    <a:pt x="491" y="303"/>
                  </a:cubicBezTo>
                  <a:cubicBezTo>
                    <a:pt x="424" y="230"/>
                    <a:pt x="340" y="170"/>
                    <a:pt x="255" y="121"/>
                  </a:cubicBezTo>
                  <a:cubicBezTo>
                    <a:pt x="182" y="73"/>
                    <a:pt x="98" y="6"/>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a:off x="2571175" y="2418700"/>
              <a:ext cx="12400" cy="7800"/>
            </a:xfrm>
            <a:custGeom>
              <a:rect b="b" l="l" r="r" t="t"/>
              <a:pathLst>
                <a:path extrusionOk="0" h="312" w="496">
                  <a:moveTo>
                    <a:pt x="1" y="0"/>
                  </a:moveTo>
                  <a:lnTo>
                    <a:pt x="1" y="0"/>
                  </a:lnTo>
                  <a:cubicBezTo>
                    <a:pt x="55" y="61"/>
                    <a:pt x="134" y="91"/>
                    <a:pt x="213" y="127"/>
                  </a:cubicBezTo>
                  <a:cubicBezTo>
                    <a:pt x="309" y="182"/>
                    <a:pt x="394" y="249"/>
                    <a:pt x="485" y="309"/>
                  </a:cubicBezTo>
                  <a:cubicBezTo>
                    <a:pt x="487" y="311"/>
                    <a:pt x="489" y="312"/>
                    <a:pt x="490" y="312"/>
                  </a:cubicBezTo>
                  <a:cubicBezTo>
                    <a:pt x="494" y="312"/>
                    <a:pt x="495" y="307"/>
                    <a:pt x="491" y="303"/>
                  </a:cubicBezTo>
                  <a:cubicBezTo>
                    <a:pt x="424" y="230"/>
                    <a:pt x="340" y="170"/>
                    <a:pt x="255" y="121"/>
                  </a:cubicBezTo>
                  <a:cubicBezTo>
                    <a:pt x="182" y="73"/>
                    <a:pt x="98" y="6"/>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a:off x="2581475" y="2406575"/>
              <a:ext cx="4100" cy="2000"/>
            </a:xfrm>
            <a:custGeom>
              <a:rect b="b" l="l" r="r" t="t"/>
              <a:pathLst>
                <a:path extrusionOk="0" h="80" w="164">
                  <a:moveTo>
                    <a:pt x="0" y="1"/>
                  </a:moveTo>
                  <a:cubicBezTo>
                    <a:pt x="43" y="43"/>
                    <a:pt x="103" y="68"/>
                    <a:pt x="152" y="80"/>
                  </a:cubicBezTo>
                  <a:cubicBezTo>
                    <a:pt x="164" y="80"/>
                    <a:pt x="164" y="74"/>
                    <a:pt x="164" y="68"/>
                  </a:cubicBezTo>
                  <a:cubicBezTo>
                    <a:pt x="115" y="37"/>
                    <a:pt x="67" y="7"/>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a:off x="2581475" y="2406575"/>
              <a:ext cx="4100" cy="2000"/>
            </a:xfrm>
            <a:custGeom>
              <a:rect b="b" l="l" r="r" t="t"/>
              <a:pathLst>
                <a:path extrusionOk="0" h="80" w="164">
                  <a:moveTo>
                    <a:pt x="0" y="1"/>
                  </a:moveTo>
                  <a:cubicBezTo>
                    <a:pt x="43" y="43"/>
                    <a:pt x="103" y="68"/>
                    <a:pt x="152" y="80"/>
                  </a:cubicBezTo>
                  <a:cubicBezTo>
                    <a:pt x="164" y="80"/>
                    <a:pt x="164" y="74"/>
                    <a:pt x="164" y="68"/>
                  </a:cubicBezTo>
                  <a:cubicBezTo>
                    <a:pt x="115" y="37"/>
                    <a:pt x="67" y="7"/>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a:off x="2571325" y="2427025"/>
              <a:ext cx="5175" cy="2600"/>
            </a:xfrm>
            <a:custGeom>
              <a:rect b="b" l="l" r="r" t="t"/>
              <a:pathLst>
                <a:path extrusionOk="0" h="104" w="207">
                  <a:moveTo>
                    <a:pt x="1" y="0"/>
                  </a:moveTo>
                  <a:cubicBezTo>
                    <a:pt x="55" y="49"/>
                    <a:pt x="122" y="79"/>
                    <a:pt x="188" y="103"/>
                  </a:cubicBezTo>
                  <a:cubicBezTo>
                    <a:pt x="201" y="103"/>
                    <a:pt x="207" y="97"/>
                    <a:pt x="201" y="91"/>
                  </a:cubicBezTo>
                  <a:cubicBezTo>
                    <a:pt x="152" y="37"/>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a:off x="2571325" y="2427025"/>
              <a:ext cx="5175" cy="2600"/>
            </a:xfrm>
            <a:custGeom>
              <a:rect b="b" l="l" r="r" t="t"/>
              <a:pathLst>
                <a:path extrusionOk="0" h="104" w="207">
                  <a:moveTo>
                    <a:pt x="1" y="0"/>
                  </a:moveTo>
                  <a:cubicBezTo>
                    <a:pt x="55" y="49"/>
                    <a:pt x="122" y="79"/>
                    <a:pt x="188" y="103"/>
                  </a:cubicBezTo>
                  <a:cubicBezTo>
                    <a:pt x="201" y="103"/>
                    <a:pt x="207" y="97"/>
                    <a:pt x="201" y="91"/>
                  </a:cubicBezTo>
                  <a:cubicBezTo>
                    <a:pt x="152" y="37"/>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a:off x="2549525" y="2432025"/>
              <a:ext cx="34400" cy="48450"/>
            </a:xfrm>
            <a:custGeom>
              <a:rect b="b" l="l" r="r" t="t"/>
              <a:pathLst>
                <a:path extrusionOk="0" h="1938" w="1376">
                  <a:moveTo>
                    <a:pt x="425" y="0"/>
                  </a:moveTo>
                  <a:cubicBezTo>
                    <a:pt x="394" y="73"/>
                    <a:pt x="364" y="145"/>
                    <a:pt x="334" y="224"/>
                  </a:cubicBezTo>
                  <a:lnTo>
                    <a:pt x="255" y="448"/>
                  </a:lnTo>
                  <a:cubicBezTo>
                    <a:pt x="219" y="527"/>
                    <a:pt x="201" y="606"/>
                    <a:pt x="176" y="684"/>
                  </a:cubicBezTo>
                  <a:cubicBezTo>
                    <a:pt x="164" y="769"/>
                    <a:pt x="134" y="842"/>
                    <a:pt x="116" y="926"/>
                  </a:cubicBezTo>
                  <a:lnTo>
                    <a:pt x="61" y="1175"/>
                  </a:lnTo>
                  <a:cubicBezTo>
                    <a:pt x="49" y="1259"/>
                    <a:pt x="37" y="1338"/>
                    <a:pt x="31" y="1423"/>
                  </a:cubicBezTo>
                  <a:lnTo>
                    <a:pt x="19" y="1556"/>
                  </a:lnTo>
                  <a:cubicBezTo>
                    <a:pt x="13" y="1598"/>
                    <a:pt x="13" y="1635"/>
                    <a:pt x="13" y="1683"/>
                  </a:cubicBezTo>
                  <a:lnTo>
                    <a:pt x="1" y="1938"/>
                  </a:lnTo>
                  <a:lnTo>
                    <a:pt x="1" y="1938"/>
                  </a:lnTo>
                  <a:lnTo>
                    <a:pt x="1091" y="1889"/>
                  </a:lnTo>
                  <a:lnTo>
                    <a:pt x="1091" y="1707"/>
                  </a:lnTo>
                  <a:lnTo>
                    <a:pt x="1091" y="1617"/>
                  </a:lnTo>
                  <a:lnTo>
                    <a:pt x="1097" y="1526"/>
                  </a:lnTo>
                  <a:cubicBezTo>
                    <a:pt x="1109" y="1465"/>
                    <a:pt x="1109" y="1393"/>
                    <a:pt x="1115" y="1332"/>
                  </a:cubicBezTo>
                  <a:lnTo>
                    <a:pt x="1145" y="1144"/>
                  </a:lnTo>
                  <a:cubicBezTo>
                    <a:pt x="1151" y="1084"/>
                    <a:pt x="1175" y="1017"/>
                    <a:pt x="1188" y="957"/>
                  </a:cubicBezTo>
                  <a:cubicBezTo>
                    <a:pt x="1212" y="896"/>
                    <a:pt x="1224" y="830"/>
                    <a:pt x="1242" y="769"/>
                  </a:cubicBezTo>
                  <a:lnTo>
                    <a:pt x="1303" y="575"/>
                  </a:lnTo>
                  <a:cubicBezTo>
                    <a:pt x="1321" y="515"/>
                    <a:pt x="1351" y="448"/>
                    <a:pt x="1375" y="388"/>
                  </a:cubicBezTo>
                  <a:lnTo>
                    <a:pt x="425" y="0"/>
                  </a:ln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a:off x="2562850" y="2434275"/>
              <a:ext cx="21075" cy="9125"/>
            </a:xfrm>
            <a:custGeom>
              <a:rect b="b" l="l" r="r" t="t"/>
              <a:pathLst>
                <a:path extrusionOk="0" h="365" w="843">
                  <a:moveTo>
                    <a:pt x="13" y="1"/>
                  </a:moveTo>
                  <a:cubicBezTo>
                    <a:pt x="7" y="1"/>
                    <a:pt x="1" y="13"/>
                    <a:pt x="7" y="19"/>
                  </a:cubicBezTo>
                  <a:cubicBezTo>
                    <a:pt x="273" y="140"/>
                    <a:pt x="540" y="273"/>
                    <a:pt x="806" y="364"/>
                  </a:cubicBezTo>
                  <a:cubicBezTo>
                    <a:pt x="824" y="358"/>
                    <a:pt x="842" y="346"/>
                    <a:pt x="824" y="334"/>
                  </a:cubicBezTo>
                  <a:cubicBezTo>
                    <a:pt x="582" y="176"/>
                    <a:pt x="285" y="74"/>
                    <a:pt x="13"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a:off x="2562850" y="2434275"/>
              <a:ext cx="21075" cy="9125"/>
            </a:xfrm>
            <a:custGeom>
              <a:rect b="b" l="l" r="r" t="t"/>
              <a:pathLst>
                <a:path extrusionOk="0" h="365" w="843">
                  <a:moveTo>
                    <a:pt x="13" y="1"/>
                  </a:moveTo>
                  <a:cubicBezTo>
                    <a:pt x="7" y="1"/>
                    <a:pt x="1" y="13"/>
                    <a:pt x="7" y="19"/>
                  </a:cubicBezTo>
                  <a:cubicBezTo>
                    <a:pt x="273" y="140"/>
                    <a:pt x="540" y="273"/>
                    <a:pt x="806" y="364"/>
                  </a:cubicBezTo>
                  <a:cubicBezTo>
                    <a:pt x="824" y="358"/>
                    <a:pt x="842" y="346"/>
                    <a:pt x="824" y="334"/>
                  </a:cubicBezTo>
                  <a:cubicBezTo>
                    <a:pt x="582" y="176"/>
                    <a:pt x="285" y="74"/>
                    <a:pt x="13"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a:off x="2577225" y="2442775"/>
              <a:ext cx="6525" cy="18750"/>
            </a:xfrm>
            <a:custGeom>
              <a:rect b="b" l="l" r="r" t="t"/>
              <a:pathLst>
                <a:path extrusionOk="0" h="750" w="261">
                  <a:moveTo>
                    <a:pt x="242" y="0"/>
                  </a:moveTo>
                  <a:cubicBezTo>
                    <a:pt x="236" y="0"/>
                    <a:pt x="229" y="3"/>
                    <a:pt x="225" y="12"/>
                  </a:cubicBezTo>
                  <a:lnTo>
                    <a:pt x="182" y="103"/>
                  </a:lnTo>
                  <a:cubicBezTo>
                    <a:pt x="164" y="133"/>
                    <a:pt x="158" y="163"/>
                    <a:pt x="146" y="194"/>
                  </a:cubicBezTo>
                  <a:cubicBezTo>
                    <a:pt x="122" y="254"/>
                    <a:pt x="98" y="315"/>
                    <a:pt x="86" y="375"/>
                  </a:cubicBezTo>
                  <a:cubicBezTo>
                    <a:pt x="67" y="436"/>
                    <a:pt x="55" y="496"/>
                    <a:pt x="37" y="563"/>
                  </a:cubicBezTo>
                  <a:lnTo>
                    <a:pt x="13" y="654"/>
                  </a:lnTo>
                  <a:lnTo>
                    <a:pt x="1" y="745"/>
                  </a:lnTo>
                  <a:cubicBezTo>
                    <a:pt x="1" y="748"/>
                    <a:pt x="2" y="749"/>
                    <a:pt x="5" y="749"/>
                  </a:cubicBezTo>
                  <a:cubicBezTo>
                    <a:pt x="7" y="749"/>
                    <a:pt x="10" y="748"/>
                    <a:pt x="13" y="745"/>
                  </a:cubicBezTo>
                  <a:lnTo>
                    <a:pt x="37" y="654"/>
                  </a:lnTo>
                  <a:lnTo>
                    <a:pt x="67" y="563"/>
                  </a:lnTo>
                  <a:lnTo>
                    <a:pt x="122" y="381"/>
                  </a:lnTo>
                  <a:lnTo>
                    <a:pt x="182" y="200"/>
                  </a:lnTo>
                  <a:lnTo>
                    <a:pt x="213" y="109"/>
                  </a:lnTo>
                  <a:lnTo>
                    <a:pt x="249" y="18"/>
                  </a:lnTo>
                  <a:cubicBezTo>
                    <a:pt x="261" y="10"/>
                    <a:pt x="252" y="0"/>
                    <a:pt x="242"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6"/>
            <p:cNvSpPr/>
            <p:nvPr/>
          </p:nvSpPr>
          <p:spPr>
            <a:xfrm>
              <a:off x="2577225" y="2442775"/>
              <a:ext cx="6525" cy="18750"/>
            </a:xfrm>
            <a:custGeom>
              <a:rect b="b" l="l" r="r" t="t"/>
              <a:pathLst>
                <a:path extrusionOk="0" h="750" w="261">
                  <a:moveTo>
                    <a:pt x="242" y="0"/>
                  </a:moveTo>
                  <a:cubicBezTo>
                    <a:pt x="236" y="0"/>
                    <a:pt x="229" y="3"/>
                    <a:pt x="225" y="12"/>
                  </a:cubicBezTo>
                  <a:lnTo>
                    <a:pt x="182" y="103"/>
                  </a:lnTo>
                  <a:cubicBezTo>
                    <a:pt x="164" y="133"/>
                    <a:pt x="158" y="163"/>
                    <a:pt x="146" y="194"/>
                  </a:cubicBezTo>
                  <a:cubicBezTo>
                    <a:pt x="122" y="254"/>
                    <a:pt x="98" y="315"/>
                    <a:pt x="86" y="375"/>
                  </a:cubicBezTo>
                  <a:cubicBezTo>
                    <a:pt x="67" y="436"/>
                    <a:pt x="55" y="496"/>
                    <a:pt x="37" y="563"/>
                  </a:cubicBezTo>
                  <a:lnTo>
                    <a:pt x="13" y="654"/>
                  </a:lnTo>
                  <a:lnTo>
                    <a:pt x="1" y="745"/>
                  </a:lnTo>
                  <a:cubicBezTo>
                    <a:pt x="1" y="748"/>
                    <a:pt x="2" y="749"/>
                    <a:pt x="5" y="749"/>
                  </a:cubicBezTo>
                  <a:cubicBezTo>
                    <a:pt x="7" y="749"/>
                    <a:pt x="10" y="748"/>
                    <a:pt x="13" y="745"/>
                  </a:cubicBezTo>
                  <a:lnTo>
                    <a:pt x="37" y="654"/>
                  </a:lnTo>
                  <a:lnTo>
                    <a:pt x="67" y="563"/>
                  </a:lnTo>
                  <a:lnTo>
                    <a:pt x="122" y="381"/>
                  </a:lnTo>
                  <a:lnTo>
                    <a:pt x="182" y="200"/>
                  </a:lnTo>
                  <a:lnTo>
                    <a:pt x="213" y="109"/>
                  </a:lnTo>
                  <a:lnTo>
                    <a:pt x="249" y="18"/>
                  </a:lnTo>
                  <a:cubicBezTo>
                    <a:pt x="261" y="10"/>
                    <a:pt x="252" y="0"/>
                    <a:pt x="242"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6"/>
            <p:cNvSpPr/>
            <p:nvPr/>
          </p:nvSpPr>
          <p:spPr>
            <a:xfrm>
              <a:off x="2559675" y="2441050"/>
              <a:ext cx="15625" cy="6125"/>
            </a:xfrm>
            <a:custGeom>
              <a:rect b="b" l="l" r="r" t="t"/>
              <a:pathLst>
                <a:path extrusionOk="0" h="245" w="625">
                  <a:moveTo>
                    <a:pt x="31" y="1"/>
                  </a:moveTo>
                  <a:cubicBezTo>
                    <a:pt x="21" y="1"/>
                    <a:pt x="11" y="1"/>
                    <a:pt x="1" y="2"/>
                  </a:cubicBezTo>
                  <a:cubicBezTo>
                    <a:pt x="91" y="63"/>
                    <a:pt x="219" y="87"/>
                    <a:pt x="321" y="123"/>
                  </a:cubicBezTo>
                  <a:cubicBezTo>
                    <a:pt x="418" y="166"/>
                    <a:pt x="521" y="202"/>
                    <a:pt x="618" y="245"/>
                  </a:cubicBezTo>
                  <a:cubicBezTo>
                    <a:pt x="618" y="245"/>
                    <a:pt x="624" y="245"/>
                    <a:pt x="618" y="238"/>
                  </a:cubicBezTo>
                  <a:cubicBezTo>
                    <a:pt x="527" y="178"/>
                    <a:pt x="430" y="136"/>
                    <a:pt x="334" y="87"/>
                  </a:cubicBezTo>
                  <a:cubicBezTo>
                    <a:pt x="240" y="54"/>
                    <a:pt x="136" y="1"/>
                    <a:pt x="3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a:off x="2559675" y="2441050"/>
              <a:ext cx="15625" cy="6125"/>
            </a:xfrm>
            <a:custGeom>
              <a:rect b="b" l="l" r="r" t="t"/>
              <a:pathLst>
                <a:path extrusionOk="0" h="245" w="625">
                  <a:moveTo>
                    <a:pt x="31" y="1"/>
                  </a:moveTo>
                  <a:cubicBezTo>
                    <a:pt x="21" y="1"/>
                    <a:pt x="11" y="1"/>
                    <a:pt x="1" y="2"/>
                  </a:cubicBezTo>
                  <a:cubicBezTo>
                    <a:pt x="91" y="63"/>
                    <a:pt x="219" y="87"/>
                    <a:pt x="321" y="123"/>
                  </a:cubicBezTo>
                  <a:cubicBezTo>
                    <a:pt x="418" y="166"/>
                    <a:pt x="521" y="202"/>
                    <a:pt x="618" y="245"/>
                  </a:cubicBezTo>
                  <a:cubicBezTo>
                    <a:pt x="618" y="245"/>
                    <a:pt x="624" y="245"/>
                    <a:pt x="618" y="238"/>
                  </a:cubicBezTo>
                  <a:cubicBezTo>
                    <a:pt x="527" y="178"/>
                    <a:pt x="430" y="136"/>
                    <a:pt x="334" y="87"/>
                  </a:cubicBezTo>
                  <a:cubicBezTo>
                    <a:pt x="240" y="54"/>
                    <a:pt x="136" y="1"/>
                    <a:pt x="3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
            <p:cNvSpPr/>
            <p:nvPr/>
          </p:nvSpPr>
          <p:spPr>
            <a:xfrm>
              <a:off x="2555275" y="2462550"/>
              <a:ext cx="15325" cy="3850"/>
            </a:xfrm>
            <a:custGeom>
              <a:rect b="b" l="l" r="r" t="t"/>
              <a:pathLst>
                <a:path extrusionOk="0" h="154" w="613">
                  <a:moveTo>
                    <a:pt x="70" y="0"/>
                  </a:moveTo>
                  <a:cubicBezTo>
                    <a:pt x="47" y="0"/>
                    <a:pt x="23" y="3"/>
                    <a:pt x="1" y="8"/>
                  </a:cubicBezTo>
                  <a:cubicBezTo>
                    <a:pt x="74" y="51"/>
                    <a:pt x="177" y="44"/>
                    <a:pt x="255" y="63"/>
                  </a:cubicBezTo>
                  <a:cubicBezTo>
                    <a:pt x="376" y="81"/>
                    <a:pt x="485" y="111"/>
                    <a:pt x="606" y="153"/>
                  </a:cubicBezTo>
                  <a:cubicBezTo>
                    <a:pt x="612" y="153"/>
                    <a:pt x="612" y="141"/>
                    <a:pt x="612" y="141"/>
                  </a:cubicBezTo>
                  <a:cubicBezTo>
                    <a:pt x="516" y="99"/>
                    <a:pt x="407" y="69"/>
                    <a:pt x="310" y="44"/>
                  </a:cubicBezTo>
                  <a:cubicBezTo>
                    <a:pt x="231" y="26"/>
                    <a:pt x="148" y="0"/>
                    <a:pt x="7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a:off x="2555275" y="2462550"/>
              <a:ext cx="15325" cy="3850"/>
            </a:xfrm>
            <a:custGeom>
              <a:rect b="b" l="l" r="r" t="t"/>
              <a:pathLst>
                <a:path extrusionOk="0" h="154" w="613">
                  <a:moveTo>
                    <a:pt x="70" y="0"/>
                  </a:moveTo>
                  <a:cubicBezTo>
                    <a:pt x="47" y="0"/>
                    <a:pt x="23" y="3"/>
                    <a:pt x="1" y="8"/>
                  </a:cubicBezTo>
                  <a:cubicBezTo>
                    <a:pt x="74" y="51"/>
                    <a:pt x="177" y="44"/>
                    <a:pt x="255" y="63"/>
                  </a:cubicBezTo>
                  <a:cubicBezTo>
                    <a:pt x="376" y="81"/>
                    <a:pt x="485" y="111"/>
                    <a:pt x="606" y="153"/>
                  </a:cubicBezTo>
                  <a:cubicBezTo>
                    <a:pt x="612" y="153"/>
                    <a:pt x="612" y="141"/>
                    <a:pt x="612" y="141"/>
                  </a:cubicBezTo>
                  <a:cubicBezTo>
                    <a:pt x="516" y="99"/>
                    <a:pt x="407" y="69"/>
                    <a:pt x="310" y="44"/>
                  </a:cubicBezTo>
                  <a:cubicBezTo>
                    <a:pt x="231" y="26"/>
                    <a:pt x="148" y="0"/>
                    <a:pt x="7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a:off x="2562250" y="2447575"/>
              <a:ext cx="4575" cy="1425"/>
            </a:xfrm>
            <a:custGeom>
              <a:rect b="b" l="l" r="r" t="t"/>
              <a:pathLst>
                <a:path extrusionOk="0" h="57" w="183">
                  <a:moveTo>
                    <a:pt x="25" y="1"/>
                  </a:moveTo>
                  <a:cubicBezTo>
                    <a:pt x="16" y="1"/>
                    <a:pt x="8" y="1"/>
                    <a:pt x="0" y="2"/>
                  </a:cubicBezTo>
                  <a:cubicBezTo>
                    <a:pt x="49" y="38"/>
                    <a:pt x="116" y="56"/>
                    <a:pt x="176" y="56"/>
                  </a:cubicBezTo>
                  <a:cubicBezTo>
                    <a:pt x="182" y="56"/>
                    <a:pt x="182" y="44"/>
                    <a:pt x="176" y="38"/>
                  </a:cubicBezTo>
                  <a:cubicBezTo>
                    <a:pt x="134" y="17"/>
                    <a:pt x="78" y="1"/>
                    <a:pt x="2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a:off x="2562250" y="2447575"/>
              <a:ext cx="4575" cy="1425"/>
            </a:xfrm>
            <a:custGeom>
              <a:rect b="b" l="l" r="r" t="t"/>
              <a:pathLst>
                <a:path extrusionOk="0" h="57" w="183">
                  <a:moveTo>
                    <a:pt x="25" y="1"/>
                  </a:moveTo>
                  <a:cubicBezTo>
                    <a:pt x="16" y="1"/>
                    <a:pt x="8" y="1"/>
                    <a:pt x="0" y="2"/>
                  </a:cubicBezTo>
                  <a:cubicBezTo>
                    <a:pt x="49" y="38"/>
                    <a:pt x="116" y="56"/>
                    <a:pt x="176" y="56"/>
                  </a:cubicBezTo>
                  <a:cubicBezTo>
                    <a:pt x="182" y="56"/>
                    <a:pt x="182" y="44"/>
                    <a:pt x="176" y="38"/>
                  </a:cubicBezTo>
                  <a:cubicBezTo>
                    <a:pt x="134" y="17"/>
                    <a:pt x="78" y="1"/>
                    <a:pt x="2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a:off x="2558475" y="2470475"/>
              <a:ext cx="6225" cy="1275"/>
            </a:xfrm>
            <a:custGeom>
              <a:rect b="b" l="l" r="r" t="t"/>
              <a:pathLst>
                <a:path extrusionOk="0" h="51" w="249">
                  <a:moveTo>
                    <a:pt x="98" y="1"/>
                  </a:moveTo>
                  <a:cubicBezTo>
                    <a:pt x="65" y="1"/>
                    <a:pt x="32" y="6"/>
                    <a:pt x="0" y="18"/>
                  </a:cubicBezTo>
                  <a:cubicBezTo>
                    <a:pt x="61" y="42"/>
                    <a:pt x="119" y="50"/>
                    <a:pt x="181" y="50"/>
                  </a:cubicBezTo>
                  <a:cubicBezTo>
                    <a:pt x="199" y="50"/>
                    <a:pt x="217" y="50"/>
                    <a:pt x="236" y="48"/>
                  </a:cubicBezTo>
                  <a:cubicBezTo>
                    <a:pt x="242" y="48"/>
                    <a:pt x="248" y="30"/>
                    <a:pt x="242" y="30"/>
                  </a:cubicBezTo>
                  <a:cubicBezTo>
                    <a:pt x="195" y="12"/>
                    <a:pt x="146" y="1"/>
                    <a:pt x="9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6"/>
            <p:cNvSpPr/>
            <p:nvPr/>
          </p:nvSpPr>
          <p:spPr>
            <a:xfrm>
              <a:off x="2558475" y="2470475"/>
              <a:ext cx="6225" cy="1275"/>
            </a:xfrm>
            <a:custGeom>
              <a:rect b="b" l="l" r="r" t="t"/>
              <a:pathLst>
                <a:path extrusionOk="0" h="51" w="249">
                  <a:moveTo>
                    <a:pt x="98" y="1"/>
                  </a:moveTo>
                  <a:cubicBezTo>
                    <a:pt x="65" y="1"/>
                    <a:pt x="32" y="6"/>
                    <a:pt x="0" y="18"/>
                  </a:cubicBezTo>
                  <a:cubicBezTo>
                    <a:pt x="61" y="42"/>
                    <a:pt x="119" y="50"/>
                    <a:pt x="181" y="50"/>
                  </a:cubicBezTo>
                  <a:cubicBezTo>
                    <a:pt x="199" y="50"/>
                    <a:pt x="217" y="50"/>
                    <a:pt x="236" y="48"/>
                  </a:cubicBezTo>
                  <a:cubicBezTo>
                    <a:pt x="242" y="48"/>
                    <a:pt x="248" y="30"/>
                    <a:pt x="242" y="30"/>
                  </a:cubicBezTo>
                  <a:cubicBezTo>
                    <a:pt x="195" y="12"/>
                    <a:pt x="146" y="1"/>
                    <a:pt x="9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6"/>
            <p:cNvSpPr/>
            <p:nvPr/>
          </p:nvSpPr>
          <p:spPr>
            <a:xfrm>
              <a:off x="2667600" y="2181500"/>
              <a:ext cx="66475" cy="13650"/>
            </a:xfrm>
            <a:custGeom>
              <a:rect b="b" l="l" r="r" t="t"/>
              <a:pathLst>
                <a:path extrusionOk="0" h="546" w="2659">
                  <a:moveTo>
                    <a:pt x="1546" y="1"/>
                  </a:moveTo>
                  <a:cubicBezTo>
                    <a:pt x="1453" y="1"/>
                    <a:pt x="1360" y="5"/>
                    <a:pt x="1266" y="13"/>
                  </a:cubicBezTo>
                  <a:cubicBezTo>
                    <a:pt x="806" y="56"/>
                    <a:pt x="333" y="225"/>
                    <a:pt x="0" y="546"/>
                  </a:cubicBezTo>
                  <a:lnTo>
                    <a:pt x="2658" y="146"/>
                  </a:lnTo>
                  <a:cubicBezTo>
                    <a:pt x="2290" y="64"/>
                    <a:pt x="1921" y="1"/>
                    <a:pt x="1546"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6"/>
            <p:cNvSpPr/>
            <p:nvPr/>
          </p:nvSpPr>
          <p:spPr>
            <a:xfrm>
              <a:off x="2667150" y="2176200"/>
              <a:ext cx="66925" cy="19125"/>
            </a:xfrm>
            <a:custGeom>
              <a:rect b="b" l="l" r="r" t="t"/>
              <a:pathLst>
                <a:path extrusionOk="0" h="765" w="2677">
                  <a:moveTo>
                    <a:pt x="1107" y="0"/>
                  </a:moveTo>
                  <a:cubicBezTo>
                    <a:pt x="1030" y="0"/>
                    <a:pt x="952" y="2"/>
                    <a:pt x="872" y="13"/>
                  </a:cubicBezTo>
                  <a:cubicBezTo>
                    <a:pt x="739" y="19"/>
                    <a:pt x="612" y="56"/>
                    <a:pt x="497" y="122"/>
                  </a:cubicBezTo>
                  <a:cubicBezTo>
                    <a:pt x="382" y="195"/>
                    <a:pt x="279" y="274"/>
                    <a:pt x="188" y="377"/>
                  </a:cubicBezTo>
                  <a:cubicBezTo>
                    <a:pt x="103" y="479"/>
                    <a:pt x="30" y="601"/>
                    <a:pt x="0" y="734"/>
                  </a:cubicBezTo>
                  <a:lnTo>
                    <a:pt x="24" y="764"/>
                  </a:lnTo>
                  <a:cubicBezTo>
                    <a:pt x="164" y="746"/>
                    <a:pt x="279" y="716"/>
                    <a:pt x="382" y="691"/>
                  </a:cubicBezTo>
                  <a:lnTo>
                    <a:pt x="690" y="625"/>
                  </a:lnTo>
                  <a:cubicBezTo>
                    <a:pt x="799" y="595"/>
                    <a:pt x="890" y="564"/>
                    <a:pt x="987" y="522"/>
                  </a:cubicBezTo>
                  <a:cubicBezTo>
                    <a:pt x="1084" y="486"/>
                    <a:pt x="1187" y="449"/>
                    <a:pt x="1290" y="425"/>
                  </a:cubicBezTo>
                  <a:cubicBezTo>
                    <a:pt x="1399" y="401"/>
                    <a:pt x="1502" y="389"/>
                    <a:pt x="1617" y="383"/>
                  </a:cubicBezTo>
                  <a:cubicBezTo>
                    <a:pt x="1732" y="364"/>
                    <a:pt x="1841" y="358"/>
                    <a:pt x="1956" y="358"/>
                  </a:cubicBezTo>
                  <a:cubicBezTo>
                    <a:pt x="1999" y="357"/>
                    <a:pt x="2042" y="357"/>
                    <a:pt x="2086" y="357"/>
                  </a:cubicBezTo>
                  <a:cubicBezTo>
                    <a:pt x="2278" y="357"/>
                    <a:pt x="2470" y="367"/>
                    <a:pt x="2658" y="377"/>
                  </a:cubicBezTo>
                  <a:lnTo>
                    <a:pt x="2676" y="322"/>
                  </a:lnTo>
                  <a:cubicBezTo>
                    <a:pt x="2458" y="231"/>
                    <a:pt x="2228" y="153"/>
                    <a:pt x="1992" y="92"/>
                  </a:cubicBezTo>
                  <a:cubicBezTo>
                    <a:pt x="1871" y="74"/>
                    <a:pt x="1750" y="44"/>
                    <a:pt x="1629" y="25"/>
                  </a:cubicBezTo>
                  <a:cubicBezTo>
                    <a:pt x="1508" y="13"/>
                    <a:pt x="1387" y="1"/>
                    <a:pt x="1259" y="1"/>
                  </a:cubicBezTo>
                  <a:cubicBezTo>
                    <a:pt x="1209" y="1"/>
                    <a:pt x="1158" y="0"/>
                    <a:pt x="1107"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a:off x="2644125" y="2151700"/>
              <a:ext cx="27275" cy="37850"/>
            </a:xfrm>
            <a:custGeom>
              <a:rect b="b" l="l" r="r" t="t"/>
              <a:pathLst>
                <a:path extrusionOk="0" h="1514" w="1091">
                  <a:moveTo>
                    <a:pt x="43" y="0"/>
                  </a:moveTo>
                  <a:lnTo>
                    <a:pt x="1" y="37"/>
                  </a:lnTo>
                  <a:cubicBezTo>
                    <a:pt x="86" y="176"/>
                    <a:pt x="164" y="303"/>
                    <a:pt x="231" y="430"/>
                  </a:cubicBezTo>
                  <a:cubicBezTo>
                    <a:pt x="267" y="497"/>
                    <a:pt x="298" y="557"/>
                    <a:pt x="328" y="630"/>
                  </a:cubicBezTo>
                  <a:cubicBezTo>
                    <a:pt x="358" y="697"/>
                    <a:pt x="388" y="757"/>
                    <a:pt x="419" y="824"/>
                  </a:cubicBezTo>
                  <a:cubicBezTo>
                    <a:pt x="449" y="884"/>
                    <a:pt x="467" y="963"/>
                    <a:pt x="485" y="1030"/>
                  </a:cubicBezTo>
                  <a:cubicBezTo>
                    <a:pt x="509" y="1096"/>
                    <a:pt x="540" y="1157"/>
                    <a:pt x="588" y="1211"/>
                  </a:cubicBezTo>
                  <a:cubicBezTo>
                    <a:pt x="631" y="1272"/>
                    <a:pt x="685" y="1314"/>
                    <a:pt x="746" y="1369"/>
                  </a:cubicBezTo>
                  <a:cubicBezTo>
                    <a:pt x="812" y="1423"/>
                    <a:pt x="879" y="1466"/>
                    <a:pt x="976" y="1514"/>
                  </a:cubicBezTo>
                  <a:lnTo>
                    <a:pt x="1024" y="1490"/>
                  </a:lnTo>
                  <a:cubicBezTo>
                    <a:pt x="1073" y="1393"/>
                    <a:pt x="1085" y="1308"/>
                    <a:pt x="1091" y="1217"/>
                  </a:cubicBezTo>
                  <a:cubicBezTo>
                    <a:pt x="1091" y="1126"/>
                    <a:pt x="1085" y="1042"/>
                    <a:pt x="1060" y="969"/>
                  </a:cubicBezTo>
                  <a:cubicBezTo>
                    <a:pt x="1048" y="884"/>
                    <a:pt x="1000" y="818"/>
                    <a:pt x="951" y="757"/>
                  </a:cubicBezTo>
                  <a:cubicBezTo>
                    <a:pt x="897" y="697"/>
                    <a:pt x="836" y="642"/>
                    <a:pt x="782" y="582"/>
                  </a:cubicBezTo>
                  <a:cubicBezTo>
                    <a:pt x="727" y="521"/>
                    <a:pt x="667" y="460"/>
                    <a:pt x="618" y="406"/>
                  </a:cubicBezTo>
                  <a:cubicBezTo>
                    <a:pt x="558" y="352"/>
                    <a:pt x="497" y="309"/>
                    <a:pt x="437" y="255"/>
                  </a:cubicBezTo>
                  <a:cubicBezTo>
                    <a:pt x="316" y="158"/>
                    <a:pt x="176" y="67"/>
                    <a:pt x="43"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6"/>
            <p:cNvSpPr/>
            <p:nvPr/>
          </p:nvSpPr>
          <p:spPr>
            <a:xfrm>
              <a:off x="2644125" y="2151700"/>
              <a:ext cx="27275" cy="37850"/>
            </a:xfrm>
            <a:custGeom>
              <a:rect b="b" l="l" r="r" t="t"/>
              <a:pathLst>
                <a:path extrusionOk="0" h="1514" w="1091">
                  <a:moveTo>
                    <a:pt x="43" y="0"/>
                  </a:moveTo>
                  <a:lnTo>
                    <a:pt x="1" y="37"/>
                  </a:lnTo>
                  <a:cubicBezTo>
                    <a:pt x="86" y="176"/>
                    <a:pt x="164" y="303"/>
                    <a:pt x="231" y="430"/>
                  </a:cubicBezTo>
                  <a:cubicBezTo>
                    <a:pt x="267" y="497"/>
                    <a:pt x="298" y="557"/>
                    <a:pt x="328" y="630"/>
                  </a:cubicBezTo>
                  <a:cubicBezTo>
                    <a:pt x="358" y="697"/>
                    <a:pt x="388" y="757"/>
                    <a:pt x="419" y="824"/>
                  </a:cubicBezTo>
                  <a:cubicBezTo>
                    <a:pt x="449" y="884"/>
                    <a:pt x="467" y="963"/>
                    <a:pt x="485" y="1030"/>
                  </a:cubicBezTo>
                  <a:cubicBezTo>
                    <a:pt x="509" y="1096"/>
                    <a:pt x="540" y="1157"/>
                    <a:pt x="588" y="1211"/>
                  </a:cubicBezTo>
                  <a:cubicBezTo>
                    <a:pt x="631" y="1272"/>
                    <a:pt x="685" y="1314"/>
                    <a:pt x="746" y="1369"/>
                  </a:cubicBezTo>
                  <a:cubicBezTo>
                    <a:pt x="812" y="1423"/>
                    <a:pt x="879" y="1466"/>
                    <a:pt x="976" y="1514"/>
                  </a:cubicBezTo>
                  <a:lnTo>
                    <a:pt x="1024" y="1490"/>
                  </a:lnTo>
                  <a:cubicBezTo>
                    <a:pt x="1073" y="1393"/>
                    <a:pt x="1085" y="1308"/>
                    <a:pt x="1091" y="1217"/>
                  </a:cubicBezTo>
                  <a:cubicBezTo>
                    <a:pt x="1091" y="1126"/>
                    <a:pt x="1085" y="1042"/>
                    <a:pt x="1060" y="969"/>
                  </a:cubicBezTo>
                  <a:cubicBezTo>
                    <a:pt x="1048" y="884"/>
                    <a:pt x="1000" y="818"/>
                    <a:pt x="951" y="757"/>
                  </a:cubicBezTo>
                  <a:cubicBezTo>
                    <a:pt x="897" y="697"/>
                    <a:pt x="836" y="642"/>
                    <a:pt x="782" y="582"/>
                  </a:cubicBezTo>
                  <a:cubicBezTo>
                    <a:pt x="727" y="521"/>
                    <a:pt x="667" y="460"/>
                    <a:pt x="618" y="406"/>
                  </a:cubicBezTo>
                  <a:cubicBezTo>
                    <a:pt x="558" y="352"/>
                    <a:pt x="497" y="309"/>
                    <a:pt x="437" y="255"/>
                  </a:cubicBezTo>
                  <a:cubicBezTo>
                    <a:pt x="316" y="158"/>
                    <a:pt x="176" y="67"/>
                    <a:pt x="43"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6"/>
            <p:cNvSpPr/>
            <p:nvPr/>
          </p:nvSpPr>
          <p:spPr>
            <a:xfrm>
              <a:off x="2669875" y="2193925"/>
              <a:ext cx="62525" cy="66175"/>
            </a:xfrm>
            <a:custGeom>
              <a:rect b="b" l="l" r="r" t="t"/>
              <a:pathLst>
                <a:path extrusionOk="0" h="2647" w="2501">
                  <a:moveTo>
                    <a:pt x="0" y="1"/>
                  </a:moveTo>
                  <a:lnTo>
                    <a:pt x="2501" y="2646"/>
                  </a:lnTo>
                  <a:cubicBezTo>
                    <a:pt x="2119" y="1454"/>
                    <a:pt x="1175" y="443"/>
                    <a:pt x="0"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
            <p:cNvSpPr/>
            <p:nvPr/>
          </p:nvSpPr>
          <p:spPr>
            <a:xfrm>
              <a:off x="2669725" y="2193250"/>
              <a:ext cx="63575" cy="66850"/>
            </a:xfrm>
            <a:custGeom>
              <a:rect b="b" l="l" r="r" t="t"/>
              <a:pathLst>
                <a:path extrusionOk="0" h="2674" w="2543">
                  <a:moveTo>
                    <a:pt x="113" y="1"/>
                  </a:moveTo>
                  <a:cubicBezTo>
                    <a:pt x="84" y="1"/>
                    <a:pt x="55" y="1"/>
                    <a:pt x="24" y="3"/>
                  </a:cubicBezTo>
                  <a:lnTo>
                    <a:pt x="0" y="34"/>
                  </a:lnTo>
                  <a:cubicBezTo>
                    <a:pt x="55" y="100"/>
                    <a:pt x="115" y="161"/>
                    <a:pt x="176" y="215"/>
                  </a:cubicBezTo>
                  <a:cubicBezTo>
                    <a:pt x="236" y="270"/>
                    <a:pt x="285" y="318"/>
                    <a:pt x="345" y="373"/>
                  </a:cubicBezTo>
                  <a:cubicBezTo>
                    <a:pt x="406" y="427"/>
                    <a:pt x="460" y="482"/>
                    <a:pt x="521" y="524"/>
                  </a:cubicBezTo>
                  <a:cubicBezTo>
                    <a:pt x="575" y="578"/>
                    <a:pt x="630" y="621"/>
                    <a:pt x="690" y="669"/>
                  </a:cubicBezTo>
                  <a:cubicBezTo>
                    <a:pt x="751" y="712"/>
                    <a:pt x="799" y="760"/>
                    <a:pt x="860" y="803"/>
                  </a:cubicBezTo>
                  <a:cubicBezTo>
                    <a:pt x="920" y="851"/>
                    <a:pt x="981" y="893"/>
                    <a:pt x="1041" y="936"/>
                  </a:cubicBezTo>
                  <a:lnTo>
                    <a:pt x="1223" y="1063"/>
                  </a:lnTo>
                  <a:cubicBezTo>
                    <a:pt x="1284" y="1105"/>
                    <a:pt x="1338" y="1160"/>
                    <a:pt x="1399" y="1208"/>
                  </a:cubicBezTo>
                  <a:lnTo>
                    <a:pt x="1568" y="1360"/>
                  </a:lnTo>
                  <a:lnTo>
                    <a:pt x="1720" y="1523"/>
                  </a:lnTo>
                  <a:lnTo>
                    <a:pt x="1871" y="1699"/>
                  </a:lnTo>
                  <a:lnTo>
                    <a:pt x="2016" y="1880"/>
                  </a:lnTo>
                  <a:cubicBezTo>
                    <a:pt x="2192" y="2122"/>
                    <a:pt x="2355" y="2395"/>
                    <a:pt x="2488" y="2673"/>
                  </a:cubicBezTo>
                  <a:lnTo>
                    <a:pt x="2543" y="2661"/>
                  </a:lnTo>
                  <a:cubicBezTo>
                    <a:pt x="2488" y="2346"/>
                    <a:pt x="2386" y="2038"/>
                    <a:pt x="2246" y="1741"/>
                  </a:cubicBezTo>
                  <a:lnTo>
                    <a:pt x="2137" y="1523"/>
                  </a:lnTo>
                  <a:lnTo>
                    <a:pt x="2016" y="1311"/>
                  </a:lnTo>
                  <a:lnTo>
                    <a:pt x="1877" y="1105"/>
                  </a:lnTo>
                  <a:lnTo>
                    <a:pt x="1726" y="911"/>
                  </a:lnTo>
                  <a:cubicBezTo>
                    <a:pt x="1671" y="851"/>
                    <a:pt x="1623" y="790"/>
                    <a:pt x="1568" y="724"/>
                  </a:cubicBezTo>
                  <a:lnTo>
                    <a:pt x="1399" y="530"/>
                  </a:lnTo>
                  <a:cubicBezTo>
                    <a:pt x="1338" y="482"/>
                    <a:pt x="1278" y="421"/>
                    <a:pt x="1211" y="367"/>
                  </a:cubicBezTo>
                  <a:cubicBezTo>
                    <a:pt x="1144" y="318"/>
                    <a:pt x="1078" y="276"/>
                    <a:pt x="999" y="227"/>
                  </a:cubicBezTo>
                  <a:cubicBezTo>
                    <a:pt x="926" y="191"/>
                    <a:pt x="848" y="155"/>
                    <a:pt x="775" y="124"/>
                  </a:cubicBezTo>
                  <a:cubicBezTo>
                    <a:pt x="690" y="100"/>
                    <a:pt x="612" y="70"/>
                    <a:pt x="533" y="46"/>
                  </a:cubicBezTo>
                  <a:cubicBezTo>
                    <a:pt x="448" y="34"/>
                    <a:pt x="363" y="9"/>
                    <a:pt x="279" y="3"/>
                  </a:cubicBezTo>
                  <a:cubicBezTo>
                    <a:pt x="226" y="3"/>
                    <a:pt x="171" y="1"/>
                    <a:pt x="113"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6"/>
            <p:cNvSpPr/>
            <p:nvPr/>
          </p:nvSpPr>
          <p:spPr>
            <a:xfrm>
              <a:off x="2635800" y="2195600"/>
              <a:ext cx="38925" cy="50875"/>
            </a:xfrm>
            <a:custGeom>
              <a:rect b="b" l="l" r="r" t="t"/>
              <a:pathLst>
                <a:path extrusionOk="0" h="2035" w="1557">
                  <a:moveTo>
                    <a:pt x="1557" y="0"/>
                  </a:moveTo>
                  <a:lnTo>
                    <a:pt x="1557" y="0"/>
                  </a:lnTo>
                  <a:cubicBezTo>
                    <a:pt x="1381" y="43"/>
                    <a:pt x="1236" y="164"/>
                    <a:pt x="1103" y="285"/>
                  </a:cubicBezTo>
                  <a:cubicBezTo>
                    <a:pt x="600" y="763"/>
                    <a:pt x="285" y="1399"/>
                    <a:pt x="1" y="2034"/>
                  </a:cubicBezTo>
                  <a:lnTo>
                    <a:pt x="1557"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6"/>
            <p:cNvSpPr/>
            <p:nvPr/>
          </p:nvSpPr>
          <p:spPr>
            <a:xfrm>
              <a:off x="2634900" y="2194550"/>
              <a:ext cx="39975" cy="52525"/>
            </a:xfrm>
            <a:custGeom>
              <a:rect b="b" l="l" r="r" t="t"/>
              <a:pathLst>
                <a:path extrusionOk="0" h="2101" w="1599">
                  <a:moveTo>
                    <a:pt x="1421" y="0"/>
                  </a:moveTo>
                  <a:cubicBezTo>
                    <a:pt x="1339" y="0"/>
                    <a:pt x="1255" y="19"/>
                    <a:pt x="1181" y="48"/>
                  </a:cubicBezTo>
                  <a:cubicBezTo>
                    <a:pt x="1054" y="97"/>
                    <a:pt x="945" y="151"/>
                    <a:pt x="854" y="230"/>
                  </a:cubicBezTo>
                  <a:cubicBezTo>
                    <a:pt x="757" y="296"/>
                    <a:pt x="685" y="387"/>
                    <a:pt x="624" y="496"/>
                  </a:cubicBezTo>
                  <a:cubicBezTo>
                    <a:pt x="564" y="593"/>
                    <a:pt x="509" y="708"/>
                    <a:pt x="455" y="805"/>
                  </a:cubicBezTo>
                  <a:cubicBezTo>
                    <a:pt x="400" y="908"/>
                    <a:pt x="346" y="1011"/>
                    <a:pt x="303" y="1114"/>
                  </a:cubicBezTo>
                  <a:cubicBezTo>
                    <a:pt x="261" y="1223"/>
                    <a:pt x="219" y="1326"/>
                    <a:pt x="182" y="1435"/>
                  </a:cubicBezTo>
                  <a:cubicBezTo>
                    <a:pt x="116" y="1647"/>
                    <a:pt x="55" y="1858"/>
                    <a:pt x="1" y="2076"/>
                  </a:cubicBezTo>
                  <a:lnTo>
                    <a:pt x="55" y="2101"/>
                  </a:lnTo>
                  <a:cubicBezTo>
                    <a:pt x="182" y="1919"/>
                    <a:pt x="303" y="1737"/>
                    <a:pt x="430" y="1562"/>
                  </a:cubicBezTo>
                  <a:cubicBezTo>
                    <a:pt x="491" y="1477"/>
                    <a:pt x="552" y="1386"/>
                    <a:pt x="624" y="1308"/>
                  </a:cubicBezTo>
                  <a:cubicBezTo>
                    <a:pt x="685" y="1217"/>
                    <a:pt x="751" y="1138"/>
                    <a:pt x="818" y="1053"/>
                  </a:cubicBezTo>
                  <a:cubicBezTo>
                    <a:pt x="885" y="975"/>
                    <a:pt x="969" y="902"/>
                    <a:pt x="1042" y="835"/>
                  </a:cubicBezTo>
                  <a:cubicBezTo>
                    <a:pt x="1127" y="769"/>
                    <a:pt x="1187" y="690"/>
                    <a:pt x="1248" y="611"/>
                  </a:cubicBezTo>
                  <a:cubicBezTo>
                    <a:pt x="1308" y="526"/>
                    <a:pt x="1363" y="436"/>
                    <a:pt x="1417" y="351"/>
                  </a:cubicBezTo>
                  <a:cubicBezTo>
                    <a:pt x="1472" y="260"/>
                    <a:pt x="1520" y="175"/>
                    <a:pt x="1599" y="72"/>
                  </a:cubicBezTo>
                  <a:lnTo>
                    <a:pt x="1575" y="24"/>
                  </a:lnTo>
                  <a:cubicBezTo>
                    <a:pt x="1525" y="8"/>
                    <a:pt x="1473" y="0"/>
                    <a:pt x="1421"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6"/>
            <p:cNvSpPr/>
            <p:nvPr/>
          </p:nvSpPr>
          <p:spPr>
            <a:xfrm>
              <a:off x="2666850" y="2195600"/>
              <a:ext cx="3050" cy="75400"/>
            </a:xfrm>
            <a:custGeom>
              <a:rect b="b" l="l" r="r" t="t"/>
              <a:pathLst>
                <a:path extrusionOk="0" h="3016" w="122">
                  <a:moveTo>
                    <a:pt x="85" y="0"/>
                  </a:moveTo>
                  <a:lnTo>
                    <a:pt x="85" y="0"/>
                  </a:lnTo>
                  <a:cubicBezTo>
                    <a:pt x="0" y="1005"/>
                    <a:pt x="12" y="2022"/>
                    <a:pt x="121" y="3015"/>
                  </a:cubicBezTo>
                  <a:lnTo>
                    <a:pt x="85"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a:off x="2660175" y="2195125"/>
              <a:ext cx="14700" cy="75875"/>
            </a:xfrm>
            <a:custGeom>
              <a:rect b="b" l="l" r="r" t="t"/>
              <a:pathLst>
                <a:path extrusionOk="0" h="3035" w="588">
                  <a:moveTo>
                    <a:pt x="316" y="1"/>
                  </a:moveTo>
                  <a:cubicBezTo>
                    <a:pt x="231" y="122"/>
                    <a:pt x="170" y="243"/>
                    <a:pt x="122" y="370"/>
                  </a:cubicBezTo>
                  <a:cubicBezTo>
                    <a:pt x="79" y="491"/>
                    <a:pt x="49" y="625"/>
                    <a:pt x="25" y="752"/>
                  </a:cubicBezTo>
                  <a:cubicBezTo>
                    <a:pt x="1" y="879"/>
                    <a:pt x="1" y="1006"/>
                    <a:pt x="19" y="1139"/>
                  </a:cubicBezTo>
                  <a:cubicBezTo>
                    <a:pt x="31" y="1266"/>
                    <a:pt x="55" y="1393"/>
                    <a:pt x="73" y="1521"/>
                  </a:cubicBezTo>
                  <a:lnTo>
                    <a:pt x="116" y="1908"/>
                  </a:lnTo>
                  <a:cubicBezTo>
                    <a:pt x="134" y="2041"/>
                    <a:pt x="152" y="2156"/>
                    <a:pt x="176" y="2290"/>
                  </a:cubicBezTo>
                  <a:cubicBezTo>
                    <a:pt x="225" y="2538"/>
                    <a:pt x="285" y="2786"/>
                    <a:pt x="352" y="3034"/>
                  </a:cubicBezTo>
                  <a:lnTo>
                    <a:pt x="406" y="3028"/>
                  </a:lnTo>
                  <a:cubicBezTo>
                    <a:pt x="418" y="2780"/>
                    <a:pt x="437" y="2520"/>
                    <a:pt x="449" y="2271"/>
                  </a:cubicBezTo>
                  <a:cubicBezTo>
                    <a:pt x="455" y="2144"/>
                    <a:pt x="467" y="2023"/>
                    <a:pt x="473" y="1896"/>
                  </a:cubicBezTo>
                  <a:cubicBezTo>
                    <a:pt x="479" y="1775"/>
                    <a:pt x="497" y="1642"/>
                    <a:pt x="503" y="1521"/>
                  </a:cubicBezTo>
                  <a:cubicBezTo>
                    <a:pt x="515" y="1400"/>
                    <a:pt x="533" y="1272"/>
                    <a:pt x="558" y="1151"/>
                  </a:cubicBezTo>
                  <a:cubicBezTo>
                    <a:pt x="576" y="1030"/>
                    <a:pt x="588" y="903"/>
                    <a:pt x="570" y="782"/>
                  </a:cubicBezTo>
                  <a:cubicBezTo>
                    <a:pt x="564" y="655"/>
                    <a:pt x="540" y="534"/>
                    <a:pt x="509" y="407"/>
                  </a:cubicBezTo>
                  <a:cubicBezTo>
                    <a:pt x="479" y="273"/>
                    <a:pt x="443" y="146"/>
                    <a:pt x="376" y="19"/>
                  </a:cubicBezTo>
                  <a:lnTo>
                    <a:pt x="316" y="1"/>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a:off x="2578300" y="2189125"/>
              <a:ext cx="97800" cy="17400"/>
            </a:xfrm>
            <a:custGeom>
              <a:rect b="b" l="l" r="r" t="t"/>
              <a:pathLst>
                <a:path extrusionOk="0" h="696" w="3912">
                  <a:moveTo>
                    <a:pt x="2522" y="0"/>
                  </a:moveTo>
                  <a:cubicBezTo>
                    <a:pt x="1640" y="0"/>
                    <a:pt x="754" y="237"/>
                    <a:pt x="0" y="695"/>
                  </a:cubicBezTo>
                  <a:lnTo>
                    <a:pt x="3911" y="205"/>
                  </a:lnTo>
                  <a:cubicBezTo>
                    <a:pt x="3463" y="68"/>
                    <a:pt x="2993" y="0"/>
                    <a:pt x="2522"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a:off x="2577700" y="2182125"/>
              <a:ext cx="98400" cy="25150"/>
            </a:xfrm>
            <a:custGeom>
              <a:rect b="b" l="l" r="r" t="t"/>
              <a:pathLst>
                <a:path extrusionOk="0" h="1006" w="3936">
                  <a:moveTo>
                    <a:pt x="2688" y="0"/>
                  </a:moveTo>
                  <a:cubicBezTo>
                    <a:pt x="2603" y="0"/>
                    <a:pt x="2513" y="6"/>
                    <a:pt x="2422" y="18"/>
                  </a:cubicBezTo>
                  <a:lnTo>
                    <a:pt x="2161" y="55"/>
                  </a:lnTo>
                  <a:cubicBezTo>
                    <a:pt x="2071" y="79"/>
                    <a:pt x="1986" y="91"/>
                    <a:pt x="1895" y="109"/>
                  </a:cubicBezTo>
                  <a:lnTo>
                    <a:pt x="1635" y="170"/>
                  </a:lnTo>
                  <a:lnTo>
                    <a:pt x="1380" y="236"/>
                  </a:lnTo>
                  <a:lnTo>
                    <a:pt x="1132" y="327"/>
                  </a:lnTo>
                  <a:lnTo>
                    <a:pt x="890" y="424"/>
                  </a:lnTo>
                  <a:cubicBezTo>
                    <a:pt x="569" y="575"/>
                    <a:pt x="272" y="751"/>
                    <a:pt x="0" y="963"/>
                  </a:cubicBezTo>
                  <a:lnTo>
                    <a:pt x="30" y="1005"/>
                  </a:lnTo>
                  <a:cubicBezTo>
                    <a:pt x="345" y="872"/>
                    <a:pt x="654" y="757"/>
                    <a:pt x="981" y="684"/>
                  </a:cubicBezTo>
                  <a:lnTo>
                    <a:pt x="1223" y="630"/>
                  </a:lnTo>
                  <a:lnTo>
                    <a:pt x="1465" y="594"/>
                  </a:lnTo>
                  <a:lnTo>
                    <a:pt x="1707" y="563"/>
                  </a:lnTo>
                  <a:lnTo>
                    <a:pt x="1950" y="545"/>
                  </a:lnTo>
                  <a:lnTo>
                    <a:pt x="2192" y="545"/>
                  </a:lnTo>
                  <a:lnTo>
                    <a:pt x="2434" y="563"/>
                  </a:lnTo>
                  <a:cubicBezTo>
                    <a:pt x="2519" y="569"/>
                    <a:pt x="2591" y="575"/>
                    <a:pt x="2676" y="575"/>
                  </a:cubicBezTo>
                  <a:lnTo>
                    <a:pt x="2918" y="575"/>
                  </a:lnTo>
                  <a:cubicBezTo>
                    <a:pt x="3003" y="575"/>
                    <a:pt x="3076" y="575"/>
                    <a:pt x="3160" y="569"/>
                  </a:cubicBezTo>
                  <a:cubicBezTo>
                    <a:pt x="3239" y="569"/>
                    <a:pt x="3324" y="569"/>
                    <a:pt x="3409" y="563"/>
                  </a:cubicBezTo>
                  <a:cubicBezTo>
                    <a:pt x="3493" y="563"/>
                    <a:pt x="3584" y="551"/>
                    <a:pt x="3669" y="545"/>
                  </a:cubicBezTo>
                  <a:cubicBezTo>
                    <a:pt x="3748" y="539"/>
                    <a:pt x="3839" y="533"/>
                    <a:pt x="3929" y="515"/>
                  </a:cubicBezTo>
                  <a:lnTo>
                    <a:pt x="3935" y="454"/>
                  </a:lnTo>
                  <a:cubicBezTo>
                    <a:pt x="3869" y="394"/>
                    <a:pt x="3796" y="345"/>
                    <a:pt x="3717" y="297"/>
                  </a:cubicBezTo>
                  <a:cubicBezTo>
                    <a:pt x="3645" y="249"/>
                    <a:pt x="3560" y="212"/>
                    <a:pt x="3475" y="176"/>
                  </a:cubicBezTo>
                  <a:cubicBezTo>
                    <a:pt x="3390" y="133"/>
                    <a:pt x="3300" y="115"/>
                    <a:pt x="3221" y="85"/>
                  </a:cubicBezTo>
                  <a:cubicBezTo>
                    <a:pt x="3130" y="61"/>
                    <a:pt x="3045" y="37"/>
                    <a:pt x="2955" y="25"/>
                  </a:cubicBezTo>
                  <a:cubicBezTo>
                    <a:pt x="2870" y="18"/>
                    <a:pt x="2779" y="6"/>
                    <a:pt x="2688"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a:off x="2620975" y="2146400"/>
              <a:ext cx="56775" cy="56325"/>
            </a:xfrm>
            <a:custGeom>
              <a:rect b="b" l="l" r="r" t="t"/>
              <a:pathLst>
                <a:path extrusionOk="0" h="2253" w="2271">
                  <a:moveTo>
                    <a:pt x="1" y="0"/>
                  </a:moveTo>
                  <a:lnTo>
                    <a:pt x="2271" y="2253"/>
                  </a:lnTo>
                  <a:cubicBezTo>
                    <a:pt x="1762" y="1296"/>
                    <a:pt x="957" y="497"/>
                    <a:pt x="1"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a:off x="2620675" y="2145650"/>
              <a:ext cx="57850" cy="57525"/>
            </a:xfrm>
            <a:custGeom>
              <a:rect b="b" l="l" r="r" t="t"/>
              <a:pathLst>
                <a:path extrusionOk="0" h="2301" w="2314">
                  <a:moveTo>
                    <a:pt x="25" y="0"/>
                  </a:moveTo>
                  <a:lnTo>
                    <a:pt x="0" y="43"/>
                  </a:lnTo>
                  <a:cubicBezTo>
                    <a:pt x="218" y="212"/>
                    <a:pt x="424" y="376"/>
                    <a:pt x="624" y="557"/>
                  </a:cubicBezTo>
                  <a:lnTo>
                    <a:pt x="763" y="696"/>
                  </a:lnTo>
                  <a:lnTo>
                    <a:pt x="903" y="842"/>
                  </a:lnTo>
                  <a:lnTo>
                    <a:pt x="1036" y="981"/>
                  </a:lnTo>
                  <a:lnTo>
                    <a:pt x="1169" y="1132"/>
                  </a:lnTo>
                  <a:cubicBezTo>
                    <a:pt x="1211" y="1187"/>
                    <a:pt x="1248" y="1241"/>
                    <a:pt x="1290" y="1296"/>
                  </a:cubicBezTo>
                  <a:lnTo>
                    <a:pt x="1393" y="1459"/>
                  </a:lnTo>
                  <a:cubicBezTo>
                    <a:pt x="1429" y="1514"/>
                    <a:pt x="1472" y="1574"/>
                    <a:pt x="1508" y="1617"/>
                  </a:cubicBezTo>
                  <a:cubicBezTo>
                    <a:pt x="1544" y="1671"/>
                    <a:pt x="1593" y="1720"/>
                    <a:pt x="1635" y="1762"/>
                  </a:cubicBezTo>
                  <a:lnTo>
                    <a:pt x="1774" y="1901"/>
                  </a:lnTo>
                  <a:cubicBezTo>
                    <a:pt x="1817" y="1944"/>
                    <a:pt x="1865" y="1986"/>
                    <a:pt x="1914" y="2034"/>
                  </a:cubicBezTo>
                  <a:cubicBezTo>
                    <a:pt x="1962" y="2077"/>
                    <a:pt x="2017" y="2125"/>
                    <a:pt x="2077" y="2168"/>
                  </a:cubicBezTo>
                  <a:cubicBezTo>
                    <a:pt x="2126" y="2216"/>
                    <a:pt x="2186" y="2258"/>
                    <a:pt x="2259" y="2301"/>
                  </a:cubicBezTo>
                  <a:lnTo>
                    <a:pt x="2313" y="2252"/>
                  </a:lnTo>
                  <a:cubicBezTo>
                    <a:pt x="2313" y="2180"/>
                    <a:pt x="2301" y="2101"/>
                    <a:pt x="2295" y="2028"/>
                  </a:cubicBezTo>
                  <a:cubicBezTo>
                    <a:pt x="2277" y="1956"/>
                    <a:pt x="2265" y="1883"/>
                    <a:pt x="2241" y="1817"/>
                  </a:cubicBezTo>
                  <a:cubicBezTo>
                    <a:pt x="2216" y="1744"/>
                    <a:pt x="2198" y="1677"/>
                    <a:pt x="2168" y="1611"/>
                  </a:cubicBezTo>
                  <a:cubicBezTo>
                    <a:pt x="2138" y="1550"/>
                    <a:pt x="2107" y="1484"/>
                    <a:pt x="2065" y="1423"/>
                  </a:cubicBezTo>
                  <a:cubicBezTo>
                    <a:pt x="2029" y="1362"/>
                    <a:pt x="1992" y="1302"/>
                    <a:pt x="1950" y="1247"/>
                  </a:cubicBezTo>
                  <a:cubicBezTo>
                    <a:pt x="1902" y="1193"/>
                    <a:pt x="1859" y="1151"/>
                    <a:pt x="1805" y="1096"/>
                  </a:cubicBezTo>
                  <a:lnTo>
                    <a:pt x="1635" y="963"/>
                  </a:lnTo>
                  <a:cubicBezTo>
                    <a:pt x="1575" y="914"/>
                    <a:pt x="1520" y="872"/>
                    <a:pt x="1472" y="824"/>
                  </a:cubicBezTo>
                  <a:lnTo>
                    <a:pt x="1302" y="690"/>
                  </a:lnTo>
                  <a:lnTo>
                    <a:pt x="1139" y="557"/>
                  </a:lnTo>
                  <a:lnTo>
                    <a:pt x="963" y="448"/>
                  </a:lnTo>
                  <a:lnTo>
                    <a:pt x="781" y="339"/>
                  </a:lnTo>
                  <a:cubicBezTo>
                    <a:pt x="539" y="206"/>
                    <a:pt x="291" y="91"/>
                    <a:pt x="25"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a:off x="2670025" y="2129300"/>
              <a:ext cx="11225" cy="67825"/>
            </a:xfrm>
            <a:custGeom>
              <a:rect b="b" l="l" r="r" t="t"/>
              <a:pathLst>
                <a:path extrusionOk="0" h="2713" w="449">
                  <a:moveTo>
                    <a:pt x="448" y="0"/>
                  </a:moveTo>
                  <a:lnTo>
                    <a:pt x="448" y="0"/>
                  </a:lnTo>
                  <a:cubicBezTo>
                    <a:pt x="133" y="866"/>
                    <a:pt x="0" y="1798"/>
                    <a:pt x="55" y="2713"/>
                  </a:cubicBezTo>
                  <a:lnTo>
                    <a:pt x="448"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a:off x="2664275" y="2129300"/>
              <a:ext cx="17725" cy="67975"/>
            </a:xfrm>
            <a:custGeom>
              <a:rect b="b" l="l" r="r" t="t"/>
              <a:pathLst>
                <a:path extrusionOk="0" h="2719" w="709">
                  <a:moveTo>
                    <a:pt x="654" y="0"/>
                  </a:moveTo>
                  <a:cubicBezTo>
                    <a:pt x="533" y="206"/>
                    <a:pt x="436" y="418"/>
                    <a:pt x="345" y="636"/>
                  </a:cubicBezTo>
                  <a:cubicBezTo>
                    <a:pt x="303" y="745"/>
                    <a:pt x="267" y="860"/>
                    <a:pt x="224" y="969"/>
                  </a:cubicBezTo>
                  <a:cubicBezTo>
                    <a:pt x="188" y="1084"/>
                    <a:pt x="158" y="1199"/>
                    <a:pt x="127" y="1314"/>
                  </a:cubicBezTo>
                  <a:cubicBezTo>
                    <a:pt x="115" y="1375"/>
                    <a:pt x="97" y="1423"/>
                    <a:pt x="85" y="1484"/>
                  </a:cubicBezTo>
                  <a:lnTo>
                    <a:pt x="36" y="1659"/>
                  </a:lnTo>
                  <a:cubicBezTo>
                    <a:pt x="24" y="1714"/>
                    <a:pt x="12" y="1774"/>
                    <a:pt x="6" y="1835"/>
                  </a:cubicBezTo>
                  <a:cubicBezTo>
                    <a:pt x="0" y="1895"/>
                    <a:pt x="0" y="1956"/>
                    <a:pt x="6" y="2016"/>
                  </a:cubicBezTo>
                  <a:cubicBezTo>
                    <a:pt x="24" y="2138"/>
                    <a:pt x="43" y="2253"/>
                    <a:pt x="85" y="2374"/>
                  </a:cubicBezTo>
                  <a:cubicBezTo>
                    <a:pt x="121" y="2495"/>
                    <a:pt x="176" y="2604"/>
                    <a:pt x="254" y="2719"/>
                  </a:cubicBezTo>
                  <a:lnTo>
                    <a:pt x="315" y="2713"/>
                  </a:lnTo>
                  <a:cubicBezTo>
                    <a:pt x="357" y="2652"/>
                    <a:pt x="388" y="2598"/>
                    <a:pt x="406" y="2537"/>
                  </a:cubicBezTo>
                  <a:cubicBezTo>
                    <a:pt x="430" y="2483"/>
                    <a:pt x="454" y="2422"/>
                    <a:pt x="466" y="2374"/>
                  </a:cubicBezTo>
                  <a:cubicBezTo>
                    <a:pt x="509" y="2259"/>
                    <a:pt x="527" y="2144"/>
                    <a:pt x="551" y="2041"/>
                  </a:cubicBezTo>
                  <a:cubicBezTo>
                    <a:pt x="575" y="1926"/>
                    <a:pt x="581" y="1817"/>
                    <a:pt x="575" y="1708"/>
                  </a:cubicBezTo>
                  <a:cubicBezTo>
                    <a:pt x="563" y="1599"/>
                    <a:pt x="551" y="1484"/>
                    <a:pt x="557" y="1375"/>
                  </a:cubicBezTo>
                  <a:cubicBezTo>
                    <a:pt x="563" y="1266"/>
                    <a:pt x="575" y="1151"/>
                    <a:pt x="581" y="1042"/>
                  </a:cubicBezTo>
                  <a:cubicBezTo>
                    <a:pt x="587" y="927"/>
                    <a:pt x="593" y="812"/>
                    <a:pt x="612" y="697"/>
                  </a:cubicBezTo>
                  <a:cubicBezTo>
                    <a:pt x="636" y="473"/>
                    <a:pt x="672" y="242"/>
                    <a:pt x="709" y="18"/>
                  </a:cubicBezTo>
                  <a:lnTo>
                    <a:pt x="654"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a:off x="2535750" y="2150975"/>
              <a:ext cx="137475" cy="52050"/>
            </a:xfrm>
            <a:custGeom>
              <a:rect b="b" l="l" r="r" t="t"/>
              <a:pathLst>
                <a:path extrusionOk="0" h="2082" w="5499">
                  <a:moveTo>
                    <a:pt x="2329" y="0"/>
                  </a:moveTo>
                  <a:cubicBezTo>
                    <a:pt x="1980" y="0"/>
                    <a:pt x="1635" y="49"/>
                    <a:pt x="1309" y="138"/>
                  </a:cubicBezTo>
                  <a:cubicBezTo>
                    <a:pt x="824" y="290"/>
                    <a:pt x="388" y="544"/>
                    <a:pt x="1" y="883"/>
                  </a:cubicBezTo>
                  <a:cubicBezTo>
                    <a:pt x="213" y="956"/>
                    <a:pt x="419" y="1016"/>
                    <a:pt x="631" y="1071"/>
                  </a:cubicBezTo>
                  <a:lnTo>
                    <a:pt x="643" y="1047"/>
                  </a:lnTo>
                  <a:lnTo>
                    <a:pt x="746" y="895"/>
                  </a:lnTo>
                  <a:lnTo>
                    <a:pt x="843" y="744"/>
                  </a:lnTo>
                  <a:lnTo>
                    <a:pt x="1048" y="453"/>
                  </a:lnTo>
                  <a:lnTo>
                    <a:pt x="1060" y="465"/>
                  </a:lnTo>
                  <a:cubicBezTo>
                    <a:pt x="1024" y="586"/>
                    <a:pt x="970" y="701"/>
                    <a:pt x="927" y="816"/>
                  </a:cubicBezTo>
                  <a:lnTo>
                    <a:pt x="855" y="986"/>
                  </a:lnTo>
                  <a:lnTo>
                    <a:pt x="794" y="1125"/>
                  </a:lnTo>
                  <a:lnTo>
                    <a:pt x="909" y="1155"/>
                  </a:lnTo>
                  <a:cubicBezTo>
                    <a:pt x="939" y="1107"/>
                    <a:pt x="964" y="1071"/>
                    <a:pt x="994" y="1028"/>
                  </a:cubicBezTo>
                  <a:lnTo>
                    <a:pt x="1115" y="847"/>
                  </a:lnTo>
                  <a:lnTo>
                    <a:pt x="1236" y="665"/>
                  </a:lnTo>
                  <a:cubicBezTo>
                    <a:pt x="1321" y="544"/>
                    <a:pt x="1400" y="423"/>
                    <a:pt x="1490" y="308"/>
                  </a:cubicBezTo>
                  <a:lnTo>
                    <a:pt x="1508" y="320"/>
                  </a:lnTo>
                  <a:cubicBezTo>
                    <a:pt x="1442" y="459"/>
                    <a:pt x="1381" y="592"/>
                    <a:pt x="1309" y="732"/>
                  </a:cubicBezTo>
                  <a:lnTo>
                    <a:pt x="1212" y="938"/>
                  </a:lnTo>
                  <a:lnTo>
                    <a:pt x="1115" y="1131"/>
                  </a:lnTo>
                  <a:cubicBezTo>
                    <a:pt x="1109" y="1155"/>
                    <a:pt x="1091" y="1180"/>
                    <a:pt x="1085" y="1198"/>
                  </a:cubicBezTo>
                  <a:cubicBezTo>
                    <a:pt x="1218" y="1228"/>
                    <a:pt x="1351" y="1258"/>
                    <a:pt x="1478" y="1283"/>
                  </a:cubicBezTo>
                  <a:cubicBezTo>
                    <a:pt x="1490" y="1252"/>
                    <a:pt x="1508" y="1222"/>
                    <a:pt x="1533" y="1198"/>
                  </a:cubicBezTo>
                  <a:cubicBezTo>
                    <a:pt x="1575" y="1149"/>
                    <a:pt x="1624" y="1089"/>
                    <a:pt x="1666" y="1028"/>
                  </a:cubicBezTo>
                  <a:lnTo>
                    <a:pt x="1793" y="847"/>
                  </a:lnTo>
                  <a:lnTo>
                    <a:pt x="1932" y="671"/>
                  </a:lnTo>
                  <a:lnTo>
                    <a:pt x="2229" y="332"/>
                  </a:lnTo>
                  <a:lnTo>
                    <a:pt x="2241" y="344"/>
                  </a:lnTo>
                  <a:cubicBezTo>
                    <a:pt x="2156" y="471"/>
                    <a:pt x="2084" y="611"/>
                    <a:pt x="2005" y="738"/>
                  </a:cubicBezTo>
                  <a:lnTo>
                    <a:pt x="1896" y="938"/>
                  </a:lnTo>
                  <a:lnTo>
                    <a:pt x="1781" y="1131"/>
                  </a:lnTo>
                  <a:cubicBezTo>
                    <a:pt x="1745" y="1192"/>
                    <a:pt x="1714" y="1258"/>
                    <a:pt x="1684" y="1319"/>
                  </a:cubicBezTo>
                  <a:lnTo>
                    <a:pt x="1817" y="1349"/>
                  </a:lnTo>
                  <a:cubicBezTo>
                    <a:pt x="1823" y="1331"/>
                    <a:pt x="1841" y="1307"/>
                    <a:pt x="1854" y="1283"/>
                  </a:cubicBezTo>
                  <a:cubicBezTo>
                    <a:pt x="1908" y="1210"/>
                    <a:pt x="1963" y="1125"/>
                    <a:pt x="2017" y="1047"/>
                  </a:cubicBezTo>
                  <a:lnTo>
                    <a:pt x="2174" y="816"/>
                  </a:lnTo>
                  <a:cubicBezTo>
                    <a:pt x="2229" y="732"/>
                    <a:pt x="2290" y="653"/>
                    <a:pt x="2338" y="580"/>
                  </a:cubicBezTo>
                  <a:cubicBezTo>
                    <a:pt x="2459" y="429"/>
                    <a:pt x="2574" y="278"/>
                    <a:pt x="2701" y="132"/>
                  </a:cubicBezTo>
                  <a:lnTo>
                    <a:pt x="2719" y="150"/>
                  </a:lnTo>
                  <a:lnTo>
                    <a:pt x="2423" y="647"/>
                  </a:lnTo>
                  <a:lnTo>
                    <a:pt x="2277" y="895"/>
                  </a:lnTo>
                  <a:lnTo>
                    <a:pt x="2144" y="1149"/>
                  </a:lnTo>
                  <a:cubicBezTo>
                    <a:pt x="2096" y="1222"/>
                    <a:pt x="2059" y="1307"/>
                    <a:pt x="2023" y="1379"/>
                  </a:cubicBezTo>
                  <a:cubicBezTo>
                    <a:pt x="2108" y="1398"/>
                    <a:pt x="2187" y="1422"/>
                    <a:pt x="2271" y="1434"/>
                  </a:cubicBezTo>
                  <a:cubicBezTo>
                    <a:pt x="2308" y="1379"/>
                    <a:pt x="2350" y="1319"/>
                    <a:pt x="2386" y="1258"/>
                  </a:cubicBezTo>
                  <a:lnTo>
                    <a:pt x="2507" y="1071"/>
                  </a:lnTo>
                  <a:lnTo>
                    <a:pt x="2635" y="883"/>
                  </a:lnTo>
                  <a:cubicBezTo>
                    <a:pt x="2725" y="762"/>
                    <a:pt x="2816" y="635"/>
                    <a:pt x="2913" y="520"/>
                  </a:cubicBezTo>
                  <a:lnTo>
                    <a:pt x="2931" y="532"/>
                  </a:lnTo>
                  <a:cubicBezTo>
                    <a:pt x="2853" y="677"/>
                    <a:pt x="2780" y="816"/>
                    <a:pt x="2713" y="950"/>
                  </a:cubicBezTo>
                  <a:lnTo>
                    <a:pt x="2604" y="1155"/>
                  </a:lnTo>
                  <a:lnTo>
                    <a:pt x="2495" y="1361"/>
                  </a:lnTo>
                  <a:cubicBezTo>
                    <a:pt x="2483" y="1398"/>
                    <a:pt x="2459" y="1440"/>
                    <a:pt x="2447" y="1482"/>
                  </a:cubicBezTo>
                  <a:lnTo>
                    <a:pt x="2574" y="1513"/>
                  </a:lnTo>
                  <a:cubicBezTo>
                    <a:pt x="2604" y="1470"/>
                    <a:pt x="2629" y="1434"/>
                    <a:pt x="2647" y="1398"/>
                  </a:cubicBezTo>
                  <a:cubicBezTo>
                    <a:pt x="2701" y="1313"/>
                    <a:pt x="2762" y="1222"/>
                    <a:pt x="2816" y="1137"/>
                  </a:cubicBezTo>
                  <a:cubicBezTo>
                    <a:pt x="2871" y="1047"/>
                    <a:pt x="2931" y="968"/>
                    <a:pt x="2992" y="883"/>
                  </a:cubicBezTo>
                  <a:cubicBezTo>
                    <a:pt x="3113" y="714"/>
                    <a:pt x="3234" y="550"/>
                    <a:pt x="3361" y="381"/>
                  </a:cubicBezTo>
                  <a:lnTo>
                    <a:pt x="3379" y="399"/>
                  </a:lnTo>
                  <a:cubicBezTo>
                    <a:pt x="3270" y="580"/>
                    <a:pt x="3173" y="768"/>
                    <a:pt x="3064" y="950"/>
                  </a:cubicBezTo>
                  <a:lnTo>
                    <a:pt x="2913" y="1222"/>
                  </a:lnTo>
                  <a:lnTo>
                    <a:pt x="2762" y="1495"/>
                  </a:lnTo>
                  <a:lnTo>
                    <a:pt x="2731" y="1549"/>
                  </a:lnTo>
                  <a:cubicBezTo>
                    <a:pt x="2804" y="1561"/>
                    <a:pt x="2871" y="1585"/>
                    <a:pt x="2937" y="1604"/>
                  </a:cubicBezTo>
                  <a:cubicBezTo>
                    <a:pt x="2986" y="1543"/>
                    <a:pt x="3034" y="1482"/>
                    <a:pt x="3083" y="1422"/>
                  </a:cubicBezTo>
                  <a:cubicBezTo>
                    <a:pt x="3137" y="1361"/>
                    <a:pt x="3180" y="1307"/>
                    <a:pt x="3234" y="1246"/>
                  </a:cubicBezTo>
                  <a:cubicBezTo>
                    <a:pt x="3337" y="1131"/>
                    <a:pt x="3446" y="1016"/>
                    <a:pt x="3561" y="913"/>
                  </a:cubicBezTo>
                  <a:lnTo>
                    <a:pt x="3573" y="925"/>
                  </a:lnTo>
                  <a:lnTo>
                    <a:pt x="3301" y="1313"/>
                  </a:lnTo>
                  <a:lnTo>
                    <a:pt x="3173" y="1513"/>
                  </a:lnTo>
                  <a:lnTo>
                    <a:pt x="3089" y="1634"/>
                  </a:lnTo>
                  <a:lnTo>
                    <a:pt x="3204" y="1664"/>
                  </a:lnTo>
                  <a:lnTo>
                    <a:pt x="3210" y="1652"/>
                  </a:lnTo>
                  <a:cubicBezTo>
                    <a:pt x="3264" y="1604"/>
                    <a:pt x="3307" y="1549"/>
                    <a:pt x="3361" y="1488"/>
                  </a:cubicBezTo>
                  <a:cubicBezTo>
                    <a:pt x="3410" y="1434"/>
                    <a:pt x="3458" y="1373"/>
                    <a:pt x="3513" y="1319"/>
                  </a:cubicBezTo>
                  <a:cubicBezTo>
                    <a:pt x="3567" y="1271"/>
                    <a:pt x="3628" y="1216"/>
                    <a:pt x="3682" y="1162"/>
                  </a:cubicBezTo>
                  <a:cubicBezTo>
                    <a:pt x="3791" y="1059"/>
                    <a:pt x="3906" y="956"/>
                    <a:pt x="4033" y="865"/>
                  </a:cubicBezTo>
                  <a:lnTo>
                    <a:pt x="4051" y="883"/>
                  </a:lnTo>
                  <a:cubicBezTo>
                    <a:pt x="3942" y="998"/>
                    <a:pt x="3846" y="1119"/>
                    <a:pt x="3749" y="1240"/>
                  </a:cubicBezTo>
                  <a:cubicBezTo>
                    <a:pt x="3652" y="1361"/>
                    <a:pt x="3561" y="1482"/>
                    <a:pt x="3470" y="1604"/>
                  </a:cubicBezTo>
                  <a:cubicBezTo>
                    <a:pt x="3440" y="1634"/>
                    <a:pt x="3416" y="1670"/>
                    <a:pt x="3391" y="1706"/>
                  </a:cubicBezTo>
                  <a:cubicBezTo>
                    <a:pt x="3452" y="1725"/>
                    <a:pt x="3519" y="1743"/>
                    <a:pt x="3579" y="1761"/>
                  </a:cubicBezTo>
                  <a:lnTo>
                    <a:pt x="3597" y="1743"/>
                  </a:lnTo>
                  <a:cubicBezTo>
                    <a:pt x="3652" y="1700"/>
                    <a:pt x="3712" y="1646"/>
                    <a:pt x="3773" y="1591"/>
                  </a:cubicBezTo>
                  <a:cubicBezTo>
                    <a:pt x="3833" y="1543"/>
                    <a:pt x="3894" y="1495"/>
                    <a:pt x="3954" y="1440"/>
                  </a:cubicBezTo>
                  <a:cubicBezTo>
                    <a:pt x="4015" y="1392"/>
                    <a:pt x="4082" y="1343"/>
                    <a:pt x="4142" y="1301"/>
                  </a:cubicBezTo>
                  <a:cubicBezTo>
                    <a:pt x="4269" y="1210"/>
                    <a:pt x="4396" y="1125"/>
                    <a:pt x="4542" y="1040"/>
                  </a:cubicBezTo>
                  <a:lnTo>
                    <a:pt x="4548" y="1059"/>
                  </a:lnTo>
                  <a:cubicBezTo>
                    <a:pt x="4427" y="1168"/>
                    <a:pt x="4300" y="1277"/>
                    <a:pt x="4185" y="1392"/>
                  </a:cubicBezTo>
                  <a:cubicBezTo>
                    <a:pt x="4124" y="1440"/>
                    <a:pt x="4076" y="1495"/>
                    <a:pt x="4015" y="1555"/>
                  </a:cubicBezTo>
                  <a:cubicBezTo>
                    <a:pt x="3961" y="1616"/>
                    <a:pt x="3900" y="1670"/>
                    <a:pt x="3846" y="1731"/>
                  </a:cubicBezTo>
                  <a:cubicBezTo>
                    <a:pt x="3815" y="1761"/>
                    <a:pt x="3791" y="1785"/>
                    <a:pt x="3773" y="1815"/>
                  </a:cubicBezTo>
                  <a:cubicBezTo>
                    <a:pt x="3900" y="1846"/>
                    <a:pt x="4027" y="1876"/>
                    <a:pt x="4154" y="1894"/>
                  </a:cubicBezTo>
                  <a:cubicBezTo>
                    <a:pt x="4318" y="1779"/>
                    <a:pt x="4469" y="1658"/>
                    <a:pt x="4627" y="1537"/>
                  </a:cubicBezTo>
                  <a:cubicBezTo>
                    <a:pt x="4881" y="1700"/>
                    <a:pt x="5135" y="1882"/>
                    <a:pt x="5365" y="2082"/>
                  </a:cubicBezTo>
                  <a:lnTo>
                    <a:pt x="5498" y="1967"/>
                  </a:lnTo>
                  <a:cubicBezTo>
                    <a:pt x="5256" y="1495"/>
                    <a:pt x="4881" y="1040"/>
                    <a:pt x="4421" y="695"/>
                  </a:cubicBezTo>
                  <a:cubicBezTo>
                    <a:pt x="4185" y="520"/>
                    <a:pt x="3930" y="374"/>
                    <a:pt x="3664" y="265"/>
                  </a:cubicBezTo>
                  <a:cubicBezTo>
                    <a:pt x="3391" y="157"/>
                    <a:pt x="3119" y="84"/>
                    <a:pt x="2840" y="35"/>
                  </a:cubicBezTo>
                  <a:cubicBezTo>
                    <a:pt x="2670" y="12"/>
                    <a:pt x="2499" y="0"/>
                    <a:pt x="2329"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a:off x="2671825" y="2155625"/>
              <a:ext cx="119450" cy="53925"/>
            </a:xfrm>
            <a:custGeom>
              <a:rect b="b" l="l" r="r" t="t"/>
              <a:pathLst>
                <a:path extrusionOk="0" h="2157" w="4778">
                  <a:moveTo>
                    <a:pt x="2410" y="1"/>
                  </a:moveTo>
                  <a:cubicBezTo>
                    <a:pt x="2259" y="1"/>
                    <a:pt x="2108" y="13"/>
                    <a:pt x="1962" y="37"/>
                  </a:cubicBezTo>
                  <a:cubicBezTo>
                    <a:pt x="1666" y="92"/>
                    <a:pt x="1375" y="188"/>
                    <a:pt x="1121" y="334"/>
                  </a:cubicBezTo>
                  <a:cubicBezTo>
                    <a:pt x="606" y="612"/>
                    <a:pt x="195" y="1066"/>
                    <a:pt x="1" y="1551"/>
                  </a:cubicBezTo>
                  <a:lnTo>
                    <a:pt x="134" y="1660"/>
                  </a:lnTo>
                  <a:cubicBezTo>
                    <a:pt x="346" y="1460"/>
                    <a:pt x="582" y="1290"/>
                    <a:pt x="842" y="1151"/>
                  </a:cubicBezTo>
                  <a:cubicBezTo>
                    <a:pt x="982" y="1284"/>
                    <a:pt x="1121" y="1424"/>
                    <a:pt x="1254" y="1557"/>
                  </a:cubicBezTo>
                  <a:cubicBezTo>
                    <a:pt x="1369" y="1551"/>
                    <a:pt x="1490" y="1551"/>
                    <a:pt x="1599" y="1539"/>
                  </a:cubicBezTo>
                  <a:cubicBezTo>
                    <a:pt x="1581" y="1508"/>
                    <a:pt x="1557" y="1478"/>
                    <a:pt x="1539" y="1448"/>
                  </a:cubicBezTo>
                  <a:cubicBezTo>
                    <a:pt x="1490" y="1381"/>
                    <a:pt x="1448" y="1315"/>
                    <a:pt x="1399" y="1248"/>
                  </a:cubicBezTo>
                  <a:cubicBezTo>
                    <a:pt x="1357" y="1181"/>
                    <a:pt x="1303" y="1121"/>
                    <a:pt x="1254" y="1060"/>
                  </a:cubicBezTo>
                  <a:cubicBezTo>
                    <a:pt x="1157" y="933"/>
                    <a:pt x="1054" y="812"/>
                    <a:pt x="939" y="691"/>
                  </a:cubicBezTo>
                  <a:lnTo>
                    <a:pt x="951" y="673"/>
                  </a:lnTo>
                  <a:cubicBezTo>
                    <a:pt x="1085" y="770"/>
                    <a:pt x="1206" y="873"/>
                    <a:pt x="1315" y="982"/>
                  </a:cubicBezTo>
                  <a:cubicBezTo>
                    <a:pt x="1369" y="1036"/>
                    <a:pt x="1424" y="1097"/>
                    <a:pt x="1478" y="1157"/>
                  </a:cubicBezTo>
                  <a:cubicBezTo>
                    <a:pt x="1527" y="1218"/>
                    <a:pt x="1575" y="1278"/>
                    <a:pt x="1617" y="1339"/>
                  </a:cubicBezTo>
                  <a:lnTo>
                    <a:pt x="1757" y="1520"/>
                  </a:lnTo>
                  <a:lnTo>
                    <a:pt x="1763" y="1539"/>
                  </a:lnTo>
                  <a:cubicBezTo>
                    <a:pt x="1817" y="1539"/>
                    <a:pt x="1878" y="1526"/>
                    <a:pt x="1932" y="1526"/>
                  </a:cubicBezTo>
                  <a:cubicBezTo>
                    <a:pt x="1914" y="1490"/>
                    <a:pt x="1902" y="1448"/>
                    <a:pt x="1884" y="1405"/>
                  </a:cubicBezTo>
                  <a:cubicBezTo>
                    <a:pt x="1823" y="1266"/>
                    <a:pt x="1757" y="1127"/>
                    <a:pt x="1690" y="994"/>
                  </a:cubicBezTo>
                  <a:cubicBezTo>
                    <a:pt x="1617" y="854"/>
                    <a:pt x="1539" y="721"/>
                    <a:pt x="1454" y="588"/>
                  </a:cubicBezTo>
                  <a:lnTo>
                    <a:pt x="1466" y="576"/>
                  </a:lnTo>
                  <a:cubicBezTo>
                    <a:pt x="1575" y="679"/>
                    <a:pt x="1672" y="812"/>
                    <a:pt x="1757" y="933"/>
                  </a:cubicBezTo>
                  <a:cubicBezTo>
                    <a:pt x="1799" y="994"/>
                    <a:pt x="1841" y="1060"/>
                    <a:pt x="1878" y="1121"/>
                  </a:cubicBezTo>
                  <a:cubicBezTo>
                    <a:pt x="1914" y="1187"/>
                    <a:pt x="1950" y="1248"/>
                    <a:pt x="1981" y="1315"/>
                  </a:cubicBezTo>
                  <a:cubicBezTo>
                    <a:pt x="2011" y="1387"/>
                    <a:pt x="2053" y="1454"/>
                    <a:pt x="2084" y="1520"/>
                  </a:cubicBezTo>
                  <a:lnTo>
                    <a:pt x="2084" y="1533"/>
                  </a:lnTo>
                  <a:lnTo>
                    <a:pt x="2180" y="1533"/>
                  </a:lnTo>
                  <a:lnTo>
                    <a:pt x="2132" y="1393"/>
                  </a:lnTo>
                  <a:cubicBezTo>
                    <a:pt x="2114" y="1321"/>
                    <a:pt x="2090" y="1242"/>
                    <a:pt x="2059" y="1175"/>
                  </a:cubicBezTo>
                  <a:cubicBezTo>
                    <a:pt x="2005" y="1030"/>
                    <a:pt x="1944" y="879"/>
                    <a:pt x="1884" y="733"/>
                  </a:cubicBezTo>
                  <a:lnTo>
                    <a:pt x="1902" y="721"/>
                  </a:lnTo>
                  <a:cubicBezTo>
                    <a:pt x="1993" y="848"/>
                    <a:pt x="2059" y="976"/>
                    <a:pt x="2126" y="1115"/>
                  </a:cubicBezTo>
                  <a:cubicBezTo>
                    <a:pt x="2156" y="1181"/>
                    <a:pt x="2193" y="1248"/>
                    <a:pt x="2217" y="1321"/>
                  </a:cubicBezTo>
                  <a:cubicBezTo>
                    <a:pt x="2247" y="1387"/>
                    <a:pt x="2271" y="1454"/>
                    <a:pt x="2295" y="1533"/>
                  </a:cubicBezTo>
                  <a:lnTo>
                    <a:pt x="2459" y="1533"/>
                  </a:lnTo>
                  <a:lnTo>
                    <a:pt x="2453" y="1472"/>
                  </a:lnTo>
                  <a:cubicBezTo>
                    <a:pt x="2435" y="1369"/>
                    <a:pt x="2417" y="1266"/>
                    <a:pt x="2398" y="1169"/>
                  </a:cubicBezTo>
                  <a:cubicBezTo>
                    <a:pt x="2374" y="1060"/>
                    <a:pt x="2356" y="963"/>
                    <a:pt x="2332" y="867"/>
                  </a:cubicBezTo>
                  <a:cubicBezTo>
                    <a:pt x="2283" y="661"/>
                    <a:pt x="2235" y="455"/>
                    <a:pt x="2180" y="249"/>
                  </a:cubicBezTo>
                  <a:lnTo>
                    <a:pt x="2205" y="243"/>
                  </a:lnTo>
                  <a:cubicBezTo>
                    <a:pt x="2283" y="443"/>
                    <a:pt x="2362" y="630"/>
                    <a:pt x="2423" y="824"/>
                  </a:cubicBezTo>
                  <a:cubicBezTo>
                    <a:pt x="2453" y="927"/>
                    <a:pt x="2483" y="1024"/>
                    <a:pt x="2507" y="1121"/>
                  </a:cubicBezTo>
                  <a:lnTo>
                    <a:pt x="2574" y="1418"/>
                  </a:lnTo>
                  <a:cubicBezTo>
                    <a:pt x="2580" y="1460"/>
                    <a:pt x="2586" y="1502"/>
                    <a:pt x="2598" y="1545"/>
                  </a:cubicBezTo>
                  <a:cubicBezTo>
                    <a:pt x="2635" y="1545"/>
                    <a:pt x="2671" y="1551"/>
                    <a:pt x="2701" y="1551"/>
                  </a:cubicBezTo>
                  <a:cubicBezTo>
                    <a:pt x="2701" y="1508"/>
                    <a:pt x="2701" y="1460"/>
                    <a:pt x="2695" y="1424"/>
                  </a:cubicBezTo>
                  <a:lnTo>
                    <a:pt x="2671" y="1200"/>
                  </a:lnTo>
                  <a:cubicBezTo>
                    <a:pt x="2665" y="1121"/>
                    <a:pt x="2659" y="1048"/>
                    <a:pt x="2641" y="969"/>
                  </a:cubicBezTo>
                  <a:cubicBezTo>
                    <a:pt x="2628" y="818"/>
                    <a:pt x="2598" y="661"/>
                    <a:pt x="2568" y="509"/>
                  </a:cubicBezTo>
                  <a:lnTo>
                    <a:pt x="2586" y="503"/>
                  </a:lnTo>
                  <a:cubicBezTo>
                    <a:pt x="2647" y="643"/>
                    <a:pt x="2695" y="788"/>
                    <a:pt x="2731" y="933"/>
                  </a:cubicBezTo>
                  <a:cubicBezTo>
                    <a:pt x="2750" y="1006"/>
                    <a:pt x="2768" y="1078"/>
                    <a:pt x="2786" y="1151"/>
                  </a:cubicBezTo>
                  <a:cubicBezTo>
                    <a:pt x="2798" y="1230"/>
                    <a:pt x="2810" y="1296"/>
                    <a:pt x="2822" y="1369"/>
                  </a:cubicBezTo>
                  <a:cubicBezTo>
                    <a:pt x="2828" y="1442"/>
                    <a:pt x="2840" y="1508"/>
                    <a:pt x="2852" y="1575"/>
                  </a:cubicBezTo>
                  <a:cubicBezTo>
                    <a:pt x="2919" y="1581"/>
                    <a:pt x="2998" y="1599"/>
                    <a:pt x="3064" y="1611"/>
                  </a:cubicBezTo>
                  <a:lnTo>
                    <a:pt x="3064" y="1357"/>
                  </a:lnTo>
                  <a:cubicBezTo>
                    <a:pt x="3058" y="1266"/>
                    <a:pt x="3052" y="1169"/>
                    <a:pt x="3040" y="1066"/>
                  </a:cubicBezTo>
                  <a:cubicBezTo>
                    <a:pt x="3034" y="969"/>
                    <a:pt x="3022" y="879"/>
                    <a:pt x="3010" y="782"/>
                  </a:cubicBezTo>
                  <a:cubicBezTo>
                    <a:pt x="2992" y="594"/>
                    <a:pt x="2949" y="394"/>
                    <a:pt x="2907" y="207"/>
                  </a:cubicBezTo>
                  <a:lnTo>
                    <a:pt x="2931" y="201"/>
                  </a:lnTo>
                  <a:cubicBezTo>
                    <a:pt x="3004" y="382"/>
                    <a:pt x="3058" y="564"/>
                    <a:pt x="3101" y="745"/>
                  </a:cubicBezTo>
                  <a:cubicBezTo>
                    <a:pt x="3125" y="836"/>
                    <a:pt x="3143" y="927"/>
                    <a:pt x="3161" y="1024"/>
                  </a:cubicBezTo>
                  <a:cubicBezTo>
                    <a:pt x="3179" y="1115"/>
                    <a:pt x="3192" y="1206"/>
                    <a:pt x="3204" y="1302"/>
                  </a:cubicBezTo>
                  <a:cubicBezTo>
                    <a:pt x="3210" y="1393"/>
                    <a:pt x="3222" y="1484"/>
                    <a:pt x="3234" y="1575"/>
                  </a:cubicBezTo>
                  <a:lnTo>
                    <a:pt x="3234" y="1654"/>
                  </a:lnTo>
                  <a:cubicBezTo>
                    <a:pt x="3270" y="1660"/>
                    <a:pt x="3307" y="1666"/>
                    <a:pt x="3343" y="1684"/>
                  </a:cubicBezTo>
                  <a:cubicBezTo>
                    <a:pt x="3355" y="1611"/>
                    <a:pt x="3355" y="1545"/>
                    <a:pt x="3355" y="1478"/>
                  </a:cubicBezTo>
                  <a:cubicBezTo>
                    <a:pt x="3355" y="1399"/>
                    <a:pt x="3355" y="1333"/>
                    <a:pt x="3343" y="1260"/>
                  </a:cubicBezTo>
                  <a:cubicBezTo>
                    <a:pt x="3343" y="1181"/>
                    <a:pt x="3337" y="1109"/>
                    <a:pt x="3331" y="1030"/>
                  </a:cubicBezTo>
                  <a:cubicBezTo>
                    <a:pt x="3325" y="879"/>
                    <a:pt x="3307" y="727"/>
                    <a:pt x="3282" y="576"/>
                  </a:cubicBezTo>
                  <a:lnTo>
                    <a:pt x="3307" y="570"/>
                  </a:lnTo>
                  <a:cubicBezTo>
                    <a:pt x="3361" y="715"/>
                    <a:pt x="3397" y="854"/>
                    <a:pt x="3428" y="1000"/>
                  </a:cubicBezTo>
                  <a:cubicBezTo>
                    <a:pt x="3446" y="1078"/>
                    <a:pt x="3458" y="1145"/>
                    <a:pt x="3464" y="1212"/>
                  </a:cubicBezTo>
                  <a:cubicBezTo>
                    <a:pt x="3476" y="1278"/>
                    <a:pt x="3482" y="1357"/>
                    <a:pt x="3488" y="1424"/>
                  </a:cubicBezTo>
                  <a:cubicBezTo>
                    <a:pt x="3494" y="1490"/>
                    <a:pt x="3506" y="1569"/>
                    <a:pt x="3512" y="1635"/>
                  </a:cubicBezTo>
                  <a:lnTo>
                    <a:pt x="3512" y="1726"/>
                  </a:lnTo>
                  <a:cubicBezTo>
                    <a:pt x="3615" y="1757"/>
                    <a:pt x="3724" y="1793"/>
                    <a:pt x="3839" y="1835"/>
                  </a:cubicBezTo>
                  <a:cubicBezTo>
                    <a:pt x="3845" y="1811"/>
                    <a:pt x="3845" y="1787"/>
                    <a:pt x="3851" y="1763"/>
                  </a:cubicBezTo>
                  <a:cubicBezTo>
                    <a:pt x="3870" y="1696"/>
                    <a:pt x="3876" y="1623"/>
                    <a:pt x="3882" y="1545"/>
                  </a:cubicBezTo>
                  <a:cubicBezTo>
                    <a:pt x="3888" y="1472"/>
                    <a:pt x="3906" y="1399"/>
                    <a:pt x="3912" y="1327"/>
                  </a:cubicBezTo>
                  <a:cubicBezTo>
                    <a:pt x="3930" y="1181"/>
                    <a:pt x="3942" y="1030"/>
                    <a:pt x="3948" y="879"/>
                  </a:cubicBezTo>
                  <a:lnTo>
                    <a:pt x="3973" y="873"/>
                  </a:lnTo>
                  <a:cubicBezTo>
                    <a:pt x="3997" y="1018"/>
                    <a:pt x="4003" y="1157"/>
                    <a:pt x="4009" y="1302"/>
                  </a:cubicBezTo>
                  <a:lnTo>
                    <a:pt x="4009" y="1514"/>
                  </a:lnTo>
                  <a:cubicBezTo>
                    <a:pt x="4009" y="1581"/>
                    <a:pt x="4003" y="1660"/>
                    <a:pt x="4003" y="1726"/>
                  </a:cubicBezTo>
                  <a:cubicBezTo>
                    <a:pt x="4003" y="1781"/>
                    <a:pt x="3997" y="1823"/>
                    <a:pt x="3997" y="1872"/>
                  </a:cubicBezTo>
                  <a:cubicBezTo>
                    <a:pt x="4027" y="1878"/>
                    <a:pt x="4057" y="1896"/>
                    <a:pt x="4094" y="1908"/>
                  </a:cubicBezTo>
                  <a:lnTo>
                    <a:pt x="4130" y="1763"/>
                  </a:lnTo>
                  <a:lnTo>
                    <a:pt x="4178" y="1581"/>
                  </a:lnTo>
                  <a:cubicBezTo>
                    <a:pt x="4209" y="1460"/>
                    <a:pt x="4233" y="1339"/>
                    <a:pt x="4263" y="1218"/>
                  </a:cubicBezTo>
                  <a:lnTo>
                    <a:pt x="4281" y="1218"/>
                  </a:lnTo>
                  <a:cubicBezTo>
                    <a:pt x="4293" y="1339"/>
                    <a:pt x="4281" y="1454"/>
                    <a:pt x="4275" y="1575"/>
                  </a:cubicBezTo>
                  <a:cubicBezTo>
                    <a:pt x="4269" y="1635"/>
                    <a:pt x="4269" y="1696"/>
                    <a:pt x="4263" y="1750"/>
                  </a:cubicBezTo>
                  <a:cubicBezTo>
                    <a:pt x="4251" y="1811"/>
                    <a:pt x="4245" y="1866"/>
                    <a:pt x="4239" y="1926"/>
                  </a:cubicBezTo>
                  <a:lnTo>
                    <a:pt x="4239" y="1956"/>
                  </a:lnTo>
                  <a:cubicBezTo>
                    <a:pt x="4415" y="2023"/>
                    <a:pt x="4596" y="2090"/>
                    <a:pt x="4778" y="2156"/>
                  </a:cubicBezTo>
                  <a:cubicBezTo>
                    <a:pt x="4760" y="1672"/>
                    <a:pt x="4566" y="1200"/>
                    <a:pt x="4221" y="818"/>
                  </a:cubicBezTo>
                  <a:cubicBezTo>
                    <a:pt x="3888" y="425"/>
                    <a:pt x="3397" y="140"/>
                    <a:pt x="2852" y="37"/>
                  </a:cubicBezTo>
                  <a:cubicBezTo>
                    <a:pt x="2710" y="13"/>
                    <a:pt x="2560" y="1"/>
                    <a:pt x="2410"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a:off x="2599775" y="2089300"/>
              <a:ext cx="72850" cy="103450"/>
            </a:xfrm>
            <a:custGeom>
              <a:rect b="b" l="l" r="r" t="t"/>
              <a:pathLst>
                <a:path extrusionOk="0" h="4138" w="2914">
                  <a:moveTo>
                    <a:pt x="92" y="0"/>
                  </a:moveTo>
                  <a:cubicBezTo>
                    <a:pt x="62" y="0"/>
                    <a:pt x="31" y="1"/>
                    <a:pt x="1" y="2"/>
                  </a:cubicBezTo>
                  <a:cubicBezTo>
                    <a:pt x="49" y="87"/>
                    <a:pt x="98" y="171"/>
                    <a:pt x="152" y="250"/>
                  </a:cubicBezTo>
                  <a:cubicBezTo>
                    <a:pt x="201" y="323"/>
                    <a:pt x="249" y="408"/>
                    <a:pt x="304" y="480"/>
                  </a:cubicBezTo>
                  <a:lnTo>
                    <a:pt x="322" y="474"/>
                  </a:lnTo>
                  <a:cubicBezTo>
                    <a:pt x="376" y="456"/>
                    <a:pt x="425" y="444"/>
                    <a:pt x="473" y="426"/>
                  </a:cubicBezTo>
                  <a:lnTo>
                    <a:pt x="625" y="389"/>
                  </a:lnTo>
                  <a:cubicBezTo>
                    <a:pt x="727" y="371"/>
                    <a:pt x="830" y="347"/>
                    <a:pt x="939" y="329"/>
                  </a:cubicBezTo>
                  <a:lnTo>
                    <a:pt x="945" y="347"/>
                  </a:lnTo>
                  <a:cubicBezTo>
                    <a:pt x="836" y="389"/>
                    <a:pt x="740" y="432"/>
                    <a:pt x="643" y="474"/>
                  </a:cubicBezTo>
                  <a:lnTo>
                    <a:pt x="491" y="535"/>
                  </a:lnTo>
                  <a:lnTo>
                    <a:pt x="370" y="589"/>
                  </a:lnTo>
                  <a:lnTo>
                    <a:pt x="425" y="674"/>
                  </a:lnTo>
                  <a:cubicBezTo>
                    <a:pt x="461" y="656"/>
                    <a:pt x="503" y="650"/>
                    <a:pt x="552" y="644"/>
                  </a:cubicBezTo>
                  <a:cubicBezTo>
                    <a:pt x="619" y="626"/>
                    <a:pt x="679" y="620"/>
                    <a:pt x="740" y="601"/>
                  </a:cubicBezTo>
                  <a:lnTo>
                    <a:pt x="927" y="571"/>
                  </a:lnTo>
                  <a:cubicBezTo>
                    <a:pt x="1048" y="559"/>
                    <a:pt x="1182" y="535"/>
                    <a:pt x="1309" y="529"/>
                  </a:cubicBezTo>
                  <a:lnTo>
                    <a:pt x="1309" y="553"/>
                  </a:lnTo>
                  <a:cubicBezTo>
                    <a:pt x="1188" y="589"/>
                    <a:pt x="1060" y="626"/>
                    <a:pt x="939" y="674"/>
                  </a:cubicBezTo>
                  <a:lnTo>
                    <a:pt x="758" y="735"/>
                  </a:lnTo>
                  <a:lnTo>
                    <a:pt x="576" y="795"/>
                  </a:lnTo>
                  <a:cubicBezTo>
                    <a:pt x="552" y="801"/>
                    <a:pt x="534" y="807"/>
                    <a:pt x="516" y="813"/>
                  </a:cubicBezTo>
                  <a:cubicBezTo>
                    <a:pt x="576" y="922"/>
                    <a:pt x="643" y="1013"/>
                    <a:pt x="703" y="1110"/>
                  </a:cubicBezTo>
                  <a:cubicBezTo>
                    <a:pt x="734" y="1104"/>
                    <a:pt x="758" y="1092"/>
                    <a:pt x="788" y="1092"/>
                  </a:cubicBezTo>
                  <a:cubicBezTo>
                    <a:pt x="849" y="1086"/>
                    <a:pt x="909" y="1080"/>
                    <a:pt x="976" y="1074"/>
                  </a:cubicBezTo>
                  <a:cubicBezTo>
                    <a:pt x="1042" y="1068"/>
                    <a:pt x="1109" y="1055"/>
                    <a:pt x="1169" y="1049"/>
                  </a:cubicBezTo>
                  <a:lnTo>
                    <a:pt x="1369" y="1031"/>
                  </a:lnTo>
                  <a:cubicBezTo>
                    <a:pt x="1496" y="1025"/>
                    <a:pt x="1636" y="1025"/>
                    <a:pt x="1763" y="1025"/>
                  </a:cubicBezTo>
                  <a:lnTo>
                    <a:pt x="1763" y="1049"/>
                  </a:lnTo>
                  <a:cubicBezTo>
                    <a:pt x="1636" y="1080"/>
                    <a:pt x="1496" y="1104"/>
                    <a:pt x="1369" y="1134"/>
                  </a:cubicBezTo>
                  <a:lnTo>
                    <a:pt x="1169" y="1177"/>
                  </a:lnTo>
                  <a:lnTo>
                    <a:pt x="982" y="1225"/>
                  </a:lnTo>
                  <a:cubicBezTo>
                    <a:pt x="927" y="1231"/>
                    <a:pt x="867" y="1255"/>
                    <a:pt x="806" y="1267"/>
                  </a:cubicBezTo>
                  <a:cubicBezTo>
                    <a:pt x="830" y="1310"/>
                    <a:pt x="849" y="1334"/>
                    <a:pt x="867" y="1376"/>
                  </a:cubicBezTo>
                  <a:cubicBezTo>
                    <a:pt x="891" y="1364"/>
                    <a:pt x="915" y="1364"/>
                    <a:pt x="939" y="1358"/>
                  </a:cubicBezTo>
                  <a:cubicBezTo>
                    <a:pt x="1018" y="1346"/>
                    <a:pt x="1097" y="1334"/>
                    <a:pt x="1182" y="1322"/>
                  </a:cubicBezTo>
                  <a:cubicBezTo>
                    <a:pt x="1254" y="1304"/>
                    <a:pt x="1339" y="1292"/>
                    <a:pt x="1424" y="1285"/>
                  </a:cubicBezTo>
                  <a:lnTo>
                    <a:pt x="1672" y="1261"/>
                  </a:lnTo>
                  <a:cubicBezTo>
                    <a:pt x="1829" y="1255"/>
                    <a:pt x="2005" y="1237"/>
                    <a:pt x="2168" y="1237"/>
                  </a:cubicBezTo>
                  <a:lnTo>
                    <a:pt x="2168" y="1261"/>
                  </a:lnTo>
                  <a:cubicBezTo>
                    <a:pt x="2005" y="1292"/>
                    <a:pt x="1835" y="1322"/>
                    <a:pt x="1672" y="1358"/>
                  </a:cubicBezTo>
                  <a:lnTo>
                    <a:pt x="1424" y="1413"/>
                  </a:lnTo>
                  <a:lnTo>
                    <a:pt x="1182" y="1467"/>
                  </a:lnTo>
                  <a:cubicBezTo>
                    <a:pt x="1103" y="1479"/>
                    <a:pt x="1036" y="1503"/>
                    <a:pt x="958" y="1528"/>
                  </a:cubicBezTo>
                  <a:cubicBezTo>
                    <a:pt x="1006" y="1588"/>
                    <a:pt x="1042" y="1655"/>
                    <a:pt x="1079" y="1721"/>
                  </a:cubicBezTo>
                  <a:cubicBezTo>
                    <a:pt x="1139" y="1715"/>
                    <a:pt x="1200" y="1703"/>
                    <a:pt x="1260" y="1691"/>
                  </a:cubicBezTo>
                  <a:cubicBezTo>
                    <a:pt x="1333" y="1685"/>
                    <a:pt x="1387" y="1673"/>
                    <a:pt x="1460" y="1661"/>
                  </a:cubicBezTo>
                  <a:lnTo>
                    <a:pt x="1654" y="1643"/>
                  </a:lnTo>
                  <a:cubicBezTo>
                    <a:pt x="1793" y="1625"/>
                    <a:pt x="1920" y="1618"/>
                    <a:pt x="2053" y="1612"/>
                  </a:cubicBezTo>
                  <a:lnTo>
                    <a:pt x="2053" y="1625"/>
                  </a:lnTo>
                  <a:cubicBezTo>
                    <a:pt x="1926" y="1661"/>
                    <a:pt x="1793" y="1691"/>
                    <a:pt x="1660" y="1734"/>
                  </a:cubicBezTo>
                  <a:lnTo>
                    <a:pt x="1466" y="1782"/>
                  </a:lnTo>
                  <a:lnTo>
                    <a:pt x="1272" y="1836"/>
                  </a:lnTo>
                  <a:cubicBezTo>
                    <a:pt x="1236" y="1855"/>
                    <a:pt x="1200" y="1861"/>
                    <a:pt x="1163" y="1873"/>
                  </a:cubicBezTo>
                  <a:lnTo>
                    <a:pt x="1224" y="1982"/>
                  </a:lnTo>
                  <a:cubicBezTo>
                    <a:pt x="1260" y="1982"/>
                    <a:pt x="1297" y="1976"/>
                    <a:pt x="1339" y="1964"/>
                  </a:cubicBezTo>
                  <a:cubicBezTo>
                    <a:pt x="1430" y="1958"/>
                    <a:pt x="1509" y="1945"/>
                    <a:pt x="1599" y="1927"/>
                  </a:cubicBezTo>
                  <a:cubicBezTo>
                    <a:pt x="1690" y="1915"/>
                    <a:pt x="1775" y="1903"/>
                    <a:pt x="1866" y="1891"/>
                  </a:cubicBezTo>
                  <a:cubicBezTo>
                    <a:pt x="2047" y="1867"/>
                    <a:pt x="2229" y="1842"/>
                    <a:pt x="2411" y="1830"/>
                  </a:cubicBezTo>
                  <a:lnTo>
                    <a:pt x="2411" y="1855"/>
                  </a:lnTo>
                  <a:cubicBezTo>
                    <a:pt x="2229" y="1897"/>
                    <a:pt x="2059" y="1933"/>
                    <a:pt x="1878" y="1982"/>
                  </a:cubicBezTo>
                  <a:lnTo>
                    <a:pt x="1611" y="2042"/>
                  </a:lnTo>
                  <a:lnTo>
                    <a:pt x="1345" y="2103"/>
                  </a:lnTo>
                  <a:lnTo>
                    <a:pt x="1291" y="2115"/>
                  </a:lnTo>
                  <a:cubicBezTo>
                    <a:pt x="1321" y="2175"/>
                    <a:pt x="1351" y="2230"/>
                    <a:pt x="1381" y="2291"/>
                  </a:cubicBezTo>
                  <a:cubicBezTo>
                    <a:pt x="1442" y="2291"/>
                    <a:pt x="1509" y="2284"/>
                    <a:pt x="1581" y="2284"/>
                  </a:cubicBezTo>
                  <a:lnTo>
                    <a:pt x="1775" y="2284"/>
                  </a:lnTo>
                  <a:cubicBezTo>
                    <a:pt x="1914" y="2284"/>
                    <a:pt x="2047" y="2284"/>
                    <a:pt x="2187" y="2291"/>
                  </a:cubicBezTo>
                  <a:lnTo>
                    <a:pt x="2187" y="2309"/>
                  </a:lnTo>
                  <a:cubicBezTo>
                    <a:pt x="2047" y="2327"/>
                    <a:pt x="1914" y="2345"/>
                    <a:pt x="1775" y="2369"/>
                  </a:cubicBezTo>
                  <a:lnTo>
                    <a:pt x="1569" y="2399"/>
                  </a:lnTo>
                  <a:lnTo>
                    <a:pt x="1442" y="2418"/>
                  </a:lnTo>
                  <a:lnTo>
                    <a:pt x="1496" y="2521"/>
                  </a:lnTo>
                  <a:lnTo>
                    <a:pt x="1502" y="2521"/>
                  </a:lnTo>
                  <a:cubicBezTo>
                    <a:pt x="1563" y="2508"/>
                    <a:pt x="1630" y="2508"/>
                    <a:pt x="1702" y="2508"/>
                  </a:cubicBezTo>
                  <a:lnTo>
                    <a:pt x="1896" y="2508"/>
                  </a:lnTo>
                  <a:lnTo>
                    <a:pt x="2096" y="2521"/>
                  </a:lnTo>
                  <a:cubicBezTo>
                    <a:pt x="2229" y="2527"/>
                    <a:pt x="2368" y="2533"/>
                    <a:pt x="2495" y="2557"/>
                  </a:cubicBezTo>
                  <a:lnTo>
                    <a:pt x="2495" y="2569"/>
                  </a:lnTo>
                  <a:cubicBezTo>
                    <a:pt x="2356" y="2581"/>
                    <a:pt x="2223" y="2587"/>
                    <a:pt x="2084" y="2599"/>
                  </a:cubicBezTo>
                  <a:cubicBezTo>
                    <a:pt x="1950" y="2617"/>
                    <a:pt x="1823" y="2630"/>
                    <a:pt x="1684" y="2648"/>
                  </a:cubicBezTo>
                  <a:cubicBezTo>
                    <a:pt x="1648" y="2648"/>
                    <a:pt x="1611" y="2654"/>
                    <a:pt x="1569" y="2660"/>
                  </a:cubicBezTo>
                  <a:lnTo>
                    <a:pt x="1660" y="2823"/>
                  </a:lnTo>
                  <a:lnTo>
                    <a:pt x="1678" y="2823"/>
                  </a:lnTo>
                  <a:lnTo>
                    <a:pt x="1884" y="2841"/>
                  </a:lnTo>
                  <a:lnTo>
                    <a:pt x="2084" y="2866"/>
                  </a:lnTo>
                  <a:lnTo>
                    <a:pt x="2290" y="2896"/>
                  </a:lnTo>
                  <a:cubicBezTo>
                    <a:pt x="2429" y="2920"/>
                    <a:pt x="2562" y="2944"/>
                    <a:pt x="2701" y="2975"/>
                  </a:cubicBezTo>
                  <a:lnTo>
                    <a:pt x="2689" y="2987"/>
                  </a:lnTo>
                  <a:cubicBezTo>
                    <a:pt x="2550" y="2987"/>
                    <a:pt x="2411" y="2981"/>
                    <a:pt x="2265" y="2981"/>
                  </a:cubicBezTo>
                  <a:lnTo>
                    <a:pt x="1745" y="2981"/>
                  </a:lnTo>
                  <a:cubicBezTo>
                    <a:pt x="1805" y="3084"/>
                    <a:pt x="1878" y="3187"/>
                    <a:pt x="1950" y="3289"/>
                  </a:cubicBezTo>
                  <a:cubicBezTo>
                    <a:pt x="2126" y="3314"/>
                    <a:pt x="2290" y="3326"/>
                    <a:pt x="2465" y="3338"/>
                  </a:cubicBezTo>
                  <a:cubicBezTo>
                    <a:pt x="2550" y="3598"/>
                    <a:pt x="2610" y="3871"/>
                    <a:pt x="2683" y="4137"/>
                  </a:cubicBezTo>
                  <a:lnTo>
                    <a:pt x="2834" y="4125"/>
                  </a:lnTo>
                  <a:cubicBezTo>
                    <a:pt x="2907" y="3659"/>
                    <a:pt x="2913" y="3162"/>
                    <a:pt x="2828" y="2672"/>
                  </a:cubicBezTo>
                  <a:cubicBezTo>
                    <a:pt x="2744" y="2175"/>
                    <a:pt x="2562" y="1691"/>
                    <a:pt x="2283" y="1279"/>
                  </a:cubicBezTo>
                  <a:cubicBezTo>
                    <a:pt x="2017" y="880"/>
                    <a:pt x="1666" y="553"/>
                    <a:pt x="1303" y="323"/>
                  </a:cubicBezTo>
                  <a:cubicBezTo>
                    <a:pt x="919" y="114"/>
                    <a:pt x="504" y="0"/>
                    <a:pt x="9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6"/>
            <p:cNvSpPr/>
            <p:nvPr/>
          </p:nvSpPr>
          <p:spPr>
            <a:xfrm>
              <a:off x="2675925" y="2096600"/>
              <a:ext cx="82675" cy="96450"/>
            </a:xfrm>
            <a:custGeom>
              <a:rect b="b" l="l" r="r" t="t"/>
              <a:pathLst>
                <a:path extrusionOk="0" h="3858" w="3307">
                  <a:moveTo>
                    <a:pt x="2804" y="1"/>
                  </a:moveTo>
                  <a:cubicBezTo>
                    <a:pt x="2719" y="7"/>
                    <a:pt x="2646" y="25"/>
                    <a:pt x="2561" y="43"/>
                  </a:cubicBezTo>
                  <a:lnTo>
                    <a:pt x="2555" y="67"/>
                  </a:lnTo>
                  <a:lnTo>
                    <a:pt x="2531" y="206"/>
                  </a:lnTo>
                  <a:lnTo>
                    <a:pt x="2507" y="340"/>
                  </a:lnTo>
                  <a:cubicBezTo>
                    <a:pt x="2495" y="424"/>
                    <a:pt x="2483" y="515"/>
                    <a:pt x="2471" y="600"/>
                  </a:cubicBezTo>
                  <a:lnTo>
                    <a:pt x="2452" y="588"/>
                  </a:lnTo>
                  <a:cubicBezTo>
                    <a:pt x="2446" y="497"/>
                    <a:pt x="2434" y="406"/>
                    <a:pt x="2422" y="315"/>
                  </a:cubicBezTo>
                  <a:cubicBezTo>
                    <a:pt x="2416" y="243"/>
                    <a:pt x="2410" y="164"/>
                    <a:pt x="2410" y="91"/>
                  </a:cubicBezTo>
                  <a:cubicBezTo>
                    <a:pt x="2319" y="116"/>
                    <a:pt x="2234" y="146"/>
                    <a:pt x="2150" y="182"/>
                  </a:cubicBezTo>
                  <a:cubicBezTo>
                    <a:pt x="2150" y="225"/>
                    <a:pt x="2162" y="279"/>
                    <a:pt x="2162" y="334"/>
                  </a:cubicBezTo>
                  <a:cubicBezTo>
                    <a:pt x="2168" y="394"/>
                    <a:pt x="2168" y="449"/>
                    <a:pt x="2174" y="497"/>
                  </a:cubicBezTo>
                  <a:cubicBezTo>
                    <a:pt x="2180" y="606"/>
                    <a:pt x="2198" y="709"/>
                    <a:pt x="2210" y="818"/>
                  </a:cubicBezTo>
                  <a:lnTo>
                    <a:pt x="2198" y="818"/>
                  </a:lnTo>
                  <a:cubicBezTo>
                    <a:pt x="2162" y="709"/>
                    <a:pt x="2119" y="606"/>
                    <a:pt x="2089" y="497"/>
                  </a:cubicBezTo>
                  <a:lnTo>
                    <a:pt x="2047" y="340"/>
                  </a:lnTo>
                  <a:lnTo>
                    <a:pt x="2023" y="243"/>
                  </a:lnTo>
                  <a:cubicBezTo>
                    <a:pt x="1992" y="249"/>
                    <a:pt x="1968" y="267"/>
                    <a:pt x="1938" y="279"/>
                  </a:cubicBezTo>
                  <a:lnTo>
                    <a:pt x="1938" y="334"/>
                  </a:lnTo>
                  <a:lnTo>
                    <a:pt x="1962" y="539"/>
                  </a:lnTo>
                  <a:lnTo>
                    <a:pt x="1986" y="739"/>
                  </a:lnTo>
                  <a:cubicBezTo>
                    <a:pt x="1998" y="878"/>
                    <a:pt x="2023" y="1006"/>
                    <a:pt x="2047" y="1133"/>
                  </a:cubicBezTo>
                  <a:lnTo>
                    <a:pt x="2029" y="1133"/>
                  </a:lnTo>
                  <a:cubicBezTo>
                    <a:pt x="1938" y="885"/>
                    <a:pt x="1865" y="630"/>
                    <a:pt x="1805" y="364"/>
                  </a:cubicBezTo>
                  <a:cubicBezTo>
                    <a:pt x="1665" y="436"/>
                    <a:pt x="1538" y="527"/>
                    <a:pt x="1411" y="618"/>
                  </a:cubicBezTo>
                  <a:cubicBezTo>
                    <a:pt x="1423" y="691"/>
                    <a:pt x="1435" y="751"/>
                    <a:pt x="1447" y="818"/>
                  </a:cubicBezTo>
                  <a:cubicBezTo>
                    <a:pt x="1453" y="885"/>
                    <a:pt x="1472" y="945"/>
                    <a:pt x="1484" y="1012"/>
                  </a:cubicBezTo>
                  <a:cubicBezTo>
                    <a:pt x="1514" y="1145"/>
                    <a:pt x="1556" y="1272"/>
                    <a:pt x="1587" y="1399"/>
                  </a:cubicBezTo>
                  <a:lnTo>
                    <a:pt x="1568" y="1399"/>
                  </a:lnTo>
                  <a:cubicBezTo>
                    <a:pt x="1508" y="1278"/>
                    <a:pt x="1453" y="1151"/>
                    <a:pt x="1405" y="1024"/>
                  </a:cubicBezTo>
                  <a:cubicBezTo>
                    <a:pt x="1375" y="951"/>
                    <a:pt x="1350" y="891"/>
                    <a:pt x="1326" y="824"/>
                  </a:cubicBezTo>
                  <a:lnTo>
                    <a:pt x="1290" y="703"/>
                  </a:lnTo>
                  <a:cubicBezTo>
                    <a:pt x="1223" y="757"/>
                    <a:pt x="1151" y="812"/>
                    <a:pt x="1090" y="872"/>
                  </a:cubicBezTo>
                  <a:cubicBezTo>
                    <a:pt x="1102" y="891"/>
                    <a:pt x="1102" y="915"/>
                    <a:pt x="1108" y="939"/>
                  </a:cubicBezTo>
                  <a:cubicBezTo>
                    <a:pt x="1114" y="1006"/>
                    <a:pt x="1133" y="1072"/>
                    <a:pt x="1151" y="1145"/>
                  </a:cubicBezTo>
                  <a:cubicBezTo>
                    <a:pt x="1193" y="1278"/>
                    <a:pt x="1235" y="1417"/>
                    <a:pt x="1284" y="1544"/>
                  </a:cubicBezTo>
                  <a:cubicBezTo>
                    <a:pt x="1326" y="1678"/>
                    <a:pt x="1381" y="1811"/>
                    <a:pt x="1435" y="1938"/>
                  </a:cubicBezTo>
                  <a:lnTo>
                    <a:pt x="1417" y="1944"/>
                  </a:lnTo>
                  <a:cubicBezTo>
                    <a:pt x="1344" y="1823"/>
                    <a:pt x="1266" y="1696"/>
                    <a:pt x="1199" y="1569"/>
                  </a:cubicBezTo>
                  <a:lnTo>
                    <a:pt x="1102" y="1369"/>
                  </a:lnTo>
                  <a:lnTo>
                    <a:pt x="1011" y="1175"/>
                  </a:lnTo>
                  <a:lnTo>
                    <a:pt x="939" y="1012"/>
                  </a:lnTo>
                  <a:cubicBezTo>
                    <a:pt x="896" y="1060"/>
                    <a:pt x="860" y="1096"/>
                    <a:pt x="818" y="1145"/>
                  </a:cubicBezTo>
                  <a:cubicBezTo>
                    <a:pt x="830" y="1181"/>
                    <a:pt x="842" y="1217"/>
                    <a:pt x="860" y="1254"/>
                  </a:cubicBezTo>
                  <a:cubicBezTo>
                    <a:pt x="878" y="1333"/>
                    <a:pt x="902" y="1405"/>
                    <a:pt x="933" y="1484"/>
                  </a:cubicBezTo>
                  <a:lnTo>
                    <a:pt x="1024" y="1702"/>
                  </a:lnTo>
                  <a:lnTo>
                    <a:pt x="1114" y="1920"/>
                  </a:lnTo>
                  <a:cubicBezTo>
                    <a:pt x="1175" y="2065"/>
                    <a:pt x="1241" y="2210"/>
                    <a:pt x="1302" y="2356"/>
                  </a:cubicBezTo>
                  <a:lnTo>
                    <a:pt x="1290" y="2362"/>
                  </a:lnTo>
                  <a:cubicBezTo>
                    <a:pt x="1199" y="2223"/>
                    <a:pt x="1114" y="2089"/>
                    <a:pt x="1030" y="1950"/>
                  </a:cubicBezTo>
                  <a:lnTo>
                    <a:pt x="908" y="1738"/>
                  </a:lnTo>
                  <a:lnTo>
                    <a:pt x="800" y="1526"/>
                  </a:lnTo>
                  <a:cubicBezTo>
                    <a:pt x="757" y="1460"/>
                    <a:pt x="721" y="1393"/>
                    <a:pt x="684" y="1314"/>
                  </a:cubicBezTo>
                  <a:lnTo>
                    <a:pt x="684" y="1308"/>
                  </a:lnTo>
                  <a:cubicBezTo>
                    <a:pt x="588" y="1429"/>
                    <a:pt x="485" y="1550"/>
                    <a:pt x="406" y="1672"/>
                  </a:cubicBezTo>
                  <a:cubicBezTo>
                    <a:pt x="412" y="1696"/>
                    <a:pt x="418" y="1708"/>
                    <a:pt x="418" y="1732"/>
                  </a:cubicBezTo>
                  <a:cubicBezTo>
                    <a:pt x="424" y="1768"/>
                    <a:pt x="436" y="1817"/>
                    <a:pt x="442" y="1853"/>
                  </a:cubicBezTo>
                  <a:lnTo>
                    <a:pt x="473" y="1974"/>
                  </a:lnTo>
                  <a:lnTo>
                    <a:pt x="503" y="2095"/>
                  </a:lnTo>
                  <a:cubicBezTo>
                    <a:pt x="527" y="2180"/>
                    <a:pt x="539" y="2253"/>
                    <a:pt x="563" y="2338"/>
                  </a:cubicBezTo>
                  <a:lnTo>
                    <a:pt x="545" y="2338"/>
                  </a:lnTo>
                  <a:cubicBezTo>
                    <a:pt x="503" y="2265"/>
                    <a:pt x="454" y="2186"/>
                    <a:pt x="418" y="2114"/>
                  </a:cubicBezTo>
                  <a:lnTo>
                    <a:pt x="358" y="1999"/>
                  </a:lnTo>
                  <a:lnTo>
                    <a:pt x="303" y="1877"/>
                  </a:lnTo>
                  <a:cubicBezTo>
                    <a:pt x="297" y="1871"/>
                    <a:pt x="297" y="1859"/>
                    <a:pt x="291" y="1853"/>
                  </a:cubicBezTo>
                  <a:lnTo>
                    <a:pt x="236" y="1944"/>
                  </a:lnTo>
                  <a:cubicBezTo>
                    <a:pt x="243" y="1974"/>
                    <a:pt x="255" y="1999"/>
                    <a:pt x="261" y="2029"/>
                  </a:cubicBezTo>
                  <a:cubicBezTo>
                    <a:pt x="273" y="2083"/>
                    <a:pt x="285" y="2132"/>
                    <a:pt x="297" y="2186"/>
                  </a:cubicBezTo>
                  <a:lnTo>
                    <a:pt x="345" y="2344"/>
                  </a:lnTo>
                  <a:lnTo>
                    <a:pt x="388" y="2507"/>
                  </a:lnTo>
                  <a:cubicBezTo>
                    <a:pt x="418" y="2604"/>
                    <a:pt x="448" y="2707"/>
                    <a:pt x="479" y="2816"/>
                  </a:cubicBezTo>
                  <a:lnTo>
                    <a:pt x="467" y="2816"/>
                  </a:lnTo>
                  <a:cubicBezTo>
                    <a:pt x="406" y="2719"/>
                    <a:pt x="351" y="2610"/>
                    <a:pt x="297" y="2513"/>
                  </a:cubicBezTo>
                  <a:lnTo>
                    <a:pt x="224" y="2362"/>
                  </a:lnTo>
                  <a:lnTo>
                    <a:pt x="152" y="2210"/>
                  </a:lnTo>
                  <a:cubicBezTo>
                    <a:pt x="146" y="2186"/>
                    <a:pt x="127" y="2162"/>
                    <a:pt x="121" y="2144"/>
                  </a:cubicBezTo>
                  <a:cubicBezTo>
                    <a:pt x="79" y="2210"/>
                    <a:pt x="43" y="2283"/>
                    <a:pt x="0" y="2356"/>
                  </a:cubicBezTo>
                  <a:cubicBezTo>
                    <a:pt x="31" y="2507"/>
                    <a:pt x="79" y="2658"/>
                    <a:pt x="140" y="2810"/>
                  </a:cubicBezTo>
                  <a:cubicBezTo>
                    <a:pt x="200" y="2961"/>
                    <a:pt x="273" y="3113"/>
                    <a:pt x="358" y="3246"/>
                  </a:cubicBezTo>
                  <a:cubicBezTo>
                    <a:pt x="230" y="3446"/>
                    <a:pt x="134" y="3645"/>
                    <a:pt x="91" y="3857"/>
                  </a:cubicBezTo>
                  <a:lnTo>
                    <a:pt x="176" y="3851"/>
                  </a:lnTo>
                  <a:cubicBezTo>
                    <a:pt x="279" y="3694"/>
                    <a:pt x="406" y="3554"/>
                    <a:pt x="539" y="3415"/>
                  </a:cubicBezTo>
                  <a:cubicBezTo>
                    <a:pt x="606" y="3337"/>
                    <a:pt x="684" y="3264"/>
                    <a:pt x="751" y="3185"/>
                  </a:cubicBezTo>
                  <a:cubicBezTo>
                    <a:pt x="824" y="3100"/>
                    <a:pt x="902" y="3022"/>
                    <a:pt x="969" y="2937"/>
                  </a:cubicBezTo>
                  <a:cubicBezTo>
                    <a:pt x="1248" y="2604"/>
                    <a:pt x="1502" y="2253"/>
                    <a:pt x="1738" y="1920"/>
                  </a:cubicBezTo>
                  <a:cubicBezTo>
                    <a:pt x="1968" y="1587"/>
                    <a:pt x="2192" y="1266"/>
                    <a:pt x="2440" y="939"/>
                  </a:cubicBezTo>
                  <a:cubicBezTo>
                    <a:pt x="2688" y="618"/>
                    <a:pt x="2961" y="303"/>
                    <a:pt x="3306" y="7"/>
                  </a:cubicBezTo>
                  <a:cubicBezTo>
                    <a:pt x="3249" y="7"/>
                    <a:pt x="3188" y="5"/>
                    <a:pt x="3127" y="5"/>
                  </a:cubicBezTo>
                  <a:cubicBezTo>
                    <a:pt x="3067" y="5"/>
                    <a:pt x="3006" y="7"/>
                    <a:pt x="2949" y="13"/>
                  </a:cubicBezTo>
                  <a:lnTo>
                    <a:pt x="2925" y="85"/>
                  </a:lnTo>
                  <a:lnTo>
                    <a:pt x="2894" y="164"/>
                  </a:lnTo>
                  <a:cubicBezTo>
                    <a:pt x="2870" y="231"/>
                    <a:pt x="2852" y="279"/>
                    <a:pt x="2834" y="334"/>
                  </a:cubicBezTo>
                  <a:lnTo>
                    <a:pt x="2816" y="328"/>
                  </a:lnTo>
                  <a:cubicBezTo>
                    <a:pt x="2810" y="267"/>
                    <a:pt x="2810" y="194"/>
                    <a:pt x="2810" y="134"/>
                  </a:cubicBezTo>
                  <a:lnTo>
                    <a:pt x="2804" y="13"/>
                  </a:lnTo>
                  <a:lnTo>
                    <a:pt x="2804" y="1"/>
                  </a:ln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a:off x="2562400" y="2193850"/>
              <a:ext cx="114900" cy="119075"/>
            </a:xfrm>
            <a:custGeom>
              <a:rect b="b" l="l" r="r" t="t"/>
              <a:pathLst>
                <a:path extrusionOk="0" h="4763" w="4596">
                  <a:moveTo>
                    <a:pt x="3926" y="1"/>
                  </a:moveTo>
                  <a:cubicBezTo>
                    <a:pt x="3500" y="1"/>
                    <a:pt x="3059" y="63"/>
                    <a:pt x="2628" y="197"/>
                  </a:cubicBezTo>
                  <a:cubicBezTo>
                    <a:pt x="1968" y="403"/>
                    <a:pt x="1339" y="785"/>
                    <a:pt x="878" y="1323"/>
                  </a:cubicBezTo>
                  <a:cubicBezTo>
                    <a:pt x="449" y="1832"/>
                    <a:pt x="158" y="2450"/>
                    <a:pt x="85" y="3073"/>
                  </a:cubicBezTo>
                  <a:cubicBezTo>
                    <a:pt x="1" y="3685"/>
                    <a:pt x="122" y="4290"/>
                    <a:pt x="412" y="4762"/>
                  </a:cubicBezTo>
                  <a:cubicBezTo>
                    <a:pt x="515" y="4544"/>
                    <a:pt x="612" y="4332"/>
                    <a:pt x="727" y="4121"/>
                  </a:cubicBezTo>
                  <a:lnTo>
                    <a:pt x="703" y="4096"/>
                  </a:lnTo>
                  <a:cubicBezTo>
                    <a:pt x="667" y="4048"/>
                    <a:pt x="624" y="3999"/>
                    <a:pt x="582" y="3951"/>
                  </a:cubicBezTo>
                  <a:cubicBezTo>
                    <a:pt x="545" y="3897"/>
                    <a:pt x="509" y="3854"/>
                    <a:pt x="473" y="3800"/>
                  </a:cubicBezTo>
                  <a:cubicBezTo>
                    <a:pt x="394" y="3703"/>
                    <a:pt x="327" y="3594"/>
                    <a:pt x="261" y="3485"/>
                  </a:cubicBezTo>
                  <a:lnTo>
                    <a:pt x="273" y="3467"/>
                  </a:lnTo>
                  <a:cubicBezTo>
                    <a:pt x="370" y="3557"/>
                    <a:pt x="461" y="3648"/>
                    <a:pt x="551" y="3733"/>
                  </a:cubicBezTo>
                  <a:cubicBezTo>
                    <a:pt x="600" y="3775"/>
                    <a:pt x="654" y="3818"/>
                    <a:pt x="697" y="3860"/>
                  </a:cubicBezTo>
                  <a:lnTo>
                    <a:pt x="812" y="3957"/>
                  </a:lnTo>
                  <a:cubicBezTo>
                    <a:pt x="836" y="3921"/>
                    <a:pt x="848" y="3884"/>
                    <a:pt x="872" y="3848"/>
                  </a:cubicBezTo>
                  <a:cubicBezTo>
                    <a:pt x="842" y="3800"/>
                    <a:pt x="812" y="3763"/>
                    <a:pt x="782" y="3715"/>
                  </a:cubicBezTo>
                  <a:cubicBezTo>
                    <a:pt x="733" y="3654"/>
                    <a:pt x="691" y="3594"/>
                    <a:pt x="654" y="3533"/>
                  </a:cubicBezTo>
                  <a:cubicBezTo>
                    <a:pt x="606" y="3467"/>
                    <a:pt x="570" y="3406"/>
                    <a:pt x="533" y="3340"/>
                  </a:cubicBezTo>
                  <a:cubicBezTo>
                    <a:pt x="455" y="3200"/>
                    <a:pt x="382" y="3067"/>
                    <a:pt x="321" y="2922"/>
                  </a:cubicBezTo>
                  <a:lnTo>
                    <a:pt x="340" y="2910"/>
                  </a:lnTo>
                  <a:cubicBezTo>
                    <a:pt x="430" y="3031"/>
                    <a:pt x="533" y="3158"/>
                    <a:pt x="630" y="3273"/>
                  </a:cubicBezTo>
                  <a:cubicBezTo>
                    <a:pt x="673" y="3333"/>
                    <a:pt x="721" y="3382"/>
                    <a:pt x="775" y="3442"/>
                  </a:cubicBezTo>
                  <a:cubicBezTo>
                    <a:pt x="824" y="3497"/>
                    <a:pt x="872" y="3557"/>
                    <a:pt x="927" y="3612"/>
                  </a:cubicBezTo>
                  <a:cubicBezTo>
                    <a:pt x="945" y="3624"/>
                    <a:pt x="963" y="3648"/>
                    <a:pt x="975" y="3666"/>
                  </a:cubicBezTo>
                  <a:cubicBezTo>
                    <a:pt x="1054" y="3533"/>
                    <a:pt x="1127" y="3412"/>
                    <a:pt x="1211" y="3291"/>
                  </a:cubicBezTo>
                  <a:cubicBezTo>
                    <a:pt x="1187" y="3273"/>
                    <a:pt x="1175" y="3243"/>
                    <a:pt x="1157" y="3212"/>
                  </a:cubicBezTo>
                  <a:cubicBezTo>
                    <a:pt x="1121" y="3140"/>
                    <a:pt x="1096" y="3073"/>
                    <a:pt x="1060" y="3007"/>
                  </a:cubicBezTo>
                  <a:cubicBezTo>
                    <a:pt x="1024" y="2940"/>
                    <a:pt x="993" y="2861"/>
                    <a:pt x="963" y="2795"/>
                  </a:cubicBezTo>
                  <a:cubicBezTo>
                    <a:pt x="933" y="2716"/>
                    <a:pt x="909" y="2649"/>
                    <a:pt x="878" y="2577"/>
                  </a:cubicBezTo>
                  <a:cubicBezTo>
                    <a:pt x="824" y="2425"/>
                    <a:pt x="782" y="2274"/>
                    <a:pt x="745" y="2110"/>
                  </a:cubicBezTo>
                  <a:lnTo>
                    <a:pt x="763" y="2104"/>
                  </a:lnTo>
                  <a:cubicBezTo>
                    <a:pt x="836" y="2244"/>
                    <a:pt x="909" y="2383"/>
                    <a:pt x="987" y="2522"/>
                  </a:cubicBezTo>
                  <a:cubicBezTo>
                    <a:pt x="1018" y="2589"/>
                    <a:pt x="1060" y="2655"/>
                    <a:pt x="1102" y="2728"/>
                  </a:cubicBezTo>
                  <a:cubicBezTo>
                    <a:pt x="1139" y="2795"/>
                    <a:pt x="1181" y="2855"/>
                    <a:pt x="1217" y="2922"/>
                  </a:cubicBezTo>
                  <a:cubicBezTo>
                    <a:pt x="1260" y="2982"/>
                    <a:pt x="1296" y="3037"/>
                    <a:pt x="1339" y="3097"/>
                  </a:cubicBezTo>
                  <a:cubicBezTo>
                    <a:pt x="1369" y="3061"/>
                    <a:pt x="1399" y="3013"/>
                    <a:pt x="1429" y="2976"/>
                  </a:cubicBezTo>
                  <a:cubicBezTo>
                    <a:pt x="1417" y="2952"/>
                    <a:pt x="1411" y="2928"/>
                    <a:pt x="1393" y="2910"/>
                  </a:cubicBezTo>
                  <a:cubicBezTo>
                    <a:pt x="1351" y="2825"/>
                    <a:pt x="1308" y="2740"/>
                    <a:pt x="1266" y="2649"/>
                  </a:cubicBezTo>
                  <a:cubicBezTo>
                    <a:pt x="1230" y="2565"/>
                    <a:pt x="1181" y="2474"/>
                    <a:pt x="1145" y="2383"/>
                  </a:cubicBezTo>
                  <a:cubicBezTo>
                    <a:pt x="1108" y="2292"/>
                    <a:pt x="1078" y="2201"/>
                    <a:pt x="1036" y="2104"/>
                  </a:cubicBezTo>
                  <a:cubicBezTo>
                    <a:pt x="969" y="1923"/>
                    <a:pt x="909" y="1729"/>
                    <a:pt x="872" y="1523"/>
                  </a:cubicBezTo>
                  <a:lnTo>
                    <a:pt x="897" y="1517"/>
                  </a:lnTo>
                  <a:cubicBezTo>
                    <a:pt x="969" y="1699"/>
                    <a:pt x="1054" y="1880"/>
                    <a:pt x="1145" y="2062"/>
                  </a:cubicBezTo>
                  <a:cubicBezTo>
                    <a:pt x="1187" y="2153"/>
                    <a:pt x="1236" y="2232"/>
                    <a:pt x="1278" y="2322"/>
                  </a:cubicBezTo>
                  <a:cubicBezTo>
                    <a:pt x="1326" y="2413"/>
                    <a:pt x="1381" y="2498"/>
                    <a:pt x="1423" y="2583"/>
                  </a:cubicBezTo>
                  <a:cubicBezTo>
                    <a:pt x="1472" y="2655"/>
                    <a:pt x="1514" y="2734"/>
                    <a:pt x="1569" y="2807"/>
                  </a:cubicBezTo>
                  <a:lnTo>
                    <a:pt x="1659" y="2698"/>
                  </a:lnTo>
                  <a:cubicBezTo>
                    <a:pt x="1690" y="2655"/>
                    <a:pt x="1726" y="2625"/>
                    <a:pt x="1756" y="2589"/>
                  </a:cubicBezTo>
                  <a:cubicBezTo>
                    <a:pt x="1726" y="2528"/>
                    <a:pt x="1696" y="2462"/>
                    <a:pt x="1665" y="2401"/>
                  </a:cubicBezTo>
                  <a:cubicBezTo>
                    <a:pt x="1629" y="2334"/>
                    <a:pt x="1599" y="2262"/>
                    <a:pt x="1569" y="2189"/>
                  </a:cubicBezTo>
                  <a:cubicBezTo>
                    <a:pt x="1538" y="2123"/>
                    <a:pt x="1514" y="2044"/>
                    <a:pt x="1484" y="1971"/>
                  </a:cubicBezTo>
                  <a:cubicBezTo>
                    <a:pt x="1441" y="1820"/>
                    <a:pt x="1393" y="1668"/>
                    <a:pt x="1357" y="1505"/>
                  </a:cubicBezTo>
                  <a:lnTo>
                    <a:pt x="1381" y="1499"/>
                  </a:lnTo>
                  <a:cubicBezTo>
                    <a:pt x="1448" y="1644"/>
                    <a:pt x="1514" y="1790"/>
                    <a:pt x="1593" y="1923"/>
                  </a:cubicBezTo>
                  <a:lnTo>
                    <a:pt x="1702" y="2129"/>
                  </a:lnTo>
                  <a:cubicBezTo>
                    <a:pt x="1750" y="2195"/>
                    <a:pt x="1787" y="2262"/>
                    <a:pt x="1823" y="2334"/>
                  </a:cubicBezTo>
                  <a:lnTo>
                    <a:pt x="1896" y="2443"/>
                  </a:lnTo>
                  <a:cubicBezTo>
                    <a:pt x="1932" y="2407"/>
                    <a:pt x="1962" y="2371"/>
                    <a:pt x="1998" y="2341"/>
                  </a:cubicBezTo>
                  <a:cubicBezTo>
                    <a:pt x="1986" y="2292"/>
                    <a:pt x="1962" y="2256"/>
                    <a:pt x="1944" y="2213"/>
                  </a:cubicBezTo>
                  <a:lnTo>
                    <a:pt x="1835" y="1917"/>
                  </a:lnTo>
                  <a:cubicBezTo>
                    <a:pt x="1805" y="1820"/>
                    <a:pt x="1768" y="1711"/>
                    <a:pt x="1732" y="1614"/>
                  </a:cubicBezTo>
                  <a:cubicBezTo>
                    <a:pt x="1665" y="1408"/>
                    <a:pt x="1605" y="1202"/>
                    <a:pt x="1563" y="990"/>
                  </a:cubicBezTo>
                  <a:lnTo>
                    <a:pt x="1581" y="984"/>
                  </a:lnTo>
                  <a:cubicBezTo>
                    <a:pt x="1665" y="1184"/>
                    <a:pt x="1750" y="1378"/>
                    <a:pt x="1841" y="1578"/>
                  </a:cubicBezTo>
                  <a:cubicBezTo>
                    <a:pt x="1877" y="1675"/>
                    <a:pt x="1926" y="1765"/>
                    <a:pt x="1968" y="1862"/>
                  </a:cubicBezTo>
                  <a:cubicBezTo>
                    <a:pt x="2017" y="1959"/>
                    <a:pt x="2059" y="2050"/>
                    <a:pt x="2107" y="2147"/>
                  </a:cubicBezTo>
                  <a:lnTo>
                    <a:pt x="2138" y="2201"/>
                  </a:lnTo>
                  <a:lnTo>
                    <a:pt x="2229" y="2123"/>
                  </a:lnTo>
                  <a:lnTo>
                    <a:pt x="2319" y="2038"/>
                  </a:lnTo>
                  <a:cubicBezTo>
                    <a:pt x="2301" y="1959"/>
                    <a:pt x="2283" y="1886"/>
                    <a:pt x="2265" y="1808"/>
                  </a:cubicBezTo>
                  <a:cubicBezTo>
                    <a:pt x="2253" y="1735"/>
                    <a:pt x="2235" y="1650"/>
                    <a:pt x="2222" y="1572"/>
                  </a:cubicBezTo>
                  <a:cubicBezTo>
                    <a:pt x="2198" y="1414"/>
                    <a:pt x="2180" y="1257"/>
                    <a:pt x="2174" y="1087"/>
                  </a:cubicBezTo>
                  <a:lnTo>
                    <a:pt x="2198" y="1081"/>
                  </a:lnTo>
                  <a:cubicBezTo>
                    <a:pt x="2241" y="1233"/>
                    <a:pt x="2289" y="1390"/>
                    <a:pt x="2331" y="1541"/>
                  </a:cubicBezTo>
                  <a:cubicBezTo>
                    <a:pt x="2356" y="1620"/>
                    <a:pt x="2386" y="1693"/>
                    <a:pt x="2410" y="1771"/>
                  </a:cubicBezTo>
                  <a:lnTo>
                    <a:pt x="2453" y="1917"/>
                  </a:lnTo>
                  <a:cubicBezTo>
                    <a:pt x="2483" y="1886"/>
                    <a:pt x="2525" y="1856"/>
                    <a:pt x="2562" y="1826"/>
                  </a:cubicBezTo>
                  <a:lnTo>
                    <a:pt x="2562" y="1814"/>
                  </a:lnTo>
                  <a:cubicBezTo>
                    <a:pt x="2543" y="1735"/>
                    <a:pt x="2537" y="1656"/>
                    <a:pt x="2525" y="1584"/>
                  </a:cubicBezTo>
                  <a:cubicBezTo>
                    <a:pt x="2513" y="1499"/>
                    <a:pt x="2501" y="1420"/>
                    <a:pt x="2495" y="1348"/>
                  </a:cubicBezTo>
                  <a:cubicBezTo>
                    <a:pt x="2483" y="1269"/>
                    <a:pt x="2483" y="1196"/>
                    <a:pt x="2477" y="1111"/>
                  </a:cubicBezTo>
                  <a:cubicBezTo>
                    <a:pt x="2477" y="954"/>
                    <a:pt x="2477" y="785"/>
                    <a:pt x="2495" y="627"/>
                  </a:cubicBezTo>
                  <a:lnTo>
                    <a:pt x="2513" y="627"/>
                  </a:lnTo>
                  <a:cubicBezTo>
                    <a:pt x="2537" y="785"/>
                    <a:pt x="2562" y="936"/>
                    <a:pt x="2592" y="1099"/>
                  </a:cubicBezTo>
                  <a:cubicBezTo>
                    <a:pt x="2622" y="1257"/>
                    <a:pt x="2658" y="1408"/>
                    <a:pt x="2695" y="1560"/>
                  </a:cubicBezTo>
                  <a:cubicBezTo>
                    <a:pt x="2707" y="1602"/>
                    <a:pt x="2719" y="1644"/>
                    <a:pt x="2737" y="1687"/>
                  </a:cubicBezTo>
                  <a:cubicBezTo>
                    <a:pt x="2798" y="1644"/>
                    <a:pt x="2858" y="1590"/>
                    <a:pt x="2919" y="1541"/>
                  </a:cubicBezTo>
                  <a:lnTo>
                    <a:pt x="2919" y="1529"/>
                  </a:lnTo>
                  <a:lnTo>
                    <a:pt x="2919" y="1287"/>
                  </a:lnTo>
                  <a:cubicBezTo>
                    <a:pt x="2919" y="1202"/>
                    <a:pt x="2919" y="1118"/>
                    <a:pt x="2925" y="1039"/>
                  </a:cubicBezTo>
                  <a:lnTo>
                    <a:pt x="2949" y="785"/>
                  </a:lnTo>
                  <a:cubicBezTo>
                    <a:pt x="2967" y="621"/>
                    <a:pt x="2991" y="458"/>
                    <a:pt x="3028" y="288"/>
                  </a:cubicBezTo>
                  <a:lnTo>
                    <a:pt x="3052" y="288"/>
                  </a:lnTo>
                  <a:cubicBezTo>
                    <a:pt x="3052" y="464"/>
                    <a:pt x="3052" y="627"/>
                    <a:pt x="3058" y="797"/>
                  </a:cubicBezTo>
                  <a:cubicBezTo>
                    <a:pt x="3070" y="875"/>
                    <a:pt x="3070" y="960"/>
                    <a:pt x="3076" y="1045"/>
                  </a:cubicBezTo>
                  <a:cubicBezTo>
                    <a:pt x="3076" y="1118"/>
                    <a:pt x="3082" y="1202"/>
                    <a:pt x="3088" y="1287"/>
                  </a:cubicBezTo>
                  <a:cubicBezTo>
                    <a:pt x="3100" y="1323"/>
                    <a:pt x="3100" y="1366"/>
                    <a:pt x="3106" y="1402"/>
                  </a:cubicBezTo>
                  <a:cubicBezTo>
                    <a:pt x="3234" y="1311"/>
                    <a:pt x="3355" y="1214"/>
                    <a:pt x="3482" y="1111"/>
                  </a:cubicBezTo>
                  <a:cubicBezTo>
                    <a:pt x="3500" y="918"/>
                    <a:pt x="3512" y="712"/>
                    <a:pt x="3530" y="506"/>
                  </a:cubicBezTo>
                  <a:cubicBezTo>
                    <a:pt x="3875" y="385"/>
                    <a:pt x="4233" y="294"/>
                    <a:pt x="4596" y="228"/>
                  </a:cubicBezTo>
                  <a:lnTo>
                    <a:pt x="4590" y="52"/>
                  </a:lnTo>
                  <a:cubicBezTo>
                    <a:pt x="4375" y="18"/>
                    <a:pt x="4153" y="1"/>
                    <a:pt x="3926"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a:off x="2660625" y="2189500"/>
              <a:ext cx="116725" cy="98300"/>
            </a:xfrm>
            <a:custGeom>
              <a:rect b="b" l="l" r="r" t="t"/>
              <a:pathLst>
                <a:path extrusionOk="0" h="3932" w="4669">
                  <a:moveTo>
                    <a:pt x="1331" y="1"/>
                  </a:moveTo>
                  <a:cubicBezTo>
                    <a:pt x="861" y="1"/>
                    <a:pt x="404" y="90"/>
                    <a:pt x="1" y="244"/>
                  </a:cubicBezTo>
                  <a:lnTo>
                    <a:pt x="25" y="414"/>
                  </a:lnTo>
                  <a:cubicBezTo>
                    <a:pt x="364" y="426"/>
                    <a:pt x="697" y="444"/>
                    <a:pt x="1030" y="498"/>
                  </a:cubicBezTo>
                  <a:cubicBezTo>
                    <a:pt x="1066" y="698"/>
                    <a:pt x="1115" y="892"/>
                    <a:pt x="1151" y="1086"/>
                  </a:cubicBezTo>
                  <a:cubicBezTo>
                    <a:pt x="1278" y="1152"/>
                    <a:pt x="1399" y="1225"/>
                    <a:pt x="1520" y="1292"/>
                  </a:cubicBezTo>
                  <a:lnTo>
                    <a:pt x="1520" y="1183"/>
                  </a:lnTo>
                  <a:cubicBezTo>
                    <a:pt x="1520" y="1098"/>
                    <a:pt x="1514" y="1019"/>
                    <a:pt x="1508" y="940"/>
                  </a:cubicBezTo>
                  <a:cubicBezTo>
                    <a:pt x="1496" y="856"/>
                    <a:pt x="1496" y="771"/>
                    <a:pt x="1490" y="698"/>
                  </a:cubicBezTo>
                  <a:cubicBezTo>
                    <a:pt x="1478" y="529"/>
                    <a:pt x="1454" y="371"/>
                    <a:pt x="1430" y="202"/>
                  </a:cubicBezTo>
                  <a:lnTo>
                    <a:pt x="1454" y="196"/>
                  </a:lnTo>
                  <a:cubicBezTo>
                    <a:pt x="1514" y="353"/>
                    <a:pt x="1551" y="517"/>
                    <a:pt x="1599" y="674"/>
                  </a:cubicBezTo>
                  <a:cubicBezTo>
                    <a:pt x="1611" y="759"/>
                    <a:pt x="1636" y="831"/>
                    <a:pt x="1642" y="910"/>
                  </a:cubicBezTo>
                  <a:cubicBezTo>
                    <a:pt x="1660" y="983"/>
                    <a:pt x="1666" y="1068"/>
                    <a:pt x="1672" y="1140"/>
                  </a:cubicBezTo>
                  <a:cubicBezTo>
                    <a:pt x="1678" y="1225"/>
                    <a:pt x="1696" y="1304"/>
                    <a:pt x="1702" y="1376"/>
                  </a:cubicBezTo>
                  <a:lnTo>
                    <a:pt x="1702" y="1394"/>
                  </a:lnTo>
                  <a:cubicBezTo>
                    <a:pt x="1763" y="1431"/>
                    <a:pt x="1823" y="1461"/>
                    <a:pt x="1884" y="1497"/>
                  </a:cubicBezTo>
                  <a:cubicBezTo>
                    <a:pt x="1890" y="1455"/>
                    <a:pt x="1902" y="1413"/>
                    <a:pt x="1908" y="1370"/>
                  </a:cubicBezTo>
                  <a:cubicBezTo>
                    <a:pt x="1932" y="1219"/>
                    <a:pt x="1944" y="1061"/>
                    <a:pt x="1950" y="910"/>
                  </a:cubicBezTo>
                  <a:cubicBezTo>
                    <a:pt x="1969" y="747"/>
                    <a:pt x="1969" y="589"/>
                    <a:pt x="1969" y="438"/>
                  </a:cubicBezTo>
                  <a:lnTo>
                    <a:pt x="1993" y="438"/>
                  </a:lnTo>
                  <a:cubicBezTo>
                    <a:pt x="2029" y="589"/>
                    <a:pt x="2041" y="747"/>
                    <a:pt x="2059" y="898"/>
                  </a:cubicBezTo>
                  <a:cubicBezTo>
                    <a:pt x="2065" y="977"/>
                    <a:pt x="2065" y="1061"/>
                    <a:pt x="2065" y="1134"/>
                  </a:cubicBezTo>
                  <a:cubicBezTo>
                    <a:pt x="2065" y="1213"/>
                    <a:pt x="2065" y="1285"/>
                    <a:pt x="2059" y="1364"/>
                  </a:cubicBezTo>
                  <a:cubicBezTo>
                    <a:pt x="2053" y="1437"/>
                    <a:pt x="2053" y="1516"/>
                    <a:pt x="2041" y="1588"/>
                  </a:cubicBezTo>
                  <a:lnTo>
                    <a:pt x="2041" y="1594"/>
                  </a:lnTo>
                  <a:cubicBezTo>
                    <a:pt x="2084" y="1618"/>
                    <a:pt x="2114" y="1643"/>
                    <a:pt x="2150" y="1655"/>
                  </a:cubicBezTo>
                  <a:lnTo>
                    <a:pt x="2180" y="1516"/>
                  </a:lnTo>
                  <a:cubicBezTo>
                    <a:pt x="2199" y="1437"/>
                    <a:pt x="2211" y="1364"/>
                    <a:pt x="2229" y="1279"/>
                  </a:cubicBezTo>
                  <a:cubicBezTo>
                    <a:pt x="2259" y="1122"/>
                    <a:pt x="2277" y="971"/>
                    <a:pt x="2302" y="801"/>
                  </a:cubicBezTo>
                  <a:lnTo>
                    <a:pt x="2326" y="801"/>
                  </a:lnTo>
                  <a:cubicBezTo>
                    <a:pt x="2332" y="959"/>
                    <a:pt x="2338" y="1122"/>
                    <a:pt x="2332" y="1273"/>
                  </a:cubicBezTo>
                  <a:cubicBezTo>
                    <a:pt x="2326" y="1346"/>
                    <a:pt x="2326" y="1431"/>
                    <a:pt x="2314" y="1503"/>
                  </a:cubicBezTo>
                  <a:cubicBezTo>
                    <a:pt x="2308" y="1582"/>
                    <a:pt x="2302" y="1655"/>
                    <a:pt x="2283" y="1734"/>
                  </a:cubicBezTo>
                  <a:lnTo>
                    <a:pt x="2374" y="1794"/>
                  </a:lnTo>
                  <a:lnTo>
                    <a:pt x="2465" y="1855"/>
                  </a:lnTo>
                  <a:lnTo>
                    <a:pt x="2489" y="1800"/>
                  </a:lnTo>
                  <a:cubicBezTo>
                    <a:pt x="2526" y="1703"/>
                    <a:pt x="2556" y="1606"/>
                    <a:pt x="2586" y="1503"/>
                  </a:cubicBezTo>
                  <a:cubicBezTo>
                    <a:pt x="2616" y="1407"/>
                    <a:pt x="2647" y="1310"/>
                    <a:pt x="2689" y="1201"/>
                  </a:cubicBezTo>
                  <a:lnTo>
                    <a:pt x="2871" y="589"/>
                  </a:lnTo>
                  <a:lnTo>
                    <a:pt x="2889" y="595"/>
                  </a:lnTo>
                  <a:cubicBezTo>
                    <a:pt x="2871" y="807"/>
                    <a:pt x="2828" y="1019"/>
                    <a:pt x="2792" y="1225"/>
                  </a:cubicBezTo>
                  <a:cubicBezTo>
                    <a:pt x="2768" y="1334"/>
                    <a:pt x="2750" y="1431"/>
                    <a:pt x="2725" y="1528"/>
                  </a:cubicBezTo>
                  <a:cubicBezTo>
                    <a:pt x="2701" y="1625"/>
                    <a:pt x="2671" y="1727"/>
                    <a:pt x="2641" y="1824"/>
                  </a:cubicBezTo>
                  <a:cubicBezTo>
                    <a:pt x="2628" y="1867"/>
                    <a:pt x="2616" y="1909"/>
                    <a:pt x="2604" y="1951"/>
                  </a:cubicBezTo>
                  <a:cubicBezTo>
                    <a:pt x="2641" y="1976"/>
                    <a:pt x="2671" y="2006"/>
                    <a:pt x="2707" y="2036"/>
                  </a:cubicBezTo>
                  <a:cubicBezTo>
                    <a:pt x="2731" y="2000"/>
                    <a:pt x="2750" y="1958"/>
                    <a:pt x="2768" y="1915"/>
                  </a:cubicBezTo>
                  <a:cubicBezTo>
                    <a:pt x="2804" y="1849"/>
                    <a:pt x="2828" y="1770"/>
                    <a:pt x="2859" y="1703"/>
                  </a:cubicBezTo>
                  <a:cubicBezTo>
                    <a:pt x="2895" y="1637"/>
                    <a:pt x="2919" y="1558"/>
                    <a:pt x="2955" y="1491"/>
                  </a:cubicBezTo>
                  <a:cubicBezTo>
                    <a:pt x="3010" y="1346"/>
                    <a:pt x="3064" y="1195"/>
                    <a:pt x="3119" y="1043"/>
                  </a:cubicBezTo>
                  <a:lnTo>
                    <a:pt x="3143" y="1049"/>
                  </a:lnTo>
                  <a:cubicBezTo>
                    <a:pt x="3125" y="1213"/>
                    <a:pt x="3095" y="1364"/>
                    <a:pt x="3058" y="1516"/>
                  </a:cubicBezTo>
                  <a:cubicBezTo>
                    <a:pt x="3046" y="1588"/>
                    <a:pt x="3022" y="1667"/>
                    <a:pt x="2998" y="1740"/>
                  </a:cubicBezTo>
                  <a:cubicBezTo>
                    <a:pt x="2974" y="1818"/>
                    <a:pt x="2955" y="1885"/>
                    <a:pt x="2925" y="1958"/>
                  </a:cubicBezTo>
                  <a:cubicBezTo>
                    <a:pt x="2901" y="2030"/>
                    <a:pt x="2877" y="2091"/>
                    <a:pt x="2852" y="2157"/>
                  </a:cubicBezTo>
                  <a:cubicBezTo>
                    <a:pt x="2883" y="2188"/>
                    <a:pt x="2925" y="2212"/>
                    <a:pt x="2955" y="2242"/>
                  </a:cubicBezTo>
                  <a:cubicBezTo>
                    <a:pt x="2986" y="2272"/>
                    <a:pt x="3022" y="2297"/>
                    <a:pt x="3052" y="2321"/>
                  </a:cubicBezTo>
                  <a:cubicBezTo>
                    <a:pt x="3095" y="2248"/>
                    <a:pt x="3131" y="2163"/>
                    <a:pt x="3173" y="2091"/>
                  </a:cubicBezTo>
                  <a:cubicBezTo>
                    <a:pt x="3210" y="2000"/>
                    <a:pt x="3246" y="1915"/>
                    <a:pt x="3282" y="1824"/>
                  </a:cubicBezTo>
                  <a:cubicBezTo>
                    <a:pt x="3325" y="1734"/>
                    <a:pt x="3361" y="1643"/>
                    <a:pt x="3391" y="1552"/>
                  </a:cubicBezTo>
                  <a:cubicBezTo>
                    <a:pt x="3458" y="1370"/>
                    <a:pt x="3518" y="1183"/>
                    <a:pt x="3579" y="983"/>
                  </a:cubicBezTo>
                  <a:lnTo>
                    <a:pt x="3603" y="989"/>
                  </a:lnTo>
                  <a:cubicBezTo>
                    <a:pt x="3585" y="1189"/>
                    <a:pt x="3543" y="1388"/>
                    <a:pt x="3506" y="1576"/>
                  </a:cubicBezTo>
                  <a:cubicBezTo>
                    <a:pt x="3482" y="1673"/>
                    <a:pt x="3452" y="1764"/>
                    <a:pt x="3428" y="1855"/>
                  </a:cubicBezTo>
                  <a:lnTo>
                    <a:pt x="3337" y="2127"/>
                  </a:lnTo>
                  <a:cubicBezTo>
                    <a:pt x="3300" y="2218"/>
                    <a:pt x="3270" y="2303"/>
                    <a:pt x="3234" y="2393"/>
                  </a:cubicBezTo>
                  <a:cubicBezTo>
                    <a:pt x="3222" y="2418"/>
                    <a:pt x="3210" y="2436"/>
                    <a:pt x="3204" y="2460"/>
                  </a:cubicBezTo>
                  <a:cubicBezTo>
                    <a:pt x="3234" y="2490"/>
                    <a:pt x="3270" y="2521"/>
                    <a:pt x="3300" y="2557"/>
                  </a:cubicBezTo>
                  <a:cubicBezTo>
                    <a:pt x="3337" y="2496"/>
                    <a:pt x="3373" y="2436"/>
                    <a:pt x="3403" y="2375"/>
                  </a:cubicBezTo>
                  <a:cubicBezTo>
                    <a:pt x="3434" y="2309"/>
                    <a:pt x="3476" y="2242"/>
                    <a:pt x="3506" y="2169"/>
                  </a:cubicBezTo>
                  <a:cubicBezTo>
                    <a:pt x="3537" y="2103"/>
                    <a:pt x="3573" y="2036"/>
                    <a:pt x="3603" y="1964"/>
                  </a:cubicBezTo>
                  <a:cubicBezTo>
                    <a:pt x="3664" y="1824"/>
                    <a:pt x="3724" y="1673"/>
                    <a:pt x="3779" y="1528"/>
                  </a:cubicBezTo>
                  <a:lnTo>
                    <a:pt x="3797" y="1540"/>
                  </a:lnTo>
                  <a:cubicBezTo>
                    <a:pt x="3779" y="1697"/>
                    <a:pt x="3749" y="1849"/>
                    <a:pt x="3706" y="1994"/>
                  </a:cubicBezTo>
                  <a:cubicBezTo>
                    <a:pt x="3688" y="2067"/>
                    <a:pt x="3670" y="2133"/>
                    <a:pt x="3646" y="2212"/>
                  </a:cubicBezTo>
                  <a:cubicBezTo>
                    <a:pt x="3627" y="2278"/>
                    <a:pt x="3597" y="2351"/>
                    <a:pt x="3573" y="2424"/>
                  </a:cubicBezTo>
                  <a:cubicBezTo>
                    <a:pt x="3543" y="2490"/>
                    <a:pt x="3518" y="2557"/>
                    <a:pt x="3488" y="2624"/>
                  </a:cubicBezTo>
                  <a:lnTo>
                    <a:pt x="3446" y="2720"/>
                  </a:lnTo>
                  <a:cubicBezTo>
                    <a:pt x="3537" y="2817"/>
                    <a:pt x="3615" y="2914"/>
                    <a:pt x="3700" y="3023"/>
                  </a:cubicBezTo>
                  <a:cubicBezTo>
                    <a:pt x="3718" y="3005"/>
                    <a:pt x="3730" y="2981"/>
                    <a:pt x="3749" y="2969"/>
                  </a:cubicBezTo>
                  <a:lnTo>
                    <a:pt x="3882" y="2787"/>
                  </a:lnTo>
                  <a:cubicBezTo>
                    <a:pt x="3930" y="2726"/>
                    <a:pt x="3973" y="2666"/>
                    <a:pt x="4009" y="2605"/>
                  </a:cubicBezTo>
                  <a:cubicBezTo>
                    <a:pt x="4094" y="2484"/>
                    <a:pt x="4178" y="2357"/>
                    <a:pt x="4263" y="2224"/>
                  </a:cubicBezTo>
                  <a:lnTo>
                    <a:pt x="4281" y="2236"/>
                  </a:lnTo>
                  <a:cubicBezTo>
                    <a:pt x="4239" y="2375"/>
                    <a:pt x="4178" y="2515"/>
                    <a:pt x="4112" y="2648"/>
                  </a:cubicBezTo>
                  <a:cubicBezTo>
                    <a:pt x="4082" y="2720"/>
                    <a:pt x="4039" y="2787"/>
                    <a:pt x="4009" y="2848"/>
                  </a:cubicBezTo>
                  <a:cubicBezTo>
                    <a:pt x="3973" y="2908"/>
                    <a:pt x="3936" y="2975"/>
                    <a:pt x="3900" y="3035"/>
                  </a:cubicBezTo>
                  <a:cubicBezTo>
                    <a:pt x="3870" y="3084"/>
                    <a:pt x="3845" y="3126"/>
                    <a:pt x="3815" y="3162"/>
                  </a:cubicBezTo>
                  <a:lnTo>
                    <a:pt x="3882" y="3253"/>
                  </a:lnTo>
                  <a:lnTo>
                    <a:pt x="3991" y="3150"/>
                  </a:lnTo>
                  <a:cubicBezTo>
                    <a:pt x="4033" y="3102"/>
                    <a:pt x="4069" y="3059"/>
                    <a:pt x="4118" y="3011"/>
                  </a:cubicBezTo>
                  <a:cubicBezTo>
                    <a:pt x="4203" y="2920"/>
                    <a:pt x="4287" y="2823"/>
                    <a:pt x="4366" y="2732"/>
                  </a:cubicBezTo>
                  <a:lnTo>
                    <a:pt x="4390" y="2751"/>
                  </a:lnTo>
                  <a:cubicBezTo>
                    <a:pt x="4336" y="2860"/>
                    <a:pt x="4275" y="2969"/>
                    <a:pt x="4209" y="3072"/>
                  </a:cubicBezTo>
                  <a:cubicBezTo>
                    <a:pt x="4178" y="3126"/>
                    <a:pt x="4142" y="3181"/>
                    <a:pt x="4112" y="3223"/>
                  </a:cubicBezTo>
                  <a:cubicBezTo>
                    <a:pt x="4069" y="3271"/>
                    <a:pt x="4039" y="3326"/>
                    <a:pt x="4003" y="3368"/>
                  </a:cubicBezTo>
                  <a:lnTo>
                    <a:pt x="3991" y="3392"/>
                  </a:lnTo>
                  <a:cubicBezTo>
                    <a:pt x="4112" y="3568"/>
                    <a:pt x="4233" y="3750"/>
                    <a:pt x="4354" y="3931"/>
                  </a:cubicBezTo>
                  <a:cubicBezTo>
                    <a:pt x="4602" y="3477"/>
                    <a:pt x="4669" y="2902"/>
                    <a:pt x="4536" y="2333"/>
                  </a:cubicBezTo>
                  <a:cubicBezTo>
                    <a:pt x="4384" y="1764"/>
                    <a:pt x="4051" y="1219"/>
                    <a:pt x="3579" y="807"/>
                  </a:cubicBezTo>
                  <a:cubicBezTo>
                    <a:pt x="3089" y="371"/>
                    <a:pt x="2447" y="105"/>
                    <a:pt x="1811" y="32"/>
                  </a:cubicBezTo>
                  <a:cubicBezTo>
                    <a:pt x="1651" y="11"/>
                    <a:pt x="1490" y="1"/>
                    <a:pt x="1331"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6"/>
            <p:cNvSpPr/>
            <p:nvPr/>
          </p:nvSpPr>
          <p:spPr>
            <a:xfrm>
              <a:off x="2665875" y="2186850"/>
              <a:ext cx="19725" cy="30625"/>
            </a:xfrm>
            <a:custGeom>
              <a:rect b="b" l="l" r="r" t="t"/>
              <a:pathLst>
                <a:path extrusionOk="0" h="1225" w="789">
                  <a:moveTo>
                    <a:pt x="83" y="0"/>
                  </a:moveTo>
                  <a:cubicBezTo>
                    <a:pt x="47" y="0"/>
                    <a:pt x="0" y="58"/>
                    <a:pt x="21" y="90"/>
                  </a:cubicBezTo>
                  <a:cubicBezTo>
                    <a:pt x="239" y="483"/>
                    <a:pt x="445" y="859"/>
                    <a:pt x="717" y="1216"/>
                  </a:cubicBezTo>
                  <a:cubicBezTo>
                    <a:pt x="722" y="1222"/>
                    <a:pt x="729" y="1225"/>
                    <a:pt x="737" y="1225"/>
                  </a:cubicBezTo>
                  <a:cubicBezTo>
                    <a:pt x="759" y="1225"/>
                    <a:pt x="788" y="1202"/>
                    <a:pt x="784" y="1180"/>
                  </a:cubicBezTo>
                  <a:cubicBezTo>
                    <a:pt x="687" y="719"/>
                    <a:pt x="445" y="332"/>
                    <a:pt x="100" y="5"/>
                  </a:cubicBezTo>
                  <a:cubicBezTo>
                    <a:pt x="95" y="2"/>
                    <a:pt x="89" y="0"/>
                    <a:pt x="83"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a:off x="2671825" y="2199375"/>
              <a:ext cx="49375" cy="134125"/>
            </a:xfrm>
            <a:custGeom>
              <a:rect b="b" l="l" r="r" t="t"/>
              <a:pathLst>
                <a:path extrusionOk="0" h="5365" w="1975">
                  <a:moveTo>
                    <a:pt x="122" y="0"/>
                  </a:moveTo>
                  <a:cubicBezTo>
                    <a:pt x="98" y="97"/>
                    <a:pt x="74" y="194"/>
                    <a:pt x="61" y="291"/>
                  </a:cubicBezTo>
                  <a:cubicBezTo>
                    <a:pt x="43" y="394"/>
                    <a:pt x="31" y="491"/>
                    <a:pt x="25" y="588"/>
                  </a:cubicBezTo>
                  <a:cubicBezTo>
                    <a:pt x="7" y="775"/>
                    <a:pt x="1" y="969"/>
                    <a:pt x="7" y="1151"/>
                  </a:cubicBezTo>
                  <a:cubicBezTo>
                    <a:pt x="43" y="1102"/>
                    <a:pt x="74" y="1066"/>
                    <a:pt x="116" y="1018"/>
                  </a:cubicBezTo>
                  <a:cubicBezTo>
                    <a:pt x="189" y="927"/>
                    <a:pt x="273" y="836"/>
                    <a:pt x="346" y="745"/>
                  </a:cubicBezTo>
                  <a:lnTo>
                    <a:pt x="364" y="757"/>
                  </a:lnTo>
                  <a:cubicBezTo>
                    <a:pt x="310" y="854"/>
                    <a:pt x="249" y="951"/>
                    <a:pt x="195" y="1048"/>
                  </a:cubicBezTo>
                  <a:cubicBezTo>
                    <a:pt x="164" y="1102"/>
                    <a:pt x="146" y="1151"/>
                    <a:pt x="116" y="1193"/>
                  </a:cubicBezTo>
                  <a:cubicBezTo>
                    <a:pt x="86" y="1242"/>
                    <a:pt x="55" y="1290"/>
                    <a:pt x="31" y="1339"/>
                  </a:cubicBezTo>
                  <a:lnTo>
                    <a:pt x="25" y="1351"/>
                  </a:lnTo>
                  <a:cubicBezTo>
                    <a:pt x="31" y="1429"/>
                    <a:pt x="37" y="1496"/>
                    <a:pt x="43" y="1563"/>
                  </a:cubicBezTo>
                  <a:lnTo>
                    <a:pt x="74" y="1526"/>
                  </a:lnTo>
                  <a:lnTo>
                    <a:pt x="207" y="1381"/>
                  </a:lnTo>
                  <a:cubicBezTo>
                    <a:pt x="298" y="1284"/>
                    <a:pt x="376" y="1187"/>
                    <a:pt x="467" y="1090"/>
                  </a:cubicBezTo>
                  <a:lnTo>
                    <a:pt x="485" y="1096"/>
                  </a:lnTo>
                  <a:cubicBezTo>
                    <a:pt x="425" y="1199"/>
                    <a:pt x="358" y="1308"/>
                    <a:pt x="298" y="1411"/>
                  </a:cubicBezTo>
                  <a:cubicBezTo>
                    <a:pt x="225" y="1520"/>
                    <a:pt x="158" y="1617"/>
                    <a:pt x="92" y="1726"/>
                  </a:cubicBezTo>
                  <a:cubicBezTo>
                    <a:pt x="86" y="1732"/>
                    <a:pt x="74" y="1744"/>
                    <a:pt x="67" y="1756"/>
                  </a:cubicBezTo>
                  <a:cubicBezTo>
                    <a:pt x="74" y="1817"/>
                    <a:pt x="92" y="1877"/>
                    <a:pt x="104" y="1938"/>
                  </a:cubicBezTo>
                  <a:lnTo>
                    <a:pt x="146" y="1896"/>
                  </a:lnTo>
                  <a:cubicBezTo>
                    <a:pt x="195" y="1847"/>
                    <a:pt x="249" y="1787"/>
                    <a:pt x="310" y="1732"/>
                  </a:cubicBezTo>
                  <a:lnTo>
                    <a:pt x="328" y="1738"/>
                  </a:lnTo>
                  <a:cubicBezTo>
                    <a:pt x="298" y="1799"/>
                    <a:pt x="267" y="1865"/>
                    <a:pt x="237" y="1926"/>
                  </a:cubicBezTo>
                  <a:lnTo>
                    <a:pt x="146" y="2101"/>
                  </a:lnTo>
                  <a:cubicBezTo>
                    <a:pt x="176" y="2229"/>
                    <a:pt x="207" y="2362"/>
                    <a:pt x="243" y="2489"/>
                  </a:cubicBezTo>
                  <a:lnTo>
                    <a:pt x="285" y="2646"/>
                  </a:lnTo>
                  <a:lnTo>
                    <a:pt x="358" y="2580"/>
                  </a:lnTo>
                  <a:cubicBezTo>
                    <a:pt x="400" y="2531"/>
                    <a:pt x="449" y="2483"/>
                    <a:pt x="491" y="2434"/>
                  </a:cubicBezTo>
                  <a:lnTo>
                    <a:pt x="631" y="2289"/>
                  </a:lnTo>
                  <a:lnTo>
                    <a:pt x="903" y="1998"/>
                  </a:lnTo>
                  <a:lnTo>
                    <a:pt x="915" y="2005"/>
                  </a:lnTo>
                  <a:cubicBezTo>
                    <a:pt x="848" y="2120"/>
                    <a:pt x="782" y="2222"/>
                    <a:pt x="709" y="2331"/>
                  </a:cubicBezTo>
                  <a:cubicBezTo>
                    <a:pt x="673" y="2380"/>
                    <a:pt x="643" y="2434"/>
                    <a:pt x="606" y="2489"/>
                  </a:cubicBezTo>
                  <a:lnTo>
                    <a:pt x="491" y="2640"/>
                  </a:lnTo>
                  <a:cubicBezTo>
                    <a:pt x="455" y="2695"/>
                    <a:pt x="425" y="2737"/>
                    <a:pt x="388" y="2792"/>
                  </a:cubicBezTo>
                  <a:cubicBezTo>
                    <a:pt x="370" y="2816"/>
                    <a:pt x="346" y="2834"/>
                    <a:pt x="334" y="2858"/>
                  </a:cubicBezTo>
                  <a:lnTo>
                    <a:pt x="376" y="3016"/>
                  </a:lnTo>
                  <a:lnTo>
                    <a:pt x="388" y="3010"/>
                  </a:lnTo>
                  <a:lnTo>
                    <a:pt x="491" y="2882"/>
                  </a:lnTo>
                  <a:cubicBezTo>
                    <a:pt x="528" y="2834"/>
                    <a:pt x="570" y="2798"/>
                    <a:pt x="600" y="2755"/>
                  </a:cubicBezTo>
                  <a:cubicBezTo>
                    <a:pt x="673" y="2670"/>
                    <a:pt x="740" y="2586"/>
                    <a:pt x="818" y="2495"/>
                  </a:cubicBezTo>
                  <a:lnTo>
                    <a:pt x="842" y="2501"/>
                  </a:lnTo>
                  <a:cubicBezTo>
                    <a:pt x="794" y="2604"/>
                    <a:pt x="740" y="2695"/>
                    <a:pt x="697" y="2786"/>
                  </a:cubicBezTo>
                  <a:cubicBezTo>
                    <a:pt x="673" y="2828"/>
                    <a:pt x="643" y="2876"/>
                    <a:pt x="618" y="2919"/>
                  </a:cubicBezTo>
                  <a:lnTo>
                    <a:pt x="540" y="3058"/>
                  </a:lnTo>
                  <a:cubicBezTo>
                    <a:pt x="509" y="3100"/>
                    <a:pt x="485" y="3149"/>
                    <a:pt x="461" y="3191"/>
                  </a:cubicBezTo>
                  <a:cubicBezTo>
                    <a:pt x="455" y="3209"/>
                    <a:pt x="449" y="3215"/>
                    <a:pt x="437" y="3221"/>
                  </a:cubicBezTo>
                  <a:cubicBezTo>
                    <a:pt x="467" y="3330"/>
                    <a:pt x="491" y="3427"/>
                    <a:pt x="528" y="3530"/>
                  </a:cubicBezTo>
                  <a:cubicBezTo>
                    <a:pt x="558" y="3639"/>
                    <a:pt x="588" y="3736"/>
                    <a:pt x="618" y="3845"/>
                  </a:cubicBezTo>
                  <a:lnTo>
                    <a:pt x="764" y="3700"/>
                  </a:lnTo>
                  <a:cubicBezTo>
                    <a:pt x="818" y="3639"/>
                    <a:pt x="879" y="3585"/>
                    <a:pt x="933" y="3524"/>
                  </a:cubicBezTo>
                  <a:cubicBezTo>
                    <a:pt x="1036" y="3403"/>
                    <a:pt x="1133" y="3276"/>
                    <a:pt x="1236" y="3149"/>
                  </a:cubicBezTo>
                  <a:lnTo>
                    <a:pt x="1254" y="3155"/>
                  </a:lnTo>
                  <a:cubicBezTo>
                    <a:pt x="1188" y="3300"/>
                    <a:pt x="1115" y="3433"/>
                    <a:pt x="1024" y="3560"/>
                  </a:cubicBezTo>
                  <a:cubicBezTo>
                    <a:pt x="976" y="3633"/>
                    <a:pt x="933" y="3694"/>
                    <a:pt x="885" y="3760"/>
                  </a:cubicBezTo>
                  <a:cubicBezTo>
                    <a:pt x="842" y="3821"/>
                    <a:pt x="794" y="3881"/>
                    <a:pt x="740" y="3942"/>
                  </a:cubicBezTo>
                  <a:cubicBezTo>
                    <a:pt x="721" y="3972"/>
                    <a:pt x="697" y="3996"/>
                    <a:pt x="673" y="4027"/>
                  </a:cubicBezTo>
                  <a:cubicBezTo>
                    <a:pt x="691" y="4087"/>
                    <a:pt x="709" y="4154"/>
                    <a:pt x="733" y="4214"/>
                  </a:cubicBezTo>
                  <a:lnTo>
                    <a:pt x="733" y="4220"/>
                  </a:lnTo>
                  <a:lnTo>
                    <a:pt x="782" y="4178"/>
                  </a:lnTo>
                  <a:lnTo>
                    <a:pt x="885" y="4069"/>
                  </a:lnTo>
                  <a:lnTo>
                    <a:pt x="994" y="3966"/>
                  </a:lnTo>
                  <a:cubicBezTo>
                    <a:pt x="1060" y="3893"/>
                    <a:pt x="1121" y="3821"/>
                    <a:pt x="1181" y="3736"/>
                  </a:cubicBezTo>
                  <a:lnTo>
                    <a:pt x="1206" y="3742"/>
                  </a:lnTo>
                  <a:cubicBezTo>
                    <a:pt x="1181" y="3833"/>
                    <a:pt x="1145" y="3918"/>
                    <a:pt x="1091" y="4002"/>
                  </a:cubicBezTo>
                  <a:cubicBezTo>
                    <a:pt x="1066" y="4045"/>
                    <a:pt x="1042" y="4087"/>
                    <a:pt x="1012" y="4124"/>
                  </a:cubicBezTo>
                  <a:lnTo>
                    <a:pt x="939" y="4245"/>
                  </a:lnTo>
                  <a:cubicBezTo>
                    <a:pt x="909" y="4281"/>
                    <a:pt x="885" y="4317"/>
                    <a:pt x="861" y="4360"/>
                  </a:cubicBezTo>
                  <a:cubicBezTo>
                    <a:pt x="848" y="4378"/>
                    <a:pt x="824" y="4402"/>
                    <a:pt x="812" y="4426"/>
                  </a:cubicBezTo>
                  <a:cubicBezTo>
                    <a:pt x="915" y="4735"/>
                    <a:pt x="1030" y="5056"/>
                    <a:pt x="1218" y="5365"/>
                  </a:cubicBezTo>
                  <a:lnTo>
                    <a:pt x="1357" y="5183"/>
                  </a:lnTo>
                  <a:cubicBezTo>
                    <a:pt x="1357" y="5159"/>
                    <a:pt x="1357" y="5147"/>
                    <a:pt x="1363" y="5123"/>
                  </a:cubicBezTo>
                  <a:cubicBezTo>
                    <a:pt x="1369" y="5062"/>
                    <a:pt x="1375" y="5001"/>
                    <a:pt x="1375" y="4941"/>
                  </a:cubicBezTo>
                  <a:cubicBezTo>
                    <a:pt x="1375" y="4820"/>
                    <a:pt x="1381" y="4699"/>
                    <a:pt x="1375" y="4578"/>
                  </a:cubicBezTo>
                  <a:lnTo>
                    <a:pt x="1369" y="4208"/>
                  </a:lnTo>
                  <a:lnTo>
                    <a:pt x="1393" y="4208"/>
                  </a:lnTo>
                  <a:cubicBezTo>
                    <a:pt x="1430" y="4329"/>
                    <a:pt x="1460" y="4450"/>
                    <a:pt x="1490" y="4572"/>
                  </a:cubicBezTo>
                  <a:cubicBezTo>
                    <a:pt x="1508" y="4632"/>
                    <a:pt x="1514" y="4693"/>
                    <a:pt x="1527" y="4753"/>
                  </a:cubicBezTo>
                  <a:lnTo>
                    <a:pt x="1551" y="4880"/>
                  </a:lnTo>
                  <a:cubicBezTo>
                    <a:pt x="1605" y="4783"/>
                    <a:pt x="1648" y="4693"/>
                    <a:pt x="1696" y="4584"/>
                  </a:cubicBezTo>
                  <a:cubicBezTo>
                    <a:pt x="1732" y="4487"/>
                    <a:pt x="1769" y="4384"/>
                    <a:pt x="1811" y="4275"/>
                  </a:cubicBezTo>
                  <a:cubicBezTo>
                    <a:pt x="1793" y="4245"/>
                    <a:pt x="1781" y="4214"/>
                    <a:pt x="1769" y="4178"/>
                  </a:cubicBezTo>
                  <a:cubicBezTo>
                    <a:pt x="1763" y="4142"/>
                    <a:pt x="1751" y="4093"/>
                    <a:pt x="1732" y="4057"/>
                  </a:cubicBezTo>
                  <a:lnTo>
                    <a:pt x="1690" y="3942"/>
                  </a:lnTo>
                  <a:lnTo>
                    <a:pt x="1642" y="3827"/>
                  </a:lnTo>
                  <a:lnTo>
                    <a:pt x="1551" y="3603"/>
                  </a:lnTo>
                  <a:lnTo>
                    <a:pt x="1575" y="3597"/>
                  </a:lnTo>
                  <a:cubicBezTo>
                    <a:pt x="1636" y="3657"/>
                    <a:pt x="1696" y="3724"/>
                    <a:pt x="1751" y="3791"/>
                  </a:cubicBezTo>
                  <a:lnTo>
                    <a:pt x="1823" y="3900"/>
                  </a:lnTo>
                  <a:lnTo>
                    <a:pt x="1884" y="3990"/>
                  </a:lnTo>
                  <a:cubicBezTo>
                    <a:pt x="1908" y="3900"/>
                    <a:pt x="1920" y="3809"/>
                    <a:pt x="1938" y="3718"/>
                  </a:cubicBezTo>
                  <a:cubicBezTo>
                    <a:pt x="1914" y="3688"/>
                    <a:pt x="1902" y="3663"/>
                    <a:pt x="1878" y="3633"/>
                  </a:cubicBezTo>
                  <a:cubicBezTo>
                    <a:pt x="1841" y="3573"/>
                    <a:pt x="1799" y="3506"/>
                    <a:pt x="1757" y="3445"/>
                  </a:cubicBezTo>
                  <a:cubicBezTo>
                    <a:pt x="1720" y="3385"/>
                    <a:pt x="1666" y="3324"/>
                    <a:pt x="1630" y="3264"/>
                  </a:cubicBezTo>
                  <a:lnTo>
                    <a:pt x="1496" y="3088"/>
                  </a:lnTo>
                  <a:cubicBezTo>
                    <a:pt x="1418" y="2973"/>
                    <a:pt x="1315" y="2858"/>
                    <a:pt x="1224" y="2749"/>
                  </a:cubicBezTo>
                  <a:lnTo>
                    <a:pt x="1242" y="2731"/>
                  </a:lnTo>
                  <a:cubicBezTo>
                    <a:pt x="1363" y="2822"/>
                    <a:pt x="1478" y="2919"/>
                    <a:pt x="1587" y="3022"/>
                  </a:cubicBezTo>
                  <a:lnTo>
                    <a:pt x="1751" y="3179"/>
                  </a:lnTo>
                  <a:lnTo>
                    <a:pt x="1908" y="3343"/>
                  </a:lnTo>
                  <a:cubicBezTo>
                    <a:pt x="1920" y="3361"/>
                    <a:pt x="1944" y="3385"/>
                    <a:pt x="1962" y="3403"/>
                  </a:cubicBezTo>
                  <a:cubicBezTo>
                    <a:pt x="1975" y="3149"/>
                    <a:pt x="1962" y="2888"/>
                    <a:pt x="1914" y="2634"/>
                  </a:cubicBezTo>
                  <a:cubicBezTo>
                    <a:pt x="1884" y="2610"/>
                    <a:pt x="1860" y="2598"/>
                    <a:pt x="1829" y="2574"/>
                  </a:cubicBezTo>
                  <a:cubicBezTo>
                    <a:pt x="1787" y="2537"/>
                    <a:pt x="1751" y="2507"/>
                    <a:pt x="1708" y="2459"/>
                  </a:cubicBezTo>
                  <a:cubicBezTo>
                    <a:pt x="1672" y="2422"/>
                    <a:pt x="1642" y="2374"/>
                    <a:pt x="1605" y="2337"/>
                  </a:cubicBezTo>
                  <a:lnTo>
                    <a:pt x="1496" y="2222"/>
                  </a:lnTo>
                  <a:lnTo>
                    <a:pt x="1387" y="2113"/>
                  </a:lnTo>
                  <a:cubicBezTo>
                    <a:pt x="1309" y="2035"/>
                    <a:pt x="1242" y="1962"/>
                    <a:pt x="1163" y="1883"/>
                  </a:cubicBezTo>
                  <a:lnTo>
                    <a:pt x="1181" y="1871"/>
                  </a:lnTo>
                  <a:cubicBezTo>
                    <a:pt x="1278" y="1920"/>
                    <a:pt x="1369" y="1980"/>
                    <a:pt x="1460" y="2041"/>
                  </a:cubicBezTo>
                  <a:lnTo>
                    <a:pt x="1599" y="2132"/>
                  </a:lnTo>
                  <a:cubicBezTo>
                    <a:pt x="1642" y="2162"/>
                    <a:pt x="1690" y="2204"/>
                    <a:pt x="1732" y="2229"/>
                  </a:cubicBezTo>
                  <a:cubicBezTo>
                    <a:pt x="1763" y="2253"/>
                    <a:pt x="1799" y="2277"/>
                    <a:pt x="1841" y="2307"/>
                  </a:cubicBezTo>
                  <a:cubicBezTo>
                    <a:pt x="1817" y="2222"/>
                    <a:pt x="1793" y="2132"/>
                    <a:pt x="1763" y="2053"/>
                  </a:cubicBezTo>
                  <a:cubicBezTo>
                    <a:pt x="1708" y="2005"/>
                    <a:pt x="1648" y="1968"/>
                    <a:pt x="1605" y="1920"/>
                  </a:cubicBezTo>
                  <a:cubicBezTo>
                    <a:pt x="1545" y="1865"/>
                    <a:pt x="1484" y="1805"/>
                    <a:pt x="1424" y="1762"/>
                  </a:cubicBezTo>
                  <a:cubicBezTo>
                    <a:pt x="1357" y="1708"/>
                    <a:pt x="1297" y="1665"/>
                    <a:pt x="1224" y="1617"/>
                  </a:cubicBezTo>
                  <a:cubicBezTo>
                    <a:pt x="1157" y="1575"/>
                    <a:pt x="1097" y="1526"/>
                    <a:pt x="1024" y="1484"/>
                  </a:cubicBezTo>
                  <a:cubicBezTo>
                    <a:pt x="885" y="1399"/>
                    <a:pt x="740" y="1314"/>
                    <a:pt x="600" y="1248"/>
                  </a:cubicBezTo>
                  <a:lnTo>
                    <a:pt x="612" y="1230"/>
                  </a:lnTo>
                  <a:cubicBezTo>
                    <a:pt x="782" y="1278"/>
                    <a:pt x="933" y="1339"/>
                    <a:pt x="1091" y="1405"/>
                  </a:cubicBezTo>
                  <a:cubicBezTo>
                    <a:pt x="1163" y="1435"/>
                    <a:pt x="1248" y="1472"/>
                    <a:pt x="1315" y="1514"/>
                  </a:cubicBezTo>
                  <a:cubicBezTo>
                    <a:pt x="1393" y="1550"/>
                    <a:pt x="1466" y="1593"/>
                    <a:pt x="1539" y="1641"/>
                  </a:cubicBezTo>
                  <a:cubicBezTo>
                    <a:pt x="1569" y="1653"/>
                    <a:pt x="1587" y="1672"/>
                    <a:pt x="1617" y="1684"/>
                  </a:cubicBezTo>
                  <a:cubicBezTo>
                    <a:pt x="1460" y="1332"/>
                    <a:pt x="1242" y="1006"/>
                    <a:pt x="994" y="727"/>
                  </a:cubicBezTo>
                  <a:cubicBezTo>
                    <a:pt x="733" y="436"/>
                    <a:pt x="449" y="194"/>
                    <a:pt x="12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9" name="Google Shape;609;p16"/>
          <p:cNvPicPr preferRelativeResize="0"/>
          <p:nvPr/>
        </p:nvPicPr>
        <p:blipFill>
          <a:blip r:embed="rId3">
            <a:alphaModFix/>
          </a:blip>
          <a:stretch>
            <a:fillRect/>
          </a:stretch>
        </p:blipFill>
        <p:spPr>
          <a:xfrm>
            <a:off x="757175" y="1152475"/>
            <a:ext cx="3618175" cy="2811400"/>
          </a:xfrm>
          <a:prstGeom prst="rect">
            <a:avLst/>
          </a:prstGeom>
          <a:noFill/>
          <a:ln>
            <a:noFill/>
          </a:ln>
        </p:spPr>
      </p:pic>
      <p:grpSp>
        <p:nvGrpSpPr>
          <p:cNvPr id="610" name="Google Shape;610;p16"/>
          <p:cNvGrpSpPr/>
          <p:nvPr/>
        </p:nvGrpSpPr>
        <p:grpSpPr>
          <a:xfrm rot="1137995">
            <a:off x="8402771" y="2752018"/>
            <a:ext cx="1114231" cy="1536115"/>
            <a:chOff x="1260462" y="2282930"/>
            <a:chExt cx="1934529" cy="2667004"/>
          </a:xfrm>
        </p:grpSpPr>
        <p:sp>
          <p:nvSpPr>
            <p:cNvPr id="611" name="Google Shape;611;p16"/>
            <p:cNvSpPr/>
            <p:nvPr/>
          </p:nvSpPr>
          <p:spPr>
            <a:xfrm flipH="1">
              <a:off x="2154195" y="3044174"/>
              <a:ext cx="179049" cy="350717"/>
            </a:xfrm>
            <a:custGeom>
              <a:rect b="b" l="l" r="r" t="t"/>
              <a:pathLst>
                <a:path extrusionOk="0" h="1853" w="946">
                  <a:moveTo>
                    <a:pt x="352" y="0"/>
                  </a:moveTo>
                  <a:cubicBezTo>
                    <a:pt x="298" y="291"/>
                    <a:pt x="249" y="575"/>
                    <a:pt x="189" y="866"/>
                  </a:cubicBezTo>
                  <a:lnTo>
                    <a:pt x="98" y="1296"/>
                  </a:lnTo>
                  <a:cubicBezTo>
                    <a:pt x="74" y="1441"/>
                    <a:pt x="37" y="1586"/>
                    <a:pt x="1" y="1726"/>
                  </a:cubicBezTo>
                  <a:lnTo>
                    <a:pt x="655" y="1853"/>
                  </a:lnTo>
                  <a:cubicBezTo>
                    <a:pt x="679" y="1713"/>
                    <a:pt x="709" y="1562"/>
                    <a:pt x="733" y="1417"/>
                  </a:cubicBezTo>
                  <a:lnTo>
                    <a:pt x="806" y="975"/>
                  </a:lnTo>
                  <a:cubicBezTo>
                    <a:pt x="861" y="684"/>
                    <a:pt x="897" y="394"/>
                    <a:pt x="945" y="97"/>
                  </a:cubicBezTo>
                  <a:lnTo>
                    <a:pt x="35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flipH="1">
              <a:off x="2153059" y="3053637"/>
              <a:ext cx="98799" cy="23848"/>
            </a:xfrm>
            <a:custGeom>
              <a:rect b="b" l="l" r="r" t="t"/>
              <a:pathLst>
                <a:path extrusionOk="0" h="126" w="522">
                  <a:moveTo>
                    <a:pt x="110" y="1"/>
                  </a:moveTo>
                  <a:cubicBezTo>
                    <a:pt x="75" y="1"/>
                    <a:pt x="40" y="2"/>
                    <a:pt x="7" y="5"/>
                  </a:cubicBezTo>
                  <a:cubicBezTo>
                    <a:pt x="1" y="5"/>
                    <a:pt x="1" y="11"/>
                    <a:pt x="7" y="23"/>
                  </a:cubicBezTo>
                  <a:cubicBezTo>
                    <a:pt x="170" y="59"/>
                    <a:pt x="340" y="120"/>
                    <a:pt x="515" y="126"/>
                  </a:cubicBezTo>
                  <a:cubicBezTo>
                    <a:pt x="515" y="120"/>
                    <a:pt x="521" y="101"/>
                    <a:pt x="515" y="95"/>
                  </a:cubicBezTo>
                  <a:cubicBezTo>
                    <a:pt x="395" y="23"/>
                    <a:pt x="247" y="1"/>
                    <a:pt x="11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flipH="1">
              <a:off x="2153059" y="3053637"/>
              <a:ext cx="98799" cy="23848"/>
            </a:xfrm>
            <a:custGeom>
              <a:rect b="b" l="l" r="r" t="t"/>
              <a:pathLst>
                <a:path extrusionOk="0" h="126" w="522">
                  <a:moveTo>
                    <a:pt x="110" y="1"/>
                  </a:moveTo>
                  <a:cubicBezTo>
                    <a:pt x="75" y="1"/>
                    <a:pt x="40" y="2"/>
                    <a:pt x="7" y="5"/>
                  </a:cubicBezTo>
                  <a:cubicBezTo>
                    <a:pt x="1" y="5"/>
                    <a:pt x="1" y="11"/>
                    <a:pt x="7" y="23"/>
                  </a:cubicBezTo>
                  <a:cubicBezTo>
                    <a:pt x="170" y="59"/>
                    <a:pt x="340" y="120"/>
                    <a:pt x="515" y="126"/>
                  </a:cubicBezTo>
                  <a:cubicBezTo>
                    <a:pt x="515" y="120"/>
                    <a:pt x="521" y="101"/>
                    <a:pt x="515" y="95"/>
                  </a:cubicBezTo>
                  <a:cubicBezTo>
                    <a:pt x="395" y="23"/>
                    <a:pt x="247" y="1"/>
                    <a:pt x="11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flipH="1">
              <a:off x="2153627" y="3072753"/>
              <a:ext cx="29526" cy="164854"/>
            </a:xfrm>
            <a:custGeom>
              <a:rect b="b" l="l" r="r" t="t"/>
              <a:pathLst>
                <a:path extrusionOk="0" h="871" w="156">
                  <a:moveTo>
                    <a:pt x="148" y="0"/>
                  </a:moveTo>
                  <a:cubicBezTo>
                    <a:pt x="143" y="0"/>
                    <a:pt x="137" y="6"/>
                    <a:pt x="134" y="19"/>
                  </a:cubicBezTo>
                  <a:cubicBezTo>
                    <a:pt x="74" y="297"/>
                    <a:pt x="43" y="588"/>
                    <a:pt x="1" y="866"/>
                  </a:cubicBezTo>
                  <a:cubicBezTo>
                    <a:pt x="1" y="869"/>
                    <a:pt x="3" y="871"/>
                    <a:pt x="4" y="871"/>
                  </a:cubicBezTo>
                  <a:cubicBezTo>
                    <a:pt x="6" y="871"/>
                    <a:pt x="7" y="869"/>
                    <a:pt x="7" y="866"/>
                  </a:cubicBezTo>
                  <a:cubicBezTo>
                    <a:pt x="62" y="588"/>
                    <a:pt x="104" y="297"/>
                    <a:pt x="152" y="19"/>
                  </a:cubicBezTo>
                  <a:cubicBezTo>
                    <a:pt x="155" y="6"/>
                    <a:pt x="152" y="0"/>
                    <a:pt x="14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flipH="1">
              <a:off x="2153627" y="3072753"/>
              <a:ext cx="29526" cy="164854"/>
            </a:xfrm>
            <a:custGeom>
              <a:rect b="b" l="l" r="r" t="t"/>
              <a:pathLst>
                <a:path extrusionOk="0" h="871" w="156">
                  <a:moveTo>
                    <a:pt x="148" y="0"/>
                  </a:moveTo>
                  <a:cubicBezTo>
                    <a:pt x="143" y="0"/>
                    <a:pt x="137" y="6"/>
                    <a:pt x="134" y="19"/>
                  </a:cubicBezTo>
                  <a:cubicBezTo>
                    <a:pt x="74" y="297"/>
                    <a:pt x="43" y="588"/>
                    <a:pt x="1" y="866"/>
                  </a:cubicBezTo>
                  <a:cubicBezTo>
                    <a:pt x="1" y="869"/>
                    <a:pt x="3" y="871"/>
                    <a:pt x="4" y="871"/>
                  </a:cubicBezTo>
                  <a:cubicBezTo>
                    <a:pt x="6" y="871"/>
                    <a:pt x="7" y="869"/>
                    <a:pt x="7" y="866"/>
                  </a:cubicBezTo>
                  <a:cubicBezTo>
                    <a:pt x="62" y="588"/>
                    <a:pt x="104" y="297"/>
                    <a:pt x="152" y="19"/>
                  </a:cubicBezTo>
                  <a:cubicBezTo>
                    <a:pt x="155" y="6"/>
                    <a:pt x="152" y="0"/>
                    <a:pt x="14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6"/>
            <p:cNvSpPr/>
            <p:nvPr/>
          </p:nvSpPr>
          <p:spPr>
            <a:xfrm flipH="1">
              <a:off x="2190913" y="3103983"/>
              <a:ext cx="72301" cy="22712"/>
            </a:xfrm>
            <a:custGeom>
              <a:rect b="b" l="l" r="r" t="t"/>
              <a:pathLst>
                <a:path extrusionOk="0" h="120" w="382">
                  <a:moveTo>
                    <a:pt x="68" y="0"/>
                  </a:moveTo>
                  <a:cubicBezTo>
                    <a:pt x="45" y="0"/>
                    <a:pt x="22" y="5"/>
                    <a:pt x="0" y="17"/>
                  </a:cubicBezTo>
                  <a:cubicBezTo>
                    <a:pt x="61" y="59"/>
                    <a:pt x="133" y="47"/>
                    <a:pt x="200" y="65"/>
                  </a:cubicBezTo>
                  <a:cubicBezTo>
                    <a:pt x="261" y="78"/>
                    <a:pt x="321" y="96"/>
                    <a:pt x="382" y="120"/>
                  </a:cubicBezTo>
                  <a:lnTo>
                    <a:pt x="382" y="108"/>
                  </a:lnTo>
                  <a:cubicBezTo>
                    <a:pt x="321" y="72"/>
                    <a:pt x="261" y="47"/>
                    <a:pt x="200" y="35"/>
                  </a:cubicBezTo>
                  <a:cubicBezTo>
                    <a:pt x="160" y="19"/>
                    <a:pt x="114" y="0"/>
                    <a:pt x="6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flipH="1">
              <a:off x="2190913" y="3103983"/>
              <a:ext cx="72301" cy="22712"/>
            </a:xfrm>
            <a:custGeom>
              <a:rect b="b" l="l" r="r" t="t"/>
              <a:pathLst>
                <a:path extrusionOk="0" h="120" w="382">
                  <a:moveTo>
                    <a:pt x="68" y="0"/>
                  </a:moveTo>
                  <a:cubicBezTo>
                    <a:pt x="45" y="0"/>
                    <a:pt x="22" y="5"/>
                    <a:pt x="0" y="17"/>
                  </a:cubicBezTo>
                  <a:cubicBezTo>
                    <a:pt x="61" y="59"/>
                    <a:pt x="133" y="47"/>
                    <a:pt x="200" y="65"/>
                  </a:cubicBezTo>
                  <a:cubicBezTo>
                    <a:pt x="261" y="78"/>
                    <a:pt x="321" y="96"/>
                    <a:pt x="382" y="120"/>
                  </a:cubicBezTo>
                  <a:lnTo>
                    <a:pt x="382" y="108"/>
                  </a:lnTo>
                  <a:cubicBezTo>
                    <a:pt x="321" y="72"/>
                    <a:pt x="261" y="47"/>
                    <a:pt x="200" y="35"/>
                  </a:cubicBezTo>
                  <a:cubicBezTo>
                    <a:pt x="160" y="19"/>
                    <a:pt x="114" y="0"/>
                    <a:pt x="6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flipH="1">
              <a:off x="2219493" y="3256724"/>
              <a:ext cx="69084" cy="25930"/>
            </a:xfrm>
            <a:custGeom>
              <a:rect b="b" l="l" r="r" t="t"/>
              <a:pathLst>
                <a:path extrusionOk="0" h="137" w="365">
                  <a:moveTo>
                    <a:pt x="53" y="0"/>
                  </a:moveTo>
                  <a:cubicBezTo>
                    <a:pt x="36" y="0"/>
                    <a:pt x="18" y="3"/>
                    <a:pt x="1" y="9"/>
                  </a:cubicBezTo>
                  <a:cubicBezTo>
                    <a:pt x="49" y="46"/>
                    <a:pt x="104" y="40"/>
                    <a:pt x="152" y="52"/>
                  </a:cubicBezTo>
                  <a:cubicBezTo>
                    <a:pt x="225" y="70"/>
                    <a:pt x="292" y="100"/>
                    <a:pt x="358" y="136"/>
                  </a:cubicBezTo>
                  <a:cubicBezTo>
                    <a:pt x="364" y="136"/>
                    <a:pt x="364" y="130"/>
                    <a:pt x="358" y="130"/>
                  </a:cubicBezTo>
                  <a:cubicBezTo>
                    <a:pt x="304" y="82"/>
                    <a:pt x="243" y="58"/>
                    <a:pt x="183" y="40"/>
                  </a:cubicBezTo>
                  <a:cubicBezTo>
                    <a:pt x="147" y="22"/>
                    <a:pt x="101" y="0"/>
                    <a:pt x="53"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flipH="1">
              <a:off x="2219493" y="3256724"/>
              <a:ext cx="69084" cy="25930"/>
            </a:xfrm>
            <a:custGeom>
              <a:rect b="b" l="l" r="r" t="t"/>
              <a:pathLst>
                <a:path extrusionOk="0" h="137" w="365">
                  <a:moveTo>
                    <a:pt x="53" y="0"/>
                  </a:moveTo>
                  <a:cubicBezTo>
                    <a:pt x="36" y="0"/>
                    <a:pt x="18" y="3"/>
                    <a:pt x="1" y="9"/>
                  </a:cubicBezTo>
                  <a:cubicBezTo>
                    <a:pt x="49" y="46"/>
                    <a:pt x="104" y="40"/>
                    <a:pt x="152" y="52"/>
                  </a:cubicBezTo>
                  <a:cubicBezTo>
                    <a:pt x="225" y="70"/>
                    <a:pt x="292" y="100"/>
                    <a:pt x="358" y="136"/>
                  </a:cubicBezTo>
                  <a:cubicBezTo>
                    <a:pt x="364" y="136"/>
                    <a:pt x="364" y="130"/>
                    <a:pt x="358" y="130"/>
                  </a:cubicBezTo>
                  <a:cubicBezTo>
                    <a:pt x="304" y="82"/>
                    <a:pt x="243" y="58"/>
                    <a:pt x="183" y="40"/>
                  </a:cubicBezTo>
                  <a:cubicBezTo>
                    <a:pt x="147" y="22"/>
                    <a:pt x="101" y="0"/>
                    <a:pt x="5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flipH="1">
              <a:off x="2228767" y="3145812"/>
              <a:ext cx="21955" cy="5678"/>
            </a:xfrm>
            <a:custGeom>
              <a:rect b="b" l="l" r="r" t="t"/>
              <a:pathLst>
                <a:path extrusionOk="0" h="30" w="116">
                  <a:moveTo>
                    <a:pt x="50" y="1"/>
                  </a:moveTo>
                  <a:cubicBezTo>
                    <a:pt x="34" y="1"/>
                    <a:pt x="16" y="3"/>
                    <a:pt x="1" y="8"/>
                  </a:cubicBezTo>
                  <a:cubicBezTo>
                    <a:pt x="21" y="24"/>
                    <a:pt x="47" y="29"/>
                    <a:pt x="70" y="29"/>
                  </a:cubicBezTo>
                  <a:cubicBezTo>
                    <a:pt x="82" y="29"/>
                    <a:pt x="94" y="28"/>
                    <a:pt x="104" y="26"/>
                  </a:cubicBezTo>
                  <a:cubicBezTo>
                    <a:pt x="116" y="26"/>
                    <a:pt x="116" y="8"/>
                    <a:pt x="104" y="8"/>
                  </a:cubicBezTo>
                  <a:cubicBezTo>
                    <a:pt x="93" y="4"/>
                    <a:pt x="73"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flipH="1">
              <a:off x="2228767" y="3145812"/>
              <a:ext cx="21955" cy="5678"/>
            </a:xfrm>
            <a:custGeom>
              <a:rect b="b" l="l" r="r" t="t"/>
              <a:pathLst>
                <a:path extrusionOk="0" h="30" w="116">
                  <a:moveTo>
                    <a:pt x="50" y="1"/>
                  </a:moveTo>
                  <a:cubicBezTo>
                    <a:pt x="34" y="1"/>
                    <a:pt x="16" y="3"/>
                    <a:pt x="1" y="8"/>
                  </a:cubicBezTo>
                  <a:cubicBezTo>
                    <a:pt x="21" y="24"/>
                    <a:pt x="47" y="29"/>
                    <a:pt x="70" y="29"/>
                  </a:cubicBezTo>
                  <a:cubicBezTo>
                    <a:pt x="82" y="29"/>
                    <a:pt x="94" y="28"/>
                    <a:pt x="104" y="26"/>
                  </a:cubicBezTo>
                  <a:cubicBezTo>
                    <a:pt x="116" y="26"/>
                    <a:pt x="116" y="8"/>
                    <a:pt x="104" y="8"/>
                  </a:cubicBezTo>
                  <a:cubicBezTo>
                    <a:pt x="93" y="4"/>
                    <a:pt x="73"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flipH="1">
              <a:off x="2252805" y="3311991"/>
              <a:ext cx="26498" cy="11924"/>
            </a:xfrm>
            <a:custGeom>
              <a:rect b="b" l="l" r="r" t="t"/>
              <a:pathLst>
                <a:path extrusionOk="0" h="63" w="140">
                  <a:moveTo>
                    <a:pt x="57" y="1"/>
                  </a:moveTo>
                  <a:cubicBezTo>
                    <a:pt x="39" y="1"/>
                    <a:pt x="20" y="7"/>
                    <a:pt x="0" y="20"/>
                  </a:cubicBezTo>
                  <a:cubicBezTo>
                    <a:pt x="37" y="50"/>
                    <a:pt x="91" y="62"/>
                    <a:pt x="134" y="62"/>
                  </a:cubicBezTo>
                  <a:cubicBezTo>
                    <a:pt x="140" y="62"/>
                    <a:pt x="140" y="50"/>
                    <a:pt x="140" y="50"/>
                  </a:cubicBezTo>
                  <a:cubicBezTo>
                    <a:pt x="117" y="19"/>
                    <a:pt x="88" y="1"/>
                    <a:pt x="57"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flipH="1">
              <a:off x="2252805" y="3311991"/>
              <a:ext cx="26498" cy="11924"/>
            </a:xfrm>
            <a:custGeom>
              <a:rect b="b" l="l" r="r" t="t"/>
              <a:pathLst>
                <a:path extrusionOk="0" h="63" w="140">
                  <a:moveTo>
                    <a:pt x="57" y="1"/>
                  </a:moveTo>
                  <a:cubicBezTo>
                    <a:pt x="39" y="1"/>
                    <a:pt x="20" y="7"/>
                    <a:pt x="0" y="20"/>
                  </a:cubicBezTo>
                  <a:cubicBezTo>
                    <a:pt x="37" y="50"/>
                    <a:pt x="91" y="62"/>
                    <a:pt x="134" y="62"/>
                  </a:cubicBezTo>
                  <a:cubicBezTo>
                    <a:pt x="140" y="62"/>
                    <a:pt x="140" y="50"/>
                    <a:pt x="140" y="50"/>
                  </a:cubicBezTo>
                  <a:cubicBezTo>
                    <a:pt x="117" y="19"/>
                    <a:pt x="88" y="1"/>
                    <a:pt x="57"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flipH="1">
              <a:off x="2209273" y="3370664"/>
              <a:ext cx="207629" cy="358856"/>
            </a:xfrm>
            <a:custGeom>
              <a:rect b="b" l="l" r="r" t="t"/>
              <a:pathLst>
                <a:path extrusionOk="0" h="1896" w="1097">
                  <a:moveTo>
                    <a:pt x="437" y="1"/>
                  </a:moveTo>
                  <a:cubicBezTo>
                    <a:pt x="407" y="146"/>
                    <a:pt x="370" y="279"/>
                    <a:pt x="340" y="424"/>
                  </a:cubicBezTo>
                  <a:cubicBezTo>
                    <a:pt x="310" y="570"/>
                    <a:pt x="273" y="709"/>
                    <a:pt x="237" y="848"/>
                  </a:cubicBezTo>
                  <a:cubicBezTo>
                    <a:pt x="201" y="987"/>
                    <a:pt x="158" y="1133"/>
                    <a:pt x="122" y="1266"/>
                  </a:cubicBezTo>
                  <a:cubicBezTo>
                    <a:pt x="86" y="1411"/>
                    <a:pt x="37" y="1544"/>
                    <a:pt x="1" y="1684"/>
                  </a:cubicBezTo>
                  <a:lnTo>
                    <a:pt x="709" y="1896"/>
                  </a:lnTo>
                  <a:cubicBezTo>
                    <a:pt x="752" y="1744"/>
                    <a:pt x="794" y="1599"/>
                    <a:pt x="824" y="1454"/>
                  </a:cubicBezTo>
                  <a:cubicBezTo>
                    <a:pt x="855" y="1308"/>
                    <a:pt x="891" y="1157"/>
                    <a:pt x="921" y="1018"/>
                  </a:cubicBezTo>
                  <a:cubicBezTo>
                    <a:pt x="951" y="872"/>
                    <a:pt x="982" y="721"/>
                    <a:pt x="1012" y="576"/>
                  </a:cubicBezTo>
                  <a:cubicBezTo>
                    <a:pt x="1042" y="430"/>
                    <a:pt x="1073" y="279"/>
                    <a:pt x="1097" y="140"/>
                  </a:cubicBezTo>
                  <a:lnTo>
                    <a:pt x="43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flipH="1">
              <a:off x="2205866" y="3382210"/>
              <a:ext cx="111291" cy="27633"/>
            </a:xfrm>
            <a:custGeom>
              <a:rect b="b" l="l" r="r" t="t"/>
              <a:pathLst>
                <a:path extrusionOk="0" h="146" w="588">
                  <a:moveTo>
                    <a:pt x="13" y="0"/>
                  </a:moveTo>
                  <a:cubicBezTo>
                    <a:pt x="1" y="0"/>
                    <a:pt x="1" y="12"/>
                    <a:pt x="13" y="12"/>
                  </a:cubicBezTo>
                  <a:cubicBezTo>
                    <a:pt x="194" y="55"/>
                    <a:pt x="382" y="133"/>
                    <a:pt x="570" y="145"/>
                  </a:cubicBezTo>
                  <a:cubicBezTo>
                    <a:pt x="576" y="145"/>
                    <a:pt x="588" y="121"/>
                    <a:pt x="576" y="121"/>
                  </a:cubicBezTo>
                  <a:cubicBezTo>
                    <a:pt x="412" y="24"/>
                    <a:pt x="200" y="0"/>
                    <a:pt x="13"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flipH="1">
              <a:off x="2205866" y="3382210"/>
              <a:ext cx="111291" cy="27633"/>
            </a:xfrm>
            <a:custGeom>
              <a:rect b="b" l="l" r="r" t="t"/>
              <a:pathLst>
                <a:path extrusionOk="0" h="146" w="588">
                  <a:moveTo>
                    <a:pt x="13" y="0"/>
                  </a:moveTo>
                  <a:cubicBezTo>
                    <a:pt x="1" y="0"/>
                    <a:pt x="1" y="12"/>
                    <a:pt x="13" y="12"/>
                  </a:cubicBezTo>
                  <a:cubicBezTo>
                    <a:pt x="194" y="55"/>
                    <a:pt x="382" y="133"/>
                    <a:pt x="570" y="145"/>
                  </a:cubicBezTo>
                  <a:cubicBezTo>
                    <a:pt x="576" y="145"/>
                    <a:pt x="588" y="121"/>
                    <a:pt x="576" y="121"/>
                  </a:cubicBezTo>
                  <a:cubicBezTo>
                    <a:pt x="412" y="24"/>
                    <a:pt x="200" y="0"/>
                    <a:pt x="1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flipH="1">
              <a:off x="2205866" y="3405490"/>
              <a:ext cx="38990" cy="164476"/>
            </a:xfrm>
            <a:custGeom>
              <a:rect b="b" l="l" r="r" t="t"/>
              <a:pathLst>
                <a:path extrusionOk="0" h="869" w="206">
                  <a:moveTo>
                    <a:pt x="192" y="0"/>
                  </a:moveTo>
                  <a:cubicBezTo>
                    <a:pt x="185" y="0"/>
                    <a:pt x="178" y="5"/>
                    <a:pt x="176" y="16"/>
                  </a:cubicBezTo>
                  <a:cubicBezTo>
                    <a:pt x="133" y="150"/>
                    <a:pt x="103" y="295"/>
                    <a:pt x="85" y="440"/>
                  </a:cubicBezTo>
                  <a:cubicBezTo>
                    <a:pt x="48" y="585"/>
                    <a:pt x="30" y="725"/>
                    <a:pt x="0" y="864"/>
                  </a:cubicBezTo>
                  <a:cubicBezTo>
                    <a:pt x="0" y="867"/>
                    <a:pt x="2" y="869"/>
                    <a:pt x="3" y="869"/>
                  </a:cubicBezTo>
                  <a:cubicBezTo>
                    <a:pt x="5" y="869"/>
                    <a:pt x="6" y="867"/>
                    <a:pt x="6" y="864"/>
                  </a:cubicBezTo>
                  <a:cubicBezTo>
                    <a:pt x="42" y="725"/>
                    <a:pt x="85" y="585"/>
                    <a:pt x="115" y="440"/>
                  </a:cubicBezTo>
                  <a:cubicBezTo>
                    <a:pt x="145" y="295"/>
                    <a:pt x="176" y="162"/>
                    <a:pt x="206" y="16"/>
                  </a:cubicBezTo>
                  <a:cubicBezTo>
                    <a:pt x="206" y="7"/>
                    <a:pt x="199" y="0"/>
                    <a:pt x="19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flipH="1">
              <a:off x="2222900" y="3410790"/>
              <a:ext cx="137789" cy="314188"/>
            </a:xfrm>
            <a:custGeom>
              <a:rect b="b" l="l" r="r" t="t"/>
              <a:pathLst>
                <a:path extrusionOk="0" h="1660" w="728">
                  <a:moveTo>
                    <a:pt x="412" y="0"/>
                  </a:moveTo>
                  <a:lnTo>
                    <a:pt x="376" y="152"/>
                  </a:lnTo>
                  <a:cubicBezTo>
                    <a:pt x="394" y="152"/>
                    <a:pt x="412" y="158"/>
                    <a:pt x="430" y="158"/>
                  </a:cubicBezTo>
                  <a:cubicBezTo>
                    <a:pt x="443" y="158"/>
                    <a:pt x="461" y="170"/>
                    <a:pt x="467" y="176"/>
                  </a:cubicBezTo>
                  <a:cubicBezTo>
                    <a:pt x="485" y="182"/>
                    <a:pt x="491" y="182"/>
                    <a:pt x="503" y="188"/>
                  </a:cubicBezTo>
                  <a:cubicBezTo>
                    <a:pt x="527" y="200"/>
                    <a:pt x="552" y="212"/>
                    <a:pt x="564" y="231"/>
                  </a:cubicBezTo>
                  <a:cubicBezTo>
                    <a:pt x="606" y="249"/>
                    <a:pt x="624" y="279"/>
                    <a:pt x="624" y="279"/>
                  </a:cubicBezTo>
                  <a:cubicBezTo>
                    <a:pt x="624" y="279"/>
                    <a:pt x="618" y="279"/>
                    <a:pt x="606" y="291"/>
                  </a:cubicBezTo>
                  <a:cubicBezTo>
                    <a:pt x="588" y="291"/>
                    <a:pt x="576" y="297"/>
                    <a:pt x="552" y="297"/>
                  </a:cubicBezTo>
                  <a:cubicBezTo>
                    <a:pt x="503" y="297"/>
                    <a:pt x="455" y="291"/>
                    <a:pt x="400" y="279"/>
                  </a:cubicBezTo>
                  <a:cubicBezTo>
                    <a:pt x="382" y="273"/>
                    <a:pt x="364" y="273"/>
                    <a:pt x="346" y="267"/>
                  </a:cubicBezTo>
                  <a:lnTo>
                    <a:pt x="321" y="364"/>
                  </a:lnTo>
                  <a:lnTo>
                    <a:pt x="352" y="364"/>
                  </a:lnTo>
                  <a:cubicBezTo>
                    <a:pt x="376" y="370"/>
                    <a:pt x="400" y="382"/>
                    <a:pt x="412" y="394"/>
                  </a:cubicBezTo>
                  <a:cubicBezTo>
                    <a:pt x="424" y="400"/>
                    <a:pt x="430" y="412"/>
                    <a:pt x="430" y="418"/>
                  </a:cubicBezTo>
                  <a:cubicBezTo>
                    <a:pt x="430" y="418"/>
                    <a:pt x="430" y="424"/>
                    <a:pt x="436" y="424"/>
                  </a:cubicBezTo>
                  <a:lnTo>
                    <a:pt x="430" y="430"/>
                  </a:lnTo>
                  <a:cubicBezTo>
                    <a:pt x="424" y="442"/>
                    <a:pt x="412" y="449"/>
                    <a:pt x="406" y="449"/>
                  </a:cubicBezTo>
                  <a:cubicBezTo>
                    <a:pt x="382" y="461"/>
                    <a:pt x="364" y="461"/>
                    <a:pt x="340" y="461"/>
                  </a:cubicBezTo>
                  <a:cubicBezTo>
                    <a:pt x="334" y="461"/>
                    <a:pt x="315" y="455"/>
                    <a:pt x="309" y="449"/>
                  </a:cubicBezTo>
                  <a:cubicBezTo>
                    <a:pt x="261" y="612"/>
                    <a:pt x="225" y="781"/>
                    <a:pt x="182" y="945"/>
                  </a:cubicBezTo>
                  <a:cubicBezTo>
                    <a:pt x="194" y="945"/>
                    <a:pt x="200" y="957"/>
                    <a:pt x="219" y="957"/>
                  </a:cubicBezTo>
                  <a:cubicBezTo>
                    <a:pt x="273" y="969"/>
                    <a:pt x="321" y="999"/>
                    <a:pt x="364" y="1024"/>
                  </a:cubicBezTo>
                  <a:cubicBezTo>
                    <a:pt x="376" y="1036"/>
                    <a:pt x="394" y="1054"/>
                    <a:pt x="406" y="1060"/>
                  </a:cubicBezTo>
                  <a:lnTo>
                    <a:pt x="424" y="1078"/>
                  </a:lnTo>
                  <a:cubicBezTo>
                    <a:pt x="424" y="1078"/>
                    <a:pt x="412" y="1078"/>
                    <a:pt x="400" y="1084"/>
                  </a:cubicBezTo>
                  <a:cubicBezTo>
                    <a:pt x="382" y="1084"/>
                    <a:pt x="370" y="1090"/>
                    <a:pt x="346" y="1090"/>
                  </a:cubicBezTo>
                  <a:cubicBezTo>
                    <a:pt x="303" y="1090"/>
                    <a:pt x="243" y="1084"/>
                    <a:pt x="188" y="1060"/>
                  </a:cubicBezTo>
                  <a:cubicBezTo>
                    <a:pt x="170" y="1054"/>
                    <a:pt x="164" y="1054"/>
                    <a:pt x="152" y="1048"/>
                  </a:cubicBezTo>
                  <a:lnTo>
                    <a:pt x="103" y="1199"/>
                  </a:lnTo>
                  <a:cubicBezTo>
                    <a:pt x="122" y="1199"/>
                    <a:pt x="128" y="1199"/>
                    <a:pt x="140" y="1205"/>
                  </a:cubicBezTo>
                  <a:cubicBezTo>
                    <a:pt x="164" y="1211"/>
                    <a:pt x="188" y="1230"/>
                    <a:pt x="200" y="1254"/>
                  </a:cubicBezTo>
                  <a:cubicBezTo>
                    <a:pt x="212" y="1260"/>
                    <a:pt x="219" y="1272"/>
                    <a:pt x="219" y="1278"/>
                  </a:cubicBezTo>
                  <a:lnTo>
                    <a:pt x="219" y="1290"/>
                  </a:lnTo>
                  <a:lnTo>
                    <a:pt x="212" y="1296"/>
                  </a:lnTo>
                  <a:cubicBezTo>
                    <a:pt x="200" y="1302"/>
                    <a:pt x="194" y="1302"/>
                    <a:pt x="182" y="1314"/>
                  </a:cubicBezTo>
                  <a:cubicBezTo>
                    <a:pt x="170" y="1317"/>
                    <a:pt x="156" y="1319"/>
                    <a:pt x="143" y="1319"/>
                  </a:cubicBezTo>
                  <a:cubicBezTo>
                    <a:pt x="129" y="1319"/>
                    <a:pt x="116" y="1317"/>
                    <a:pt x="103" y="1314"/>
                  </a:cubicBezTo>
                  <a:cubicBezTo>
                    <a:pt x="91" y="1302"/>
                    <a:pt x="79" y="1302"/>
                    <a:pt x="73" y="1296"/>
                  </a:cubicBezTo>
                  <a:lnTo>
                    <a:pt x="1" y="1556"/>
                  </a:lnTo>
                  <a:lnTo>
                    <a:pt x="370" y="1659"/>
                  </a:lnTo>
                  <a:cubicBezTo>
                    <a:pt x="400" y="1526"/>
                    <a:pt x="430" y="1393"/>
                    <a:pt x="461" y="1266"/>
                  </a:cubicBezTo>
                  <a:cubicBezTo>
                    <a:pt x="491" y="1127"/>
                    <a:pt x="521" y="999"/>
                    <a:pt x="552" y="872"/>
                  </a:cubicBezTo>
                  <a:cubicBezTo>
                    <a:pt x="582" y="733"/>
                    <a:pt x="606" y="606"/>
                    <a:pt x="636" y="479"/>
                  </a:cubicBezTo>
                  <a:cubicBezTo>
                    <a:pt x="667" y="352"/>
                    <a:pt x="697" y="212"/>
                    <a:pt x="727" y="85"/>
                  </a:cubicBezTo>
                  <a:lnTo>
                    <a:pt x="4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flipH="1">
              <a:off x="2250533" y="3430095"/>
              <a:ext cx="80440" cy="25551"/>
            </a:xfrm>
            <a:custGeom>
              <a:rect b="b" l="l" r="r" t="t"/>
              <a:pathLst>
                <a:path extrusionOk="0" h="135" w="425">
                  <a:moveTo>
                    <a:pt x="69" y="1"/>
                  </a:moveTo>
                  <a:cubicBezTo>
                    <a:pt x="46" y="1"/>
                    <a:pt x="23" y="4"/>
                    <a:pt x="1" y="14"/>
                  </a:cubicBezTo>
                  <a:cubicBezTo>
                    <a:pt x="68" y="62"/>
                    <a:pt x="152" y="50"/>
                    <a:pt x="219" y="68"/>
                  </a:cubicBezTo>
                  <a:cubicBezTo>
                    <a:pt x="286" y="80"/>
                    <a:pt x="358" y="104"/>
                    <a:pt x="425" y="135"/>
                  </a:cubicBezTo>
                  <a:lnTo>
                    <a:pt x="425" y="129"/>
                  </a:lnTo>
                  <a:cubicBezTo>
                    <a:pt x="364" y="80"/>
                    <a:pt x="298" y="62"/>
                    <a:pt x="225" y="38"/>
                  </a:cubicBezTo>
                  <a:cubicBezTo>
                    <a:pt x="178" y="21"/>
                    <a:pt x="123" y="1"/>
                    <a:pt x="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flipH="1">
              <a:off x="2250533" y="3430095"/>
              <a:ext cx="80440" cy="25551"/>
            </a:xfrm>
            <a:custGeom>
              <a:rect b="b" l="l" r="r" t="t"/>
              <a:pathLst>
                <a:path extrusionOk="0" h="135" w="425">
                  <a:moveTo>
                    <a:pt x="69" y="1"/>
                  </a:moveTo>
                  <a:cubicBezTo>
                    <a:pt x="46" y="1"/>
                    <a:pt x="23" y="4"/>
                    <a:pt x="1" y="14"/>
                  </a:cubicBezTo>
                  <a:cubicBezTo>
                    <a:pt x="68" y="62"/>
                    <a:pt x="152" y="50"/>
                    <a:pt x="219" y="68"/>
                  </a:cubicBezTo>
                  <a:cubicBezTo>
                    <a:pt x="286" y="80"/>
                    <a:pt x="358" y="104"/>
                    <a:pt x="425" y="135"/>
                  </a:cubicBezTo>
                  <a:lnTo>
                    <a:pt x="425" y="129"/>
                  </a:lnTo>
                  <a:cubicBezTo>
                    <a:pt x="364" y="80"/>
                    <a:pt x="298" y="62"/>
                    <a:pt x="225" y="38"/>
                  </a:cubicBezTo>
                  <a:cubicBezTo>
                    <a:pt x="178" y="21"/>
                    <a:pt x="123" y="1"/>
                    <a:pt x="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flipH="1">
              <a:off x="2285927" y="3580186"/>
              <a:ext cx="75897" cy="31230"/>
            </a:xfrm>
            <a:custGeom>
              <a:rect b="b" l="l" r="r" t="t"/>
              <a:pathLst>
                <a:path extrusionOk="0" h="165" w="401">
                  <a:moveTo>
                    <a:pt x="45" y="0"/>
                  </a:moveTo>
                  <a:cubicBezTo>
                    <a:pt x="31" y="0"/>
                    <a:pt x="16" y="3"/>
                    <a:pt x="1" y="8"/>
                  </a:cubicBezTo>
                  <a:cubicBezTo>
                    <a:pt x="49" y="44"/>
                    <a:pt x="116" y="56"/>
                    <a:pt x="170" y="68"/>
                  </a:cubicBezTo>
                  <a:cubicBezTo>
                    <a:pt x="249" y="92"/>
                    <a:pt x="315" y="129"/>
                    <a:pt x="388" y="165"/>
                  </a:cubicBezTo>
                  <a:cubicBezTo>
                    <a:pt x="400" y="165"/>
                    <a:pt x="400" y="159"/>
                    <a:pt x="400" y="159"/>
                  </a:cubicBezTo>
                  <a:cubicBezTo>
                    <a:pt x="340" y="111"/>
                    <a:pt x="279" y="74"/>
                    <a:pt x="206" y="50"/>
                  </a:cubicBezTo>
                  <a:cubicBezTo>
                    <a:pt x="154" y="31"/>
                    <a:pt x="101" y="0"/>
                    <a:pt x="4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flipH="1">
              <a:off x="2285927" y="3580186"/>
              <a:ext cx="75897" cy="31230"/>
            </a:xfrm>
            <a:custGeom>
              <a:rect b="b" l="l" r="r" t="t"/>
              <a:pathLst>
                <a:path extrusionOk="0" h="165" w="401">
                  <a:moveTo>
                    <a:pt x="45" y="0"/>
                  </a:moveTo>
                  <a:cubicBezTo>
                    <a:pt x="31" y="0"/>
                    <a:pt x="16" y="3"/>
                    <a:pt x="1" y="8"/>
                  </a:cubicBezTo>
                  <a:cubicBezTo>
                    <a:pt x="49" y="44"/>
                    <a:pt x="116" y="56"/>
                    <a:pt x="170" y="68"/>
                  </a:cubicBezTo>
                  <a:cubicBezTo>
                    <a:pt x="249" y="92"/>
                    <a:pt x="315" y="129"/>
                    <a:pt x="388" y="165"/>
                  </a:cubicBezTo>
                  <a:cubicBezTo>
                    <a:pt x="400" y="165"/>
                    <a:pt x="400" y="159"/>
                    <a:pt x="400" y="159"/>
                  </a:cubicBezTo>
                  <a:cubicBezTo>
                    <a:pt x="340" y="111"/>
                    <a:pt x="279" y="74"/>
                    <a:pt x="206" y="50"/>
                  </a:cubicBezTo>
                  <a:cubicBezTo>
                    <a:pt x="154" y="31"/>
                    <a:pt x="101" y="0"/>
                    <a:pt x="4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flipH="1">
              <a:off x="2292930" y="3472870"/>
              <a:ext cx="24227" cy="6246"/>
            </a:xfrm>
            <a:custGeom>
              <a:rect b="b" l="l" r="r" t="t"/>
              <a:pathLst>
                <a:path extrusionOk="0" h="33" w="128">
                  <a:moveTo>
                    <a:pt x="43" y="0"/>
                  </a:moveTo>
                  <a:cubicBezTo>
                    <a:pt x="30" y="0"/>
                    <a:pt x="16" y="2"/>
                    <a:pt x="1" y="5"/>
                  </a:cubicBezTo>
                  <a:cubicBezTo>
                    <a:pt x="22" y="26"/>
                    <a:pt x="51" y="33"/>
                    <a:pt x="81" y="33"/>
                  </a:cubicBezTo>
                  <a:cubicBezTo>
                    <a:pt x="95" y="33"/>
                    <a:pt x="109" y="32"/>
                    <a:pt x="122" y="30"/>
                  </a:cubicBezTo>
                  <a:cubicBezTo>
                    <a:pt x="128" y="30"/>
                    <a:pt x="128" y="12"/>
                    <a:pt x="122" y="12"/>
                  </a:cubicBezTo>
                  <a:cubicBezTo>
                    <a:pt x="97" y="7"/>
                    <a:pt x="72" y="0"/>
                    <a:pt x="4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flipH="1">
              <a:off x="2292930" y="3472870"/>
              <a:ext cx="24227" cy="6246"/>
            </a:xfrm>
            <a:custGeom>
              <a:rect b="b" l="l" r="r" t="t"/>
              <a:pathLst>
                <a:path extrusionOk="0" h="33" w="128">
                  <a:moveTo>
                    <a:pt x="43" y="0"/>
                  </a:moveTo>
                  <a:cubicBezTo>
                    <a:pt x="30" y="0"/>
                    <a:pt x="16" y="2"/>
                    <a:pt x="1" y="5"/>
                  </a:cubicBezTo>
                  <a:cubicBezTo>
                    <a:pt x="22" y="26"/>
                    <a:pt x="51" y="33"/>
                    <a:pt x="81" y="33"/>
                  </a:cubicBezTo>
                  <a:cubicBezTo>
                    <a:pt x="95" y="33"/>
                    <a:pt x="109" y="32"/>
                    <a:pt x="122" y="30"/>
                  </a:cubicBezTo>
                  <a:cubicBezTo>
                    <a:pt x="128" y="30"/>
                    <a:pt x="128" y="12"/>
                    <a:pt x="122" y="12"/>
                  </a:cubicBezTo>
                  <a:cubicBezTo>
                    <a:pt x="97" y="7"/>
                    <a:pt x="72" y="0"/>
                    <a:pt x="4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flipH="1">
              <a:off x="2324917" y="3636967"/>
              <a:ext cx="30094" cy="13438"/>
            </a:xfrm>
            <a:custGeom>
              <a:rect b="b" l="l" r="r" t="t"/>
              <a:pathLst>
                <a:path extrusionOk="0" h="71" w="159">
                  <a:moveTo>
                    <a:pt x="48" y="1"/>
                  </a:moveTo>
                  <a:cubicBezTo>
                    <a:pt x="33" y="1"/>
                    <a:pt x="17" y="4"/>
                    <a:pt x="1" y="10"/>
                  </a:cubicBezTo>
                  <a:cubicBezTo>
                    <a:pt x="43" y="47"/>
                    <a:pt x="98" y="65"/>
                    <a:pt x="152" y="71"/>
                  </a:cubicBezTo>
                  <a:cubicBezTo>
                    <a:pt x="158" y="71"/>
                    <a:pt x="158" y="65"/>
                    <a:pt x="158" y="53"/>
                  </a:cubicBezTo>
                  <a:cubicBezTo>
                    <a:pt x="123" y="22"/>
                    <a:pt x="88" y="1"/>
                    <a:pt x="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flipH="1">
              <a:off x="2324917" y="3636967"/>
              <a:ext cx="30094" cy="13438"/>
            </a:xfrm>
            <a:custGeom>
              <a:rect b="b" l="l" r="r" t="t"/>
              <a:pathLst>
                <a:path extrusionOk="0" h="71" w="159">
                  <a:moveTo>
                    <a:pt x="48" y="1"/>
                  </a:moveTo>
                  <a:cubicBezTo>
                    <a:pt x="33" y="1"/>
                    <a:pt x="17" y="4"/>
                    <a:pt x="1" y="10"/>
                  </a:cubicBezTo>
                  <a:cubicBezTo>
                    <a:pt x="43" y="47"/>
                    <a:pt x="98" y="65"/>
                    <a:pt x="152" y="71"/>
                  </a:cubicBezTo>
                  <a:cubicBezTo>
                    <a:pt x="158" y="71"/>
                    <a:pt x="158" y="65"/>
                    <a:pt x="158" y="53"/>
                  </a:cubicBezTo>
                  <a:cubicBezTo>
                    <a:pt x="123" y="22"/>
                    <a:pt x="88" y="1"/>
                    <a:pt x="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flipH="1">
              <a:off x="2280249" y="3689206"/>
              <a:ext cx="248890" cy="363398"/>
            </a:xfrm>
            <a:custGeom>
              <a:rect b="b" l="l" r="r" t="t"/>
              <a:pathLst>
                <a:path extrusionOk="0" h="1920" w="1315">
                  <a:moveTo>
                    <a:pt x="600" y="1"/>
                  </a:moveTo>
                  <a:lnTo>
                    <a:pt x="467" y="406"/>
                  </a:lnTo>
                  <a:lnTo>
                    <a:pt x="321" y="818"/>
                  </a:lnTo>
                  <a:lnTo>
                    <a:pt x="170" y="1218"/>
                  </a:lnTo>
                  <a:lnTo>
                    <a:pt x="1" y="1617"/>
                  </a:lnTo>
                  <a:lnTo>
                    <a:pt x="751" y="1920"/>
                  </a:lnTo>
                  <a:lnTo>
                    <a:pt x="909" y="1496"/>
                  </a:lnTo>
                  <a:lnTo>
                    <a:pt x="1054" y="1066"/>
                  </a:lnTo>
                  <a:lnTo>
                    <a:pt x="1193" y="636"/>
                  </a:lnTo>
                  <a:cubicBezTo>
                    <a:pt x="1230" y="491"/>
                    <a:pt x="1272" y="346"/>
                    <a:pt x="1314" y="207"/>
                  </a:cubicBezTo>
                  <a:lnTo>
                    <a:pt x="600"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flipH="1">
              <a:off x="2280438" y="3701887"/>
              <a:ext cx="119240" cy="39368"/>
            </a:xfrm>
            <a:custGeom>
              <a:rect b="b" l="l" r="r" t="t"/>
              <a:pathLst>
                <a:path extrusionOk="0" h="208" w="630">
                  <a:moveTo>
                    <a:pt x="7" y="0"/>
                  </a:moveTo>
                  <a:cubicBezTo>
                    <a:pt x="1" y="0"/>
                    <a:pt x="1" y="6"/>
                    <a:pt x="7" y="6"/>
                  </a:cubicBezTo>
                  <a:cubicBezTo>
                    <a:pt x="201" y="79"/>
                    <a:pt x="406" y="170"/>
                    <a:pt x="612" y="206"/>
                  </a:cubicBezTo>
                  <a:cubicBezTo>
                    <a:pt x="613" y="207"/>
                    <a:pt x="614" y="207"/>
                    <a:pt x="614" y="207"/>
                  </a:cubicBezTo>
                  <a:cubicBezTo>
                    <a:pt x="621" y="207"/>
                    <a:pt x="629" y="187"/>
                    <a:pt x="618" y="182"/>
                  </a:cubicBezTo>
                  <a:cubicBezTo>
                    <a:pt x="437" y="67"/>
                    <a:pt x="219" y="18"/>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flipH="1">
              <a:off x="2280438" y="3701887"/>
              <a:ext cx="119240" cy="39368"/>
            </a:xfrm>
            <a:custGeom>
              <a:rect b="b" l="l" r="r" t="t"/>
              <a:pathLst>
                <a:path extrusionOk="0" h="208" w="630">
                  <a:moveTo>
                    <a:pt x="7" y="0"/>
                  </a:moveTo>
                  <a:cubicBezTo>
                    <a:pt x="1" y="0"/>
                    <a:pt x="1" y="6"/>
                    <a:pt x="7" y="6"/>
                  </a:cubicBezTo>
                  <a:cubicBezTo>
                    <a:pt x="201" y="79"/>
                    <a:pt x="406" y="170"/>
                    <a:pt x="612" y="206"/>
                  </a:cubicBezTo>
                  <a:cubicBezTo>
                    <a:pt x="613" y="207"/>
                    <a:pt x="614" y="207"/>
                    <a:pt x="614" y="207"/>
                  </a:cubicBezTo>
                  <a:cubicBezTo>
                    <a:pt x="621" y="207"/>
                    <a:pt x="629" y="187"/>
                    <a:pt x="618" y="182"/>
                  </a:cubicBezTo>
                  <a:cubicBezTo>
                    <a:pt x="437" y="67"/>
                    <a:pt x="219" y="18"/>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flipH="1">
              <a:off x="2280249" y="3737091"/>
              <a:ext cx="54131" cy="162583"/>
            </a:xfrm>
            <a:custGeom>
              <a:rect b="b" l="l" r="r" t="t"/>
              <a:pathLst>
                <a:path extrusionOk="0" h="859" w="286">
                  <a:moveTo>
                    <a:pt x="269" y="0"/>
                  </a:moveTo>
                  <a:cubicBezTo>
                    <a:pt x="263" y="0"/>
                    <a:pt x="258" y="3"/>
                    <a:pt x="255" y="8"/>
                  </a:cubicBezTo>
                  <a:cubicBezTo>
                    <a:pt x="201" y="147"/>
                    <a:pt x="158" y="287"/>
                    <a:pt x="122" y="426"/>
                  </a:cubicBezTo>
                  <a:cubicBezTo>
                    <a:pt x="86" y="571"/>
                    <a:pt x="43" y="710"/>
                    <a:pt x="1" y="850"/>
                  </a:cubicBezTo>
                  <a:cubicBezTo>
                    <a:pt x="1" y="856"/>
                    <a:pt x="2" y="859"/>
                    <a:pt x="4" y="859"/>
                  </a:cubicBezTo>
                  <a:cubicBezTo>
                    <a:pt x="5" y="859"/>
                    <a:pt x="7" y="856"/>
                    <a:pt x="7" y="850"/>
                  </a:cubicBezTo>
                  <a:cubicBezTo>
                    <a:pt x="61" y="716"/>
                    <a:pt x="110" y="577"/>
                    <a:pt x="152" y="438"/>
                  </a:cubicBezTo>
                  <a:cubicBezTo>
                    <a:pt x="201" y="299"/>
                    <a:pt x="237" y="153"/>
                    <a:pt x="285" y="20"/>
                  </a:cubicBezTo>
                  <a:cubicBezTo>
                    <a:pt x="285" y="6"/>
                    <a:pt x="277" y="0"/>
                    <a:pt x="269"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flipH="1">
              <a:off x="2280249" y="3737091"/>
              <a:ext cx="54131" cy="162583"/>
            </a:xfrm>
            <a:custGeom>
              <a:rect b="b" l="l" r="r" t="t"/>
              <a:pathLst>
                <a:path extrusionOk="0" h="859" w="286">
                  <a:moveTo>
                    <a:pt x="269" y="0"/>
                  </a:moveTo>
                  <a:cubicBezTo>
                    <a:pt x="263" y="0"/>
                    <a:pt x="258" y="3"/>
                    <a:pt x="255" y="8"/>
                  </a:cubicBezTo>
                  <a:cubicBezTo>
                    <a:pt x="201" y="147"/>
                    <a:pt x="158" y="287"/>
                    <a:pt x="122" y="426"/>
                  </a:cubicBezTo>
                  <a:cubicBezTo>
                    <a:pt x="86" y="571"/>
                    <a:pt x="43" y="710"/>
                    <a:pt x="1" y="850"/>
                  </a:cubicBezTo>
                  <a:cubicBezTo>
                    <a:pt x="1" y="856"/>
                    <a:pt x="2" y="859"/>
                    <a:pt x="4" y="859"/>
                  </a:cubicBezTo>
                  <a:cubicBezTo>
                    <a:pt x="5" y="859"/>
                    <a:pt x="7" y="856"/>
                    <a:pt x="7" y="850"/>
                  </a:cubicBezTo>
                  <a:cubicBezTo>
                    <a:pt x="61" y="716"/>
                    <a:pt x="110" y="577"/>
                    <a:pt x="152" y="438"/>
                  </a:cubicBezTo>
                  <a:cubicBezTo>
                    <a:pt x="201" y="299"/>
                    <a:pt x="237" y="153"/>
                    <a:pt x="285" y="20"/>
                  </a:cubicBezTo>
                  <a:cubicBezTo>
                    <a:pt x="285" y="6"/>
                    <a:pt x="277" y="0"/>
                    <a:pt x="269"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flipH="1">
              <a:off x="2300879" y="3732738"/>
              <a:ext cx="166368" cy="316459"/>
            </a:xfrm>
            <a:custGeom>
              <a:rect b="b" l="l" r="r" t="t"/>
              <a:pathLst>
                <a:path extrusionOk="0" h="1672" w="879">
                  <a:moveTo>
                    <a:pt x="539" y="1"/>
                  </a:moveTo>
                  <a:lnTo>
                    <a:pt x="485" y="152"/>
                  </a:lnTo>
                  <a:cubicBezTo>
                    <a:pt x="509" y="164"/>
                    <a:pt x="521" y="164"/>
                    <a:pt x="545" y="170"/>
                  </a:cubicBezTo>
                  <a:cubicBezTo>
                    <a:pt x="558" y="176"/>
                    <a:pt x="576" y="176"/>
                    <a:pt x="588" y="182"/>
                  </a:cubicBezTo>
                  <a:cubicBezTo>
                    <a:pt x="606" y="195"/>
                    <a:pt x="618" y="201"/>
                    <a:pt x="630" y="207"/>
                  </a:cubicBezTo>
                  <a:lnTo>
                    <a:pt x="697" y="255"/>
                  </a:lnTo>
                  <a:cubicBezTo>
                    <a:pt x="733" y="285"/>
                    <a:pt x="757" y="316"/>
                    <a:pt x="757" y="316"/>
                  </a:cubicBezTo>
                  <a:lnTo>
                    <a:pt x="673" y="316"/>
                  </a:lnTo>
                  <a:cubicBezTo>
                    <a:pt x="630" y="316"/>
                    <a:pt x="570" y="297"/>
                    <a:pt x="515" y="285"/>
                  </a:cubicBezTo>
                  <a:cubicBezTo>
                    <a:pt x="491" y="273"/>
                    <a:pt x="479" y="267"/>
                    <a:pt x="455" y="261"/>
                  </a:cubicBezTo>
                  <a:cubicBezTo>
                    <a:pt x="449" y="291"/>
                    <a:pt x="430" y="322"/>
                    <a:pt x="424" y="352"/>
                  </a:cubicBezTo>
                  <a:cubicBezTo>
                    <a:pt x="430" y="352"/>
                    <a:pt x="449" y="352"/>
                    <a:pt x="455" y="358"/>
                  </a:cubicBezTo>
                  <a:cubicBezTo>
                    <a:pt x="479" y="370"/>
                    <a:pt x="497" y="382"/>
                    <a:pt x="515" y="400"/>
                  </a:cubicBezTo>
                  <a:cubicBezTo>
                    <a:pt x="521" y="406"/>
                    <a:pt x="527" y="412"/>
                    <a:pt x="527" y="419"/>
                  </a:cubicBezTo>
                  <a:cubicBezTo>
                    <a:pt x="527" y="419"/>
                    <a:pt x="527" y="431"/>
                    <a:pt x="539" y="431"/>
                  </a:cubicBezTo>
                  <a:lnTo>
                    <a:pt x="527" y="437"/>
                  </a:lnTo>
                  <a:cubicBezTo>
                    <a:pt x="521" y="443"/>
                    <a:pt x="515" y="443"/>
                    <a:pt x="497" y="449"/>
                  </a:cubicBezTo>
                  <a:cubicBezTo>
                    <a:pt x="484" y="458"/>
                    <a:pt x="464" y="463"/>
                    <a:pt x="445" y="463"/>
                  </a:cubicBezTo>
                  <a:cubicBezTo>
                    <a:pt x="438" y="463"/>
                    <a:pt x="431" y="463"/>
                    <a:pt x="424" y="461"/>
                  </a:cubicBezTo>
                  <a:cubicBezTo>
                    <a:pt x="418" y="461"/>
                    <a:pt x="400" y="449"/>
                    <a:pt x="394" y="443"/>
                  </a:cubicBezTo>
                  <a:cubicBezTo>
                    <a:pt x="340" y="600"/>
                    <a:pt x="279" y="770"/>
                    <a:pt x="218" y="927"/>
                  </a:cubicBezTo>
                  <a:cubicBezTo>
                    <a:pt x="237" y="933"/>
                    <a:pt x="249" y="933"/>
                    <a:pt x="267" y="945"/>
                  </a:cubicBezTo>
                  <a:cubicBezTo>
                    <a:pt x="327" y="963"/>
                    <a:pt x="376" y="1006"/>
                    <a:pt x="418" y="1036"/>
                  </a:cubicBezTo>
                  <a:cubicBezTo>
                    <a:pt x="436" y="1048"/>
                    <a:pt x="455" y="1066"/>
                    <a:pt x="461" y="1078"/>
                  </a:cubicBezTo>
                  <a:cubicBezTo>
                    <a:pt x="467" y="1097"/>
                    <a:pt x="479" y="1103"/>
                    <a:pt x="479" y="1103"/>
                  </a:cubicBezTo>
                  <a:lnTo>
                    <a:pt x="394" y="1103"/>
                  </a:lnTo>
                  <a:cubicBezTo>
                    <a:pt x="346" y="1097"/>
                    <a:pt x="279" y="1078"/>
                    <a:pt x="225" y="1054"/>
                  </a:cubicBezTo>
                  <a:cubicBezTo>
                    <a:pt x="212" y="1048"/>
                    <a:pt x="206" y="1042"/>
                    <a:pt x="188" y="1042"/>
                  </a:cubicBezTo>
                  <a:cubicBezTo>
                    <a:pt x="176" y="1097"/>
                    <a:pt x="152" y="1139"/>
                    <a:pt x="128" y="1193"/>
                  </a:cubicBezTo>
                  <a:cubicBezTo>
                    <a:pt x="146" y="1193"/>
                    <a:pt x="158" y="1200"/>
                    <a:pt x="164" y="1200"/>
                  </a:cubicBezTo>
                  <a:cubicBezTo>
                    <a:pt x="188" y="1206"/>
                    <a:pt x="212" y="1230"/>
                    <a:pt x="225" y="1254"/>
                  </a:cubicBezTo>
                  <a:cubicBezTo>
                    <a:pt x="237" y="1260"/>
                    <a:pt x="243" y="1278"/>
                    <a:pt x="243" y="1284"/>
                  </a:cubicBezTo>
                  <a:lnTo>
                    <a:pt x="243" y="1290"/>
                  </a:lnTo>
                  <a:lnTo>
                    <a:pt x="243" y="1296"/>
                  </a:lnTo>
                  <a:cubicBezTo>
                    <a:pt x="243" y="1296"/>
                    <a:pt x="237" y="1296"/>
                    <a:pt x="237" y="1309"/>
                  </a:cubicBezTo>
                  <a:cubicBezTo>
                    <a:pt x="225" y="1309"/>
                    <a:pt x="212" y="1315"/>
                    <a:pt x="206" y="1315"/>
                  </a:cubicBezTo>
                  <a:cubicBezTo>
                    <a:pt x="199" y="1316"/>
                    <a:pt x="192" y="1317"/>
                    <a:pt x="184" y="1317"/>
                  </a:cubicBezTo>
                  <a:cubicBezTo>
                    <a:pt x="165" y="1317"/>
                    <a:pt x="145" y="1313"/>
                    <a:pt x="128" y="1309"/>
                  </a:cubicBezTo>
                  <a:cubicBezTo>
                    <a:pt x="116" y="1296"/>
                    <a:pt x="103" y="1290"/>
                    <a:pt x="97" y="1284"/>
                  </a:cubicBezTo>
                  <a:lnTo>
                    <a:pt x="1" y="1533"/>
                  </a:lnTo>
                  <a:lnTo>
                    <a:pt x="370" y="1672"/>
                  </a:lnTo>
                  <a:lnTo>
                    <a:pt x="509" y="1284"/>
                  </a:lnTo>
                  <a:cubicBezTo>
                    <a:pt x="551" y="1151"/>
                    <a:pt x="588" y="1024"/>
                    <a:pt x="636" y="897"/>
                  </a:cubicBezTo>
                  <a:cubicBezTo>
                    <a:pt x="673" y="770"/>
                    <a:pt x="721" y="636"/>
                    <a:pt x="757" y="509"/>
                  </a:cubicBezTo>
                  <a:cubicBezTo>
                    <a:pt x="800" y="382"/>
                    <a:pt x="842" y="255"/>
                    <a:pt x="878" y="122"/>
                  </a:cubicBezTo>
                  <a:lnTo>
                    <a:pt x="539"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flipH="1">
              <a:off x="2329459" y="3749772"/>
              <a:ext cx="89714" cy="33690"/>
            </a:xfrm>
            <a:custGeom>
              <a:rect b="b" l="l" r="r" t="t"/>
              <a:pathLst>
                <a:path extrusionOk="0" h="178" w="474">
                  <a:moveTo>
                    <a:pt x="54" y="0"/>
                  </a:moveTo>
                  <a:cubicBezTo>
                    <a:pt x="36" y="0"/>
                    <a:pt x="18" y="3"/>
                    <a:pt x="1" y="8"/>
                  </a:cubicBezTo>
                  <a:cubicBezTo>
                    <a:pt x="73" y="56"/>
                    <a:pt x="164" y="56"/>
                    <a:pt x="249" y="86"/>
                  </a:cubicBezTo>
                  <a:cubicBezTo>
                    <a:pt x="322" y="111"/>
                    <a:pt x="388" y="141"/>
                    <a:pt x="467" y="177"/>
                  </a:cubicBezTo>
                  <a:cubicBezTo>
                    <a:pt x="467" y="177"/>
                    <a:pt x="473" y="171"/>
                    <a:pt x="467" y="171"/>
                  </a:cubicBezTo>
                  <a:cubicBezTo>
                    <a:pt x="400" y="117"/>
                    <a:pt x="328" y="86"/>
                    <a:pt x="255" y="56"/>
                  </a:cubicBezTo>
                  <a:cubicBezTo>
                    <a:pt x="193" y="32"/>
                    <a:pt x="123" y="0"/>
                    <a:pt x="5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flipH="1">
              <a:off x="2329459" y="3749772"/>
              <a:ext cx="89714" cy="33690"/>
            </a:xfrm>
            <a:custGeom>
              <a:rect b="b" l="l" r="r" t="t"/>
              <a:pathLst>
                <a:path extrusionOk="0" h="178" w="474">
                  <a:moveTo>
                    <a:pt x="54" y="0"/>
                  </a:moveTo>
                  <a:cubicBezTo>
                    <a:pt x="36" y="0"/>
                    <a:pt x="18" y="3"/>
                    <a:pt x="1" y="8"/>
                  </a:cubicBezTo>
                  <a:cubicBezTo>
                    <a:pt x="73" y="56"/>
                    <a:pt x="164" y="56"/>
                    <a:pt x="249" y="86"/>
                  </a:cubicBezTo>
                  <a:cubicBezTo>
                    <a:pt x="322" y="111"/>
                    <a:pt x="388" y="141"/>
                    <a:pt x="467" y="177"/>
                  </a:cubicBezTo>
                  <a:cubicBezTo>
                    <a:pt x="467" y="177"/>
                    <a:pt x="473" y="171"/>
                    <a:pt x="467" y="171"/>
                  </a:cubicBezTo>
                  <a:cubicBezTo>
                    <a:pt x="400" y="117"/>
                    <a:pt x="328" y="86"/>
                    <a:pt x="255" y="56"/>
                  </a:cubicBezTo>
                  <a:cubicBezTo>
                    <a:pt x="193" y="32"/>
                    <a:pt x="123" y="0"/>
                    <a:pt x="5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flipH="1">
              <a:off x="2384537" y="3895321"/>
              <a:ext cx="77033" cy="40504"/>
            </a:xfrm>
            <a:custGeom>
              <a:rect b="b" l="l" r="r" t="t"/>
              <a:pathLst>
                <a:path extrusionOk="0" h="214" w="407">
                  <a:moveTo>
                    <a:pt x="15" y="1"/>
                  </a:moveTo>
                  <a:cubicBezTo>
                    <a:pt x="10" y="1"/>
                    <a:pt x="5" y="1"/>
                    <a:pt x="1" y="1"/>
                  </a:cubicBezTo>
                  <a:cubicBezTo>
                    <a:pt x="43" y="44"/>
                    <a:pt x="116" y="62"/>
                    <a:pt x="176" y="86"/>
                  </a:cubicBezTo>
                  <a:cubicBezTo>
                    <a:pt x="255" y="117"/>
                    <a:pt x="334" y="165"/>
                    <a:pt x="400" y="213"/>
                  </a:cubicBezTo>
                  <a:cubicBezTo>
                    <a:pt x="406" y="213"/>
                    <a:pt x="406" y="207"/>
                    <a:pt x="406" y="207"/>
                  </a:cubicBezTo>
                  <a:cubicBezTo>
                    <a:pt x="346" y="153"/>
                    <a:pt x="279" y="104"/>
                    <a:pt x="213" y="74"/>
                  </a:cubicBezTo>
                  <a:cubicBezTo>
                    <a:pt x="150" y="40"/>
                    <a:pt x="83" y="1"/>
                    <a:pt x="1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flipH="1">
              <a:off x="2384537" y="3895321"/>
              <a:ext cx="77033" cy="40504"/>
            </a:xfrm>
            <a:custGeom>
              <a:rect b="b" l="l" r="r" t="t"/>
              <a:pathLst>
                <a:path extrusionOk="0" h="214" w="407">
                  <a:moveTo>
                    <a:pt x="15" y="1"/>
                  </a:moveTo>
                  <a:cubicBezTo>
                    <a:pt x="10" y="1"/>
                    <a:pt x="5" y="1"/>
                    <a:pt x="1" y="1"/>
                  </a:cubicBezTo>
                  <a:cubicBezTo>
                    <a:pt x="43" y="44"/>
                    <a:pt x="116" y="62"/>
                    <a:pt x="176" y="86"/>
                  </a:cubicBezTo>
                  <a:cubicBezTo>
                    <a:pt x="255" y="117"/>
                    <a:pt x="334" y="165"/>
                    <a:pt x="400" y="213"/>
                  </a:cubicBezTo>
                  <a:cubicBezTo>
                    <a:pt x="406" y="213"/>
                    <a:pt x="406" y="207"/>
                    <a:pt x="406" y="207"/>
                  </a:cubicBezTo>
                  <a:cubicBezTo>
                    <a:pt x="346" y="153"/>
                    <a:pt x="279" y="104"/>
                    <a:pt x="213" y="74"/>
                  </a:cubicBezTo>
                  <a:cubicBezTo>
                    <a:pt x="150" y="40"/>
                    <a:pt x="83" y="1"/>
                    <a:pt x="1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flipH="1">
              <a:off x="2379994" y="3793872"/>
              <a:ext cx="25362" cy="9085"/>
            </a:xfrm>
            <a:custGeom>
              <a:rect b="b" l="l" r="r" t="t"/>
              <a:pathLst>
                <a:path extrusionOk="0" h="48" w="134">
                  <a:moveTo>
                    <a:pt x="30" y="1"/>
                  </a:moveTo>
                  <a:cubicBezTo>
                    <a:pt x="20" y="1"/>
                    <a:pt x="10" y="2"/>
                    <a:pt x="0" y="5"/>
                  </a:cubicBezTo>
                  <a:cubicBezTo>
                    <a:pt x="31" y="35"/>
                    <a:pt x="79" y="47"/>
                    <a:pt x="128" y="47"/>
                  </a:cubicBezTo>
                  <a:cubicBezTo>
                    <a:pt x="134" y="47"/>
                    <a:pt x="134" y="35"/>
                    <a:pt x="128" y="29"/>
                  </a:cubicBezTo>
                  <a:cubicBezTo>
                    <a:pt x="99" y="15"/>
                    <a:pt x="64" y="1"/>
                    <a:pt x="3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flipH="1">
              <a:off x="2379994" y="3793872"/>
              <a:ext cx="25362" cy="9085"/>
            </a:xfrm>
            <a:custGeom>
              <a:rect b="b" l="l" r="r" t="t"/>
              <a:pathLst>
                <a:path extrusionOk="0" h="48" w="134">
                  <a:moveTo>
                    <a:pt x="30" y="1"/>
                  </a:moveTo>
                  <a:cubicBezTo>
                    <a:pt x="20" y="1"/>
                    <a:pt x="10" y="2"/>
                    <a:pt x="0" y="5"/>
                  </a:cubicBezTo>
                  <a:cubicBezTo>
                    <a:pt x="31" y="35"/>
                    <a:pt x="79" y="47"/>
                    <a:pt x="128" y="47"/>
                  </a:cubicBezTo>
                  <a:cubicBezTo>
                    <a:pt x="134" y="47"/>
                    <a:pt x="134" y="35"/>
                    <a:pt x="128" y="29"/>
                  </a:cubicBezTo>
                  <a:cubicBezTo>
                    <a:pt x="99" y="15"/>
                    <a:pt x="64" y="1"/>
                    <a:pt x="3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flipH="1">
              <a:off x="2386808" y="3995255"/>
              <a:ext cx="285608" cy="371348"/>
            </a:xfrm>
            <a:custGeom>
              <a:rect b="b" l="l" r="r" t="t"/>
              <a:pathLst>
                <a:path extrusionOk="0" h="1962" w="1509">
                  <a:moveTo>
                    <a:pt x="758" y="0"/>
                  </a:moveTo>
                  <a:lnTo>
                    <a:pt x="582" y="394"/>
                  </a:lnTo>
                  <a:lnTo>
                    <a:pt x="406" y="787"/>
                  </a:lnTo>
                  <a:lnTo>
                    <a:pt x="207" y="1175"/>
                  </a:lnTo>
                  <a:lnTo>
                    <a:pt x="1" y="1562"/>
                  </a:lnTo>
                  <a:lnTo>
                    <a:pt x="788" y="1962"/>
                  </a:lnTo>
                  <a:lnTo>
                    <a:pt x="982" y="1556"/>
                  </a:lnTo>
                  <a:lnTo>
                    <a:pt x="1169" y="1144"/>
                  </a:lnTo>
                  <a:lnTo>
                    <a:pt x="1339" y="727"/>
                  </a:lnTo>
                  <a:lnTo>
                    <a:pt x="1508" y="303"/>
                  </a:lnTo>
                  <a:lnTo>
                    <a:pt x="75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flipH="1">
              <a:off x="2387186" y="4010018"/>
              <a:ext cx="124729" cy="55456"/>
            </a:xfrm>
            <a:custGeom>
              <a:rect b="b" l="l" r="r" t="t"/>
              <a:pathLst>
                <a:path extrusionOk="0" h="293" w="659">
                  <a:moveTo>
                    <a:pt x="12" y="1"/>
                  </a:moveTo>
                  <a:cubicBezTo>
                    <a:pt x="0" y="1"/>
                    <a:pt x="0" y="7"/>
                    <a:pt x="0" y="7"/>
                  </a:cubicBezTo>
                  <a:cubicBezTo>
                    <a:pt x="206" y="104"/>
                    <a:pt x="418" y="219"/>
                    <a:pt x="636" y="285"/>
                  </a:cubicBezTo>
                  <a:cubicBezTo>
                    <a:pt x="641" y="290"/>
                    <a:pt x="645" y="292"/>
                    <a:pt x="648" y="292"/>
                  </a:cubicBezTo>
                  <a:cubicBezTo>
                    <a:pt x="657" y="292"/>
                    <a:pt x="659" y="278"/>
                    <a:pt x="654" y="273"/>
                  </a:cubicBezTo>
                  <a:cubicBezTo>
                    <a:pt x="473" y="128"/>
                    <a:pt x="230" y="55"/>
                    <a:pt x="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flipH="1">
              <a:off x="2387186" y="4010018"/>
              <a:ext cx="124729" cy="55456"/>
            </a:xfrm>
            <a:custGeom>
              <a:rect b="b" l="l" r="r" t="t"/>
              <a:pathLst>
                <a:path extrusionOk="0" h="293" w="659">
                  <a:moveTo>
                    <a:pt x="12" y="1"/>
                  </a:moveTo>
                  <a:cubicBezTo>
                    <a:pt x="0" y="1"/>
                    <a:pt x="0" y="7"/>
                    <a:pt x="0" y="7"/>
                  </a:cubicBezTo>
                  <a:cubicBezTo>
                    <a:pt x="206" y="104"/>
                    <a:pt x="418" y="219"/>
                    <a:pt x="636" y="285"/>
                  </a:cubicBezTo>
                  <a:cubicBezTo>
                    <a:pt x="641" y="290"/>
                    <a:pt x="645" y="292"/>
                    <a:pt x="648" y="292"/>
                  </a:cubicBezTo>
                  <a:cubicBezTo>
                    <a:pt x="657" y="292"/>
                    <a:pt x="659" y="278"/>
                    <a:pt x="654" y="273"/>
                  </a:cubicBezTo>
                  <a:cubicBezTo>
                    <a:pt x="473" y="128"/>
                    <a:pt x="230" y="55"/>
                    <a:pt x="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flipH="1">
              <a:off x="2386429" y="4062257"/>
              <a:ext cx="70598" cy="156526"/>
            </a:xfrm>
            <a:custGeom>
              <a:rect b="b" l="l" r="r" t="t"/>
              <a:pathLst>
                <a:path extrusionOk="0" h="827" w="373">
                  <a:moveTo>
                    <a:pt x="351" y="1"/>
                  </a:moveTo>
                  <a:cubicBezTo>
                    <a:pt x="346" y="1"/>
                    <a:pt x="342" y="4"/>
                    <a:pt x="340" y="9"/>
                  </a:cubicBezTo>
                  <a:cubicBezTo>
                    <a:pt x="273" y="143"/>
                    <a:pt x="219" y="276"/>
                    <a:pt x="164" y="409"/>
                  </a:cubicBezTo>
                  <a:cubicBezTo>
                    <a:pt x="116" y="548"/>
                    <a:pt x="62" y="688"/>
                    <a:pt x="1" y="821"/>
                  </a:cubicBezTo>
                  <a:cubicBezTo>
                    <a:pt x="1" y="827"/>
                    <a:pt x="7" y="827"/>
                    <a:pt x="7" y="827"/>
                  </a:cubicBezTo>
                  <a:cubicBezTo>
                    <a:pt x="74" y="700"/>
                    <a:pt x="134" y="560"/>
                    <a:pt x="195" y="433"/>
                  </a:cubicBezTo>
                  <a:cubicBezTo>
                    <a:pt x="255" y="300"/>
                    <a:pt x="310" y="161"/>
                    <a:pt x="364" y="34"/>
                  </a:cubicBezTo>
                  <a:cubicBezTo>
                    <a:pt x="372" y="13"/>
                    <a:pt x="361" y="1"/>
                    <a:pt x="35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flipH="1">
              <a:off x="2386429" y="4062257"/>
              <a:ext cx="70598" cy="156526"/>
            </a:xfrm>
            <a:custGeom>
              <a:rect b="b" l="l" r="r" t="t"/>
              <a:pathLst>
                <a:path extrusionOk="0" h="827" w="373">
                  <a:moveTo>
                    <a:pt x="351" y="1"/>
                  </a:moveTo>
                  <a:cubicBezTo>
                    <a:pt x="346" y="1"/>
                    <a:pt x="342" y="4"/>
                    <a:pt x="340" y="9"/>
                  </a:cubicBezTo>
                  <a:cubicBezTo>
                    <a:pt x="273" y="143"/>
                    <a:pt x="219" y="276"/>
                    <a:pt x="164" y="409"/>
                  </a:cubicBezTo>
                  <a:cubicBezTo>
                    <a:pt x="116" y="548"/>
                    <a:pt x="62" y="688"/>
                    <a:pt x="1" y="821"/>
                  </a:cubicBezTo>
                  <a:cubicBezTo>
                    <a:pt x="1" y="827"/>
                    <a:pt x="7" y="827"/>
                    <a:pt x="7" y="827"/>
                  </a:cubicBezTo>
                  <a:cubicBezTo>
                    <a:pt x="74" y="700"/>
                    <a:pt x="134" y="560"/>
                    <a:pt x="195" y="433"/>
                  </a:cubicBezTo>
                  <a:cubicBezTo>
                    <a:pt x="255" y="300"/>
                    <a:pt x="310" y="161"/>
                    <a:pt x="364" y="34"/>
                  </a:cubicBezTo>
                  <a:cubicBezTo>
                    <a:pt x="372" y="13"/>
                    <a:pt x="361" y="1"/>
                    <a:pt x="35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flipH="1">
              <a:off x="2410845" y="4049008"/>
              <a:ext cx="205358" cy="311917"/>
            </a:xfrm>
            <a:custGeom>
              <a:rect b="b" l="l" r="r" t="t"/>
              <a:pathLst>
                <a:path extrusionOk="0" h="1648" w="1085">
                  <a:moveTo>
                    <a:pt x="727" y="1"/>
                  </a:moveTo>
                  <a:lnTo>
                    <a:pt x="660" y="140"/>
                  </a:lnTo>
                  <a:cubicBezTo>
                    <a:pt x="679" y="152"/>
                    <a:pt x="703" y="158"/>
                    <a:pt x="721" y="164"/>
                  </a:cubicBezTo>
                  <a:lnTo>
                    <a:pt x="763" y="188"/>
                  </a:lnTo>
                  <a:cubicBezTo>
                    <a:pt x="781" y="195"/>
                    <a:pt x="794" y="201"/>
                    <a:pt x="800" y="207"/>
                  </a:cubicBezTo>
                  <a:cubicBezTo>
                    <a:pt x="824" y="225"/>
                    <a:pt x="854" y="249"/>
                    <a:pt x="872" y="261"/>
                  </a:cubicBezTo>
                  <a:cubicBezTo>
                    <a:pt x="909" y="303"/>
                    <a:pt x="933" y="328"/>
                    <a:pt x="933" y="328"/>
                  </a:cubicBezTo>
                  <a:lnTo>
                    <a:pt x="909" y="328"/>
                  </a:lnTo>
                  <a:cubicBezTo>
                    <a:pt x="890" y="328"/>
                    <a:pt x="872" y="328"/>
                    <a:pt x="848" y="322"/>
                  </a:cubicBezTo>
                  <a:cubicBezTo>
                    <a:pt x="794" y="316"/>
                    <a:pt x="733" y="291"/>
                    <a:pt x="672" y="267"/>
                  </a:cubicBezTo>
                  <a:cubicBezTo>
                    <a:pt x="648" y="261"/>
                    <a:pt x="630" y="249"/>
                    <a:pt x="612" y="237"/>
                  </a:cubicBezTo>
                  <a:lnTo>
                    <a:pt x="570" y="328"/>
                  </a:lnTo>
                  <a:cubicBezTo>
                    <a:pt x="576" y="328"/>
                    <a:pt x="588" y="340"/>
                    <a:pt x="600" y="340"/>
                  </a:cubicBezTo>
                  <a:cubicBezTo>
                    <a:pt x="624" y="346"/>
                    <a:pt x="642" y="370"/>
                    <a:pt x="660" y="394"/>
                  </a:cubicBezTo>
                  <a:cubicBezTo>
                    <a:pt x="666" y="400"/>
                    <a:pt x="672" y="412"/>
                    <a:pt x="672" y="425"/>
                  </a:cubicBezTo>
                  <a:lnTo>
                    <a:pt x="672" y="431"/>
                  </a:lnTo>
                  <a:cubicBezTo>
                    <a:pt x="672" y="431"/>
                    <a:pt x="666" y="431"/>
                    <a:pt x="666" y="437"/>
                  </a:cubicBezTo>
                  <a:cubicBezTo>
                    <a:pt x="660" y="443"/>
                    <a:pt x="642" y="443"/>
                    <a:pt x="636" y="455"/>
                  </a:cubicBezTo>
                  <a:cubicBezTo>
                    <a:pt x="627" y="457"/>
                    <a:pt x="618" y="458"/>
                    <a:pt x="607" y="458"/>
                  </a:cubicBezTo>
                  <a:cubicBezTo>
                    <a:pt x="590" y="458"/>
                    <a:pt x="571" y="454"/>
                    <a:pt x="551" y="443"/>
                  </a:cubicBezTo>
                  <a:cubicBezTo>
                    <a:pt x="539" y="437"/>
                    <a:pt x="533" y="431"/>
                    <a:pt x="521" y="425"/>
                  </a:cubicBezTo>
                  <a:lnTo>
                    <a:pt x="412" y="655"/>
                  </a:lnTo>
                  <a:lnTo>
                    <a:pt x="297" y="885"/>
                  </a:lnTo>
                  <a:lnTo>
                    <a:pt x="339" y="909"/>
                  </a:lnTo>
                  <a:cubicBezTo>
                    <a:pt x="400" y="939"/>
                    <a:pt x="455" y="982"/>
                    <a:pt x="491" y="1018"/>
                  </a:cubicBezTo>
                  <a:cubicBezTo>
                    <a:pt x="515" y="1036"/>
                    <a:pt x="533" y="1060"/>
                    <a:pt x="539" y="1072"/>
                  </a:cubicBezTo>
                  <a:cubicBezTo>
                    <a:pt x="545" y="1091"/>
                    <a:pt x="551" y="1097"/>
                    <a:pt x="551" y="1097"/>
                  </a:cubicBezTo>
                  <a:lnTo>
                    <a:pt x="533" y="1097"/>
                  </a:lnTo>
                  <a:cubicBezTo>
                    <a:pt x="515" y="1097"/>
                    <a:pt x="491" y="1091"/>
                    <a:pt x="461" y="1091"/>
                  </a:cubicBezTo>
                  <a:cubicBezTo>
                    <a:pt x="406" y="1072"/>
                    <a:pt x="346" y="1048"/>
                    <a:pt x="285" y="1018"/>
                  </a:cubicBezTo>
                  <a:cubicBezTo>
                    <a:pt x="273" y="1012"/>
                    <a:pt x="255" y="1006"/>
                    <a:pt x="249" y="1000"/>
                  </a:cubicBezTo>
                  <a:cubicBezTo>
                    <a:pt x="230" y="1042"/>
                    <a:pt x="206" y="1091"/>
                    <a:pt x="176" y="1139"/>
                  </a:cubicBezTo>
                  <a:cubicBezTo>
                    <a:pt x="188" y="1139"/>
                    <a:pt x="206" y="1151"/>
                    <a:pt x="218" y="1157"/>
                  </a:cubicBezTo>
                  <a:cubicBezTo>
                    <a:pt x="243" y="1169"/>
                    <a:pt x="267" y="1193"/>
                    <a:pt x="279" y="1218"/>
                  </a:cubicBezTo>
                  <a:cubicBezTo>
                    <a:pt x="285" y="1230"/>
                    <a:pt x="285" y="1242"/>
                    <a:pt x="297" y="1248"/>
                  </a:cubicBezTo>
                  <a:lnTo>
                    <a:pt x="297" y="1254"/>
                  </a:lnTo>
                  <a:lnTo>
                    <a:pt x="297" y="1260"/>
                  </a:lnTo>
                  <a:lnTo>
                    <a:pt x="279" y="1260"/>
                  </a:lnTo>
                  <a:cubicBezTo>
                    <a:pt x="273" y="1260"/>
                    <a:pt x="261" y="1272"/>
                    <a:pt x="243" y="1272"/>
                  </a:cubicBezTo>
                  <a:cubicBezTo>
                    <a:pt x="212" y="1272"/>
                    <a:pt x="182" y="1260"/>
                    <a:pt x="158" y="1248"/>
                  </a:cubicBezTo>
                  <a:cubicBezTo>
                    <a:pt x="146" y="1242"/>
                    <a:pt x="140" y="1230"/>
                    <a:pt x="122" y="1224"/>
                  </a:cubicBezTo>
                  <a:lnTo>
                    <a:pt x="0" y="1460"/>
                  </a:lnTo>
                  <a:lnTo>
                    <a:pt x="430" y="1648"/>
                  </a:lnTo>
                  <a:lnTo>
                    <a:pt x="600" y="1278"/>
                  </a:lnTo>
                  <a:cubicBezTo>
                    <a:pt x="654" y="1151"/>
                    <a:pt x="703" y="1030"/>
                    <a:pt x="757" y="909"/>
                  </a:cubicBezTo>
                  <a:cubicBezTo>
                    <a:pt x="812" y="788"/>
                    <a:pt x="866" y="655"/>
                    <a:pt x="915" y="534"/>
                  </a:cubicBezTo>
                  <a:cubicBezTo>
                    <a:pt x="969" y="412"/>
                    <a:pt x="1024" y="285"/>
                    <a:pt x="1084" y="164"/>
                  </a:cubicBezTo>
                  <a:lnTo>
                    <a:pt x="72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flipH="1">
              <a:off x="2444157" y="4057904"/>
              <a:ext cx="91796" cy="45236"/>
            </a:xfrm>
            <a:custGeom>
              <a:rect b="b" l="l" r="r" t="t"/>
              <a:pathLst>
                <a:path extrusionOk="0" h="239" w="485">
                  <a:moveTo>
                    <a:pt x="28" y="0"/>
                  </a:moveTo>
                  <a:cubicBezTo>
                    <a:pt x="19" y="0"/>
                    <a:pt x="10" y="1"/>
                    <a:pt x="0" y="2"/>
                  </a:cubicBezTo>
                  <a:cubicBezTo>
                    <a:pt x="67" y="63"/>
                    <a:pt x="170" y="81"/>
                    <a:pt x="248" y="117"/>
                  </a:cubicBezTo>
                  <a:cubicBezTo>
                    <a:pt x="327" y="154"/>
                    <a:pt x="400" y="196"/>
                    <a:pt x="479" y="238"/>
                  </a:cubicBezTo>
                  <a:cubicBezTo>
                    <a:pt x="479" y="238"/>
                    <a:pt x="485" y="238"/>
                    <a:pt x="479" y="232"/>
                  </a:cubicBezTo>
                  <a:cubicBezTo>
                    <a:pt x="412" y="172"/>
                    <a:pt x="333" y="123"/>
                    <a:pt x="261" y="87"/>
                  </a:cubicBezTo>
                  <a:cubicBezTo>
                    <a:pt x="189" y="49"/>
                    <a:pt x="113" y="0"/>
                    <a:pt x="28"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flipH="1">
              <a:off x="2512862" y="4196828"/>
              <a:ext cx="80440" cy="50724"/>
            </a:xfrm>
            <a:custGeom>
              <a:rect b="b" l="l" r="r" t="t"/>
              <a:pathLst>
                <a:path extrusionOk="0" h="268" w="425">
                  <a:moveTo>
                    <a:pt x="1" y="1"/>
                  </a:moveTo>
                  <a:cubicBezTo>
                    <a:pt x="49" y="55"/>
                    <a:pt x="122" y="79"/>
                    <a:pt x="182" y="110"/>
                  </a:cubicBezTo>
                  <a:cubicBezTo>
                    <a:pt x="267" y="152"/>
                    <a:pt x="340" y="207"/>
                    <a:pt x="418" y="267"/>
                  </a:cubicBezTo>
                  <a:cubicBezTo>
                    <a:pt x="424" y="267"/>
                    <a:pt x="424" y="261"/>
                    <a:pt x="424" y="261"/>
                  </a:cubicBezTo>
                  <a:cubicBezTo>
                    <a:pt x="364" y="195"/>
                    <a:pt x="297" y="146"/>
                    <a:pt x="218" y="104"/>
                  </a:cubicBezTo>
                  <a:cubicBezTo>
                    <a:pt x="158" y="55"/>
                    <a:pt x="85" y="1"/>
                    <a:pt x="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flipH="1">
              <a:off x="2523272" y="4289759"/>
              <a:ext cx="318731" cy="373619"/>
            </a:xfrm>
            <a:custGeom>
              <a:rect b="b" l="l" r="r" t="t"/>
              <a:pathLst>
                <a:path extrusionOk="0" h="1974" w="1684">
                  <a:moveTo>
                    <a:pt x="909" y="0"/>
                  </a:moveTo>
                  <a:cubicBezTo>
                    <a:pt x="836" y="121"/>
                    <a:pt x="770" y="248"/>
                    <a:pt x="697" y="370"/>
                  </a:cubicBezTo>
                  <a:cubicBezTo>
                    <a:pt x="618" y="491"/>
                    <a:pt x="546" y="618"/>
                    <a:pt x="467" y="739"/>
                  </a:cubicBezTo>
                  <a:lnTo>
                    <a:pt x="1" y="1490"/>
                  </a:lnTo>
                  <a:lnTo>
                    <a:pt x="818" y="1974"/>
                  </a:lnTo>
                  <a:lnTo>
                    <a:pt x="1254" y="1199"/>
                  </a:lnTo>
                  <a:cubicBezTo>
                    <a:pt x="1327" y="1072"/>
                    <a:pt x="1399" y="945"/>
                    <a:pt x="1472" y="805"/>
                  </a:cubicBezTo>
                  <a:cubicBezTo>
                    <a:pt x="1551" y="672"/>
                    <a:pt x="1617" y="533"/>
                    <a:pt x="1684" y="400"/>
                  </a:cubicBezTo>
                  <a:lnTo>
                    <a:pt x="909"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flipH="1">
              <a:off x="2550716" y="4348055"/>
              <a:ext cx="229395" cy="309646"/>
            </a:xfrm>
            <a:custGeom>
              <a:rect b="b" l="l" r="r" t="t"/>
              <a:pathLst>
                <a:path extrusionOk="0" h="1636" w="1212">
                  <a:moveTo>
                    <a:pt x="848" y="1"/>
                  </a:moveTo>
                  <a:lnTo>
                    <a:pt x="776" y="134"/>
                  </a:lnTo>
                  <a:cubicBezTo>
                    <a:pt x="800" y="146"/>
                    <a:pt x="818" y="158"/>
                    <a:pt x="842" y="164"/>
                  </a:cubicBezTo>
                  <a:cubicBezTo>
                    <a:pt x="860" y="170"/>
                    <a:pt x="872" y="183"/>
                    <a:pt x="891" y="195"/>
                  </a:cubicBezTo>
                  <a:cubicBezTo>
                    <a:pt x="903" y="201"/>
                    <a:pt x="921" y="219"/>
                    <a:pt x="933" y="225"/>
                  </a:cubicBezTo>
                  <a:cubicBezTo>
                    <a:pt x="963" y="249"/>
                    <a:pt x="988" y="273"/>
                    <a:pt x="1000" y="286"/>
                  </a:cubicBezTo>
                  <a:cubicBezTo>
                    <a:pt x="1042" y="322"/>
                    <a:pt x="1054" y="364"/>
                    <a:pt x="1054" y="364"/>
                  </a:cubicBezTo>
                  <a:cubicBezTo>
                    <a:pt x="1054" y="364"/>
                    <a:pt x="1048" y="364"/>
                    <a:pt x="1036" y="352"/>
                  </a:cubicBezTo>
                  <a:cubicBezTo>
                    <a:pt x="1018" y="352"/>
                    <a:pt x="994" y="346"/>
                    <a:pt x="963" y="340"/>
                  </a:cubicBezTo>
                  <a:cubicBezTo>
                    <a:pt x="909" y="322"/>
                    <a:pt x="848" y="292"/>
                    <a:pt x="794" y="255"/>
                  </a:cubicBezTo>
                  <a:cubicBezTo>
                    <a:pt x="770" y="243"/>
                    <a:pt x="745" y="231"/>
                    <a:pt x="733" y="219"/>
                  </a:cubicBezTo>
                  <a:lnTo>
                    <a:pt x="679" y="304"/>
                  </a:lnTo>
                  <a:cubicBezTo>
                    <a:pt x="691" y="304"/>
                    <a:pt x="697" y="310"/>
                    <a:pt x="715" y="316"/>
                  </a:cubicBezTo>
                  <a:cubicBezTo>
                    <a:pt x="739" y="334"/>
                    <a:pt x="757" y="352"/>
                    <a:pt x="776" y="376"/>
                  </a:cubicBezTo>
                  <a:cubicBezTo>
                    <a:pt x="782" y="395"/>
                    <a:pt x="794" y="401"/>
                    <a:pt x="794" y="407"/>
                  </a:cubicBezTo>
                  <a:lnTo>
                    <a:pt x="794" y="413"/>
                  </a:lnTo>
                  <a:lnTo>
                    <a:pt x="794" y="425"/>
                  </a:lnTo>
                  <a:lnTo>
                    <a:pt x="782" y="425"/>
                  </a:lnTo>
                  <a:cubicBezTo>
                    <a:pt x="782" y="425"/>
                    <a:pt x="776" y="425"/>
                    <a:pt x="776" y="431"/>
                  </a:cubicBezTo>
                  <a:cubicBezTo>
                    <a:pt x="770" y="431"/>
                    <a:pt x="751" y="437"/>
                    <a:pt x="739" y="437"/>
                  </a:cubicBezTo>
                  <a:cubicBezTo>
                    <a:pt x="709" y="437"/>
                    <a:pt x="679" y="437"/>
                    <a:pt x="655" y="425"/>
                  </a:cubicBezTo>
                  <a:cubicBezTo>
                    <a:pt x="642" y="413"/>
                    <a:pt x="630" y="407"/>
                    <a:pt x="624" y="401"/>
                  </a:cubicBezTo>
                  <a:cubicBezTo>
                    <a:pt x="582" y="473"/>
                    <a:pt x="533" y="546"/>
                    <a:pt x="491" y="619"/>
                  </a:cubicBezTo>
                  <a:lnTo>
                    <a:pt x="352" y="836"/>
                  </a:lnTo>
                  <a:cubicBezTo>
                    <a:pt x="370" y="849"/>
                    <a:pt x="382" y="855"/>
                    <a:pt x="400" y="867"/>
                  </a:cubicBezTo>
                  <a:cubicBezTo>
                    <a:pt x="461" y="909"/>
                    <a:pt x="521" y="958"/>
                    <a:pt x="558" y="1006"/>
                  </a:cubicBezTo>
                  <a:cubicBezTo>
                    <a:pt x="582" y="1030"/>
                    <a:pt x="594" y="1042"/>
                    <a:pt x="600" y="1060"/>
                  </a:cubicBezTo>
                  <a:cubicBezTo>
                    <a:pt x="606" y="1073"/>
                    <a:pt x="618" y="1079"/>
                    <a:pt x="618" y="1079"/>
                  </a:cubicBezTo>
                  <a:cubicBezTo>
                    <a:pt x="618" y="1079"/>
                    <a:pt x="612" y="1079"/>
                    <a:pt x="588" y="1073"/>
                  </a:cubicBezTo>
                  <a:cubicBezTo>
                    <a:pt x="570" y="1073"/>
                    <a:pt x="546" y="1067"/>
                    <a:pt x="515" y="1048"/>
                  </a:cubicBezTo>
                  <a:cubicBezTo>
                    <a:pt x="467" y="1030"/>
                    <a:pt x="394" y="1000"/>
                    <a:pt x="334" y="958"/>
                  </a:cubicBezTo>
                  <a:cubicBezTo>
                    <a:pt x="322" y="952"/>
                    <a:pt x="303" y="939"/>
                    <a:pt x="297" y="927"/>
                  </a:cubicBezTo>
                  <a:lnTo>
                    <a:pt x="213" y="1067"/>
                  </a:lnTo>
                  <a:lnTo>
                    <a:pt x="261" y="1091"/>
                  </a:lnTo>
                  <a:cubicBezTo>
                    <a:pt x="291" y="1103"/>
                    <a:pt x="303" y="1133"/>
                    <a:pt x="322" y="1157"/>
                  </a:cubicBezTo>
                  <a:cubicBezTo>
                    <a:pt x="328" y="1169"/>
                    <a:pt x="328" y="1182"/>
                    <a:pt x="334" y="1194"/>
                  </a:cubicBezTo>
                  <a:lnTo>
                    <a:pt x="334" y="1212"/>
                  </a:lnTo>
                  <a:lnTo>
                    <a:pt x="334" y="1218"/>
                  </a:lnTo>
                  <a:lnTo>
                    <a:pt x="273" y="1218"/>
                  </a:lnTo>
                  <a:cubicBezTo>
                    <a:pt x="243" y="1218"/>
                    <a:pt x="213" y="1200"/>
                    <a:pt x="182" y="1188"/>
                  </a:cubicBezTo>
                  <a:cubicBezTo>
                    <a:pt x="170" y="1182"/>
                    <a:pt x="164" y="1163"/>
                    <a:pt x="146" y="1157"/>
                  </a:cubicBezTo>
                  <a:lnTo>
                    <a:pt x="1" y="1381"/>
                  </a:lnTo>
                  <a:lnTo>
                    <a:pt x="431" y="1636"/>
                  </a:lnTo>
                  <a:lnTo>
                    <a:pt x="812" y="933"/>
                  </a:lnTo>
                  <a:cubicBezTo>
                    <a:pt x="885" y="812"/>
                    <a:pt x="945" y="697"/>
                    <a:pt x="1012" y="576"/>
                  </a:cubicBezTo>
                  <a:cubicBezTo>
                    <a:pt x="1078" y="455"/>
                    <a:pt x="1145" y="340"/>
                    <a:pt x="1212" y="219"/>
                  </a:cubicBezTo>
                  <a:lnTo>
                    <a:pt x="84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flipH="1">
              <a:off x="2588570" y="4350515"/>
              <a:ext cx="95203" cy="57349"/>
            </a:xfrm>
            <a:custGeom>
              <a:rect b="b" l="l" r="r" t="t"/>
              <a:pathLst>
                <a:path extrusionOk="0" h="303" w="503">
                  <a:moveTo>
                    <a:pt x="0" y="0"/>
                  </a:moveTo>
                  <a:lnTo>
                    <a:pt x="0" y="0"/>
                  </a:lnTo>
                  <a:cubicBezTo>
                    <a:pt x="73" y="73"/>
                    <a:pt x="176" y="109"/>
                    <a:pt x="261" y="151"/>
                  </a:cubicBezTo>
                  <a:cubicBezTo>
                    <a:pt x="339" y="200"/>
                    <a:pt x="418" y="254"/>
                    <a:pt x="491" y="303"/>
                  </a:cubicBezTo>
                  <a:cubicBezTo>
                    <a:pt x="491" y="303"/>
                    <a:pt x="503" y="303"/>
                    <a:pt x="491" y="297"/>
                  </a:cubicBezTo>
                  <a:cubicBezTo>
                    <a:pt x="424" y="230"/>
                    <a:pt x="351" y="170"/>
                    <a:pt x="273" y="121"/>
                  </a:cubicBezTo>
                  <a:cubicBezTo>
                    <a:pt x="200" y="79"/>
                    <a:pt x="109" y="12"/>
                    <a:pt x="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flipH="1">
              <a:off x="2669009" y="4485654"/>
              <a:ext cx="84793" cy="62459"/>
            </a:xfrm>
            <a:custGeom>
              <a:rect b="b" l="l" r="r" t="t"/>
              <a:pathLst>
                <a:path extrusionOk="0" h="330" w="448">
                  <a:moveTo>
                    <a:pt x="1" y="0"/>
                  </a:moveTo>
                  <a:lnTo>
                    <a:pt x="1" y="0"/>
                  </a:lnTo>
                  <a:cubicBezTo>
                    <a:pt x="49" y="61"/>
                    <a:pt x="122" y="91"/>
                    <a:pt x="189" y="128"/>
                  </a:cubicBezTo>
                  <a:cubicBezTo>
                    <a:pt x="279" y="182"/>
                    <a:pt x="358" y="249"/>
                    <a:pt x="431" y="327"/>
                  </a:cubicBezTo>
                  <a:cubicBezTo>
                    <a:pt x="434" y="329"/>
                    <a:pt x="437" y="330"/>
                    <a:pt x="439" y="330"/>
                  </a:cubicBezTo>
                  <a:cubicBezTo>
                    <a:pt x="445" y="330"/>
                    <a:pt x="447" y="324"/>
                    <a:pt x="443" y="315"/>
                  </a:cubicBezTo>
                  <a:cubicBezTo>
                    <a:pt x="382" y="243"/>
                    <a:pt x="310" y="182"/>
                    <a:pt x="237" y="128"/>
                  </a:cubicBezTo>
                  <a:cubicBezTo>
                    <a:pt x="170" y="73"/>
                    <a:pt x="92" y="7"/>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flipH="1">
              <a:off x="2669009" y="4485654"/>
              <a:ext cx="84793" cy="62459"/>
            </a:xfrm>
            <a:custGeom>
              <a:rect b="b" l="l" r="r" t="t"/>
              <a:pathLst>
                <a:path extrusionOk="0" h="330" w="448">
                  <a:moveTo>
                    <a:pt x="1" y="0"/>
                  </a:moveTo>
                  <a:lnTo>
                    <a:pt x="1" y="0"/>
                  </a:lnTo>
                  <a:cubicBezTo>
                    <a:pt x="49" y="61"/>
                    <a:pt x="122" y="91"/>
                    <a:pt x="189" y="128"/>
                  </a:cubicBezTo>
                  <a:cubicBezTo>
                    <a:pt x="279" y="182"/>
                    <a:pt x="358" y="249"/>
                    <a:pt x="431" y="327"/>
                  </a:cubicBezTo>
                  <a:cubicBezTo>
                    <a:pt x="434" y="329"/>
                    <a:pt x="437" y="330"/>
                    <a:pt x="439" y="330"/>
                  </a:cubicBezTo>
                  <a:cubicBezTo>
                    <a:pt x="445" y="330"/>
                    <a:pt x="447" y="324"/>
                    <a:pt x="443" y="315"/>
                  </a:cubicBezTo>
                  <a:cubicBezTo>
                    <a:pt x="382" y="243"/>
                    <a:pt x="310" y="182"/>
                    <a:pt x="237" y="128"/>
                  </a:cubicBezTo>
                  <a:cubicBezTo>
                    <a:pt x="170" y="73"/>
                    <a:pt x="92" y="7"/>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flipH="1">
              <a:off x="2723708" y="4545274"/>
              <a:ext cx="34636" cy="23091"/>
            </a:xfrm>
            <a:custGeom>
              <a:rect b="b" l="l" r="r" t="t"/>
              <a:pathLst>
                <a:path extrusionOk="0" h="122" w="183">
                  <a:moveTo>
                    <a:pt x="1" y="0"/>
                  </a:moveTo>
                  <a:cubicBezTo>
                    <a:pt x="49" y="55"/>
                    <a:pt x="110" y="91"/>
                    <a:pt x="170" y="121"/>
                  </a:cubicBezTo>
                  <a:cubicBezTo>
                    <a:pt x="176" y="121"/>
                    <a:pt x="182" y="115"/>
                    <a:pt x="176" y="109"/>
                  </a:cubicBezTo>
                  <a:cubicBezTo>
                    <a:pt x="140" y="49"/>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flipH="1">
              <a:off x="2723708" y="4545274"/>
              <a:ext cx="34636" cy="23091"/>
            </a:xfrm>
            <a:custGeom>
              <a:rect b="b" l="l" r="r" t="t"/>
              <a:pathLst>
                <a:path extrusionOk="0" h="122" w="183">
                  <a:moveTo>
                    <a:pt x="1" y="0"/>
                  </a:moveTo>
                  <a:cubicBezTo>
                    <a:pt x="49" y="55"/>
                    <a:pt x="110" y="91"/>
                    <a:pt x="170" y="121"/>
                  </a:cubicBezTo>
                  <a:cubicBezTo>
                    <a:pt x="176" y="121"/>
                    <a:pt x="182" y="115"/>
                    <a:pt x="176" y="109"/>
                  </a:cubicBezTo>
                  <a:cubicBezTo>
                    <a:pt x="140" y="49"/>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flipH="1">
              <a:off x="2685854" y="4570447"/>
              <a:ext cx="324598" cy="379486"/>
            </a:xfrm>
            <a:custGeom>
              <a:rect b="b" l="l" r="r" t="t"/>
              <a:pathLst>
                <a:path extrusionOk="0" h="2005" w="1715">
                  <a:moveTo>
                    <a:pt x="897" y="1"/>
                  </a:moveTo>
                  <a:cubicBezTo>
                    <a:pt x="818" y="128"/>
                    <a:pt x="739" y="255"/>
                    <a:pt x="661" y="382"/>
                  </a:cubicBezTo>
                  <a:cubicBezTo>
                    <a:pt x="576" y="515"/>
                    <a:pt x="503" y="642"/>
                    <a:pt x="425" y="775"/>
                  </a:cubicBezTo>
                  <a:cubicBezTo>
                    <a:pt x="352" y="915"/>
                    <a:pt x="285" y="1048"/>
                    <a:pt x="207" y="1187"/>
                  </a:cubicBezTo>
                  <a:cubicBezTo>
                    <a:pt x="140" y="1332"/>
                    <a:pt x="61" y="1466"/>
                    <a:pt x="1" y="1617"/>
                  </a:cubicBezTo>
                  <a:lnTo>
                    <a:pt x="957" y="2005"/>
                  </a:lnTo>
                  <a:cubicBezTo>
                    <a:pt x="1000" y="1871"/>
                    <a:pt x="1060" y="1756"/>
                    <a:pt x="1115" y="1623"/>
                  </a:cubicBezTo>
                  <a:cubicBezTo>
                    <a:pt x="1169" y="1496"/>
                    <a:pt x="1230" y="1375"/>
                    <a:pt x="1296" y="1248"/>
                  </a:cubicBezTo>
                  <a:cubicBezTo>
                    <a:pt x="1363" y="1115"/>
                    <a:pt x="1430" y="999"/>
                    <a:pt x="1502" y="866"/>
                  </a:cubicBezTo>
                  <a:cubicBezTo>
                    <a:pt x="1569" y="739"/>
                    <a:pt x="1635" y="618"/>
                    <a:pt x="1714" y="491"/>
                  </a:cubicBezTo>
                  <a:lnTo>
                    <a:pt x="89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flipH="1">
              <a:off x="2689640" y="4591077"/>
              <a:ext cx="136274" cy="85361"/>
            </a:xfrm>
            <a:custGeom>
              <a:rect b="b" l="l" r="r" t="t"/>
              <a:pathLst>
                <a:path extrusionOk="0" h="451" w="720">
                  <a:moveTo>
                    <a:pt x="19" y="1"/>
                  </a:moveTo>
                  <a:cubicBezTo>
                    <a:pt x="13" y="1"/>
                    <a:pt x="0" y="13"/>
                    <a:pt x="13" y="13"/>
                  </a:cubicBezTo>
                  <a:cubicBezTo>
                    <a:pt x="237" y="152"/>
                    <a:pt x="461" y="327"/>
                    <a:pt x="697" y="449"/>
                  </a:cubicBezTo>
                  <a:cubicBezTo>
                    <a:pt x="699" y="450"/>
                    <a:pt x="701" y="450"/>
                    <a:pt x="703" y="450"/>
                  </a:cubicBezTo>
                  <a:cubicBezTo>
                    <a:pt x="713" y="450"/>
                    <a:pt x="720" y="439"/>
                    <a:pt x="715" y="424"/>
                  </a:cubicBezTo>
                  <a:cubicBezTo>
                    <a:pt x="521" y="237"/>
                    <a:pt x="261" y="103"/>
                    <a:pt x="1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flipH="1">
              <a:off x="2689640" y="4591077"/>
              <a:ext cx="136274" cy="85361"/>
            </a:xfrm>
            <a:custGeom>
              <a:rect b="b" l="l" r="r" t="t"/>
              <a:pathLst>
                <a:path extrusionOk="0" h="451" w="720">
                  <a:moveTo>
                    <a:pt x="19" y="1"/>
                  </a:moveTo>
                  <a:cubicBezTo>
                    <a:pt x="13" y="1"/>
                    <a:pt x="0" y="13"/>
                    <a:pt x="13" y="13"/>
                  </a:cubicBezTo>
                  <a:cubicBezTo>
                    <a:pt x="237" y="152"/>
                    <a:pt x="461" y="327"/>
                    <a:pt x="697" y="449"/>
                  </a:cubicBezTo>
                  <a:cubicBezTo>
                    <a:pt x="699" y="450"/>
                    <a:pt x="701" y="450"/>
                    <a:pt x="703" y="450"/>
                  </a:cubicBezTo>
                  <a:cubicBezTo>
                    <a:pt x="713" y="450"/>
                    <a:pt x="720" y="439"/>
                    <a:pt x="715" y="424"/>
                  </a:cubicBezTo>
                  <a:cubicBezTo>
                    <a:pt x="521" y="237"/>
                    <a:pt x="261" y="103"/>
                    <a:pt x="1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flipH="1">
              <a:off x="2690208" y="4672463"/>
              <a:ext cx="83090" cy="141195"/>
            </a:xfrm>
            <a:custGeom>
              <a:rect b="b" l="l" r="r" t="t"/>
              <a:pathLst>
                <a:path extrusionOk="0" h="746" w="439">
                  <a:moveTo>
                    <a:pt x="424" y="1"/>
                  </a:moveTo>
                  <a:cubicBezTo>
                    <a:pt x="419" y="1"/>
                    <a:pt x="413" y="4"/>
                    <a:pt x="407" y="12"/>
                  </a:cubicBezTo>
                  <a:cubicBezTo>
                    <a:pt x="322" y="128"/>
                    <a:pt x="255" y="249"/>
                    <a:pt x="189" y="370"/>
                  </a:cubicBezTo>
                  <a:cubicBezTo>
                    <a:pt x="116" y="491"/>
                    <a:pt x="68" y="618"/>
                    <a:pt x="1" y="739"/>
                  </a:cubicBezTo>
                  <a:cubicBezTo>
                    <a:pt x="1" y="745"/>
                    <a:pt x="7" y="745"/>
                    <a:pt x="7" y="745"/>
                  </a:cubicBezTo>
                  <a:cubicBezTo>
                    <a:pt x="80" y="630"/>
                    <a:pt x="140" y="509"/>
                    <a:pt x="219" y="388"/>
                  </a:cubicBezTo>
                  <a:cubicBezTo>
                    <a:pt x="286" y="267"/>
                    <a:pt x="358" y="146"/>
                    <a:pt x="431" y="25"/>
                  </a:cubicBezTo>
                  <a:cubicBezTo>
                    <a:pt x="439" y="13"/>
                    <a:pt x="434" y="1"/>
                    <a:pt x="4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flipH="1">
              <a:off x="2690208" y="4672463"/>
              <a:ext cx="83090" cy="141195"/>
            </a:xfrm>
            <a:custGeom>
              <a:rect b="b" l="l" r="r" t="t"/>
              <a:pathLst>
                <a:path extrusionOk="0" h="746" w="439">
                  <a:moveTo>
                    <a:pt x="424" y="1"/>
                  </a:moveTo>
                  <a:cubicBezTo>
                    <a:pt x="419" y="1"/>
                    <a:pt x="413" y="4"/>
                    <a:pt x="407" y="12"/>
                  </a:cubicBezTo>
                  <a:cubicBezTo>
                    <a:pt x="322" y="128"/>
                    <a:pt x="255" y="249"/>
                    <a:pt x="189" y="370"/>
                  </a:cubicBezTo>
                  <a:cubicBezTo>
                    <a:pt x="116" y="491"/>
                    <a:pt x="68" y="618"/>
                    <a:pt x="1" y="739"/>
                  </a:cubicBezTo>
                  <a:cubicBezTo>
                    <a:pt x="1" y="745"/>
                    <a:pt x="7" y="745"/>
                    <a:pt x="7" y="745"/>
                  </a:cubicBezTo>
                  <a:cubicBezTo>
                    <a:pt x="80" y="630"/>
                    <a:pt x="140" y="509"/>
                    <a:pt x="219" y="388"/>
                  </a:cubicBezTo>
                  <a:cubicBezTo>
                    <a:pt x="286" y="267"/>
                    <a:pt x="358" y="146"/>
                    <a:pt x="431" y="25"/>
                  </a:cubicBezTo>
                  <a:cubicBezTo>
                    <a:pt x="439" y="13"/>
                    <a:pt x="434" y="1"/>
                    <a:pt x="4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6"/>
            <p:cNvSpPr/>
            <p:nvPr/>
          </p:nvSpPr>
          <p:spPr>
            <a:xfrm flipH="1">
              <a:off x="2715759" y="4635745"/>
              <a:ext cx="225988" cy="309646"/>
            </a:xfrm>
            <a:custGeom>
              <a:rect b="b" l="l" r="r" t="t"/>
              <a:pathLst>
                <a:path extrusionOk="0" h="1636" w="1194">
                  <a:moveTo>
                    <a:pt x="806" y="1"/>
                  </a:moveTo>
                  <a:lnTo>
                    <a:pt x="721" y="140"/>
                  </a:lnTo>
                  <a:cubicBezTo>
                    <a:pt x="746" y="146"/>
                    <a:pt x="770" y="158"/>
                    <a:pt x="788" y="176"/>
                  </a:cubicBezTo>
                  <a:cubicBezTo>
                    <a:pt x="806" y="182"/>
                    <a:pt x="818" y="194"/>
                    <a:pt x="836" y="206"/>
                  </a:cubicBezTo>
                  <a:cubicBezTo>
                    <a:pt x="849" y="213"/>
                    <a:pt x="867" y="225"/>
                    <a:pt x="879" y="237"/>
                  </a:cubicBezTo>
                  <a:cubicBezTo>
                    <a:pt x="909" y="255"/>
                    <a:pt x="933" y="279"/>
                    <a:pt x="958" y="303"/>
                  </a:cubicBezTo>
                  <a:cubicBezTo>
                    <a:pt x="994" y="346"/>
                    <a:pt x="1018" y="388"/>
                    <a:pt x="1018" y="388"/>
                  </a:cubicBezTo>
                  <a:cubicBezTo>
                    <a:pt x="1018" y="388"/>
                    <a:pt x="1012" y="388"/>
                    <a:pt x="988" y="376"/>
                  </a:cubicBezTo>
                  <a:cubicBezTo>
                    <a:pt x="970" y="370"/>
                    <a:pt x="945" y="370"/>
                    <a:pt x="915" y="358"/>
                  </a:cubicBezTo>
                  <a:cubicBezTo>
                    <a:pt x="867" y="334"/>
                    <a:pt x="794" y="303"/>
                    <a:pt x="728" y="267"/>
                  </a:cubicBezTo>
                  <a:lnTo>
                    <a:pt x="661" y="219"/>
                  </a:lnTo>
                  <a:lnTo>
                    <a:pt x="606" y="303"/>
                  </a:lnTo>
                  <a:cubicBezTo>
                    <a:pt x="625" y="303"/>
                    <a:pt x="631" y="309"/>
                    <a:pt x="643" y="315"/>
                  </a:cubicBezTo>
                  <a:cubicBezTo>
                    <a:pt x="673" y="334"/>
                    <a:pt x="697" y="358"/>
                    <a:pt x="715" y="376"/>
                  </a:cubicBezTo>
                  <a:cubicBezTo>
                    <a:pt x="721" y="394"/>
                    <a:pt x="728" y="400"/>
                    <a:pt x="728" y="406"/>
                  </a:cubicBezTo>
                  <a:cubicBezTo>
                    <a:pt x="728" y="418"/>
                    <a:pt x="728" y="418"/>
                    <a:pt x="734" y="418"/>
                  </a:cubicBezTo>
                  <a:lnTo>
                    <a:pt x="734" y="424"/>
                  </a:lnTo>
                  <a:lnTo>
                    <a:pt x="721" y="424"/>
                  </a:lnTo>
                  <a:cubicBezTo>
                    <a:pt x="715" y="424"/>
                    <a:pt x="697" y="430"/>
                    <a:pt x="685" y="430"/>
                  </a:cubicBezTo>
                  <a:cubicBezTo>
                    <a:pt x="655" y="430"/>
                    <a:pt x="625" y="424"/>
                    <a:pt x="594" y="412"/>
                  </a:cubicBezTo>
                  <a:cubicBezTo>
                    <a:pt x="576" y="400"/>
                    <a:pt x="570" y="394"/>
                    <a:pt x="552" y="388"/>
                  </a:cubicBezTo>
                  <a:cubicBezTo>
                    <a:pt x="461" y="539"/>
                    <a:pt x="382" y="685"/>
                    <a:pt x="298" y="842"/>
                  </a:cubicBezTo>
                  <a:cubicBezTo>
                    <a:pt x="310" y="848"/>
                    <a:pt x="328" y="854"/>
                    <a:pt x="352" y="872"/>
                  </a:cubicBezTo>
                  <a:cubicBezTo>
                    <a:pt x="419" y="909"/>
                    <a:pt x="485" y="963"/>
                    <a:pt x="534" y="1000"/>
                  </a:cubicBezTo>
                  <a:lnTo>
                    <a:pt x="588" y="1054"/>
                  </a:lnTo>
                  <a:cubicBezTo>
                    <a:pt x="600" y="1066"/>
                    <a:pt x="600" y="1078"/>
                    <a:pt x="600" y="1078"/>
                  </a:cubicBezTo>
                  <a:cubicBezTo>
                    <a:pt x="600" y="1078"/>
                    <a:pt x="594" y="1078"/>
                    <a:pt x="570" y="1066"/>
                  </a:cubicBezTo>
                  <a:cubicBezTo>
                    <a:pt x="552" y="1066"/>
                    <a:pt x="528" y="1060"/>
                    <a:pt x="491" y="1054"/>
                  </a:cubicBezTo>
                  <a:cubicBezTo>
                    <a:pt x="437" y="1036"/>
                    <a:pt x="358" y="1006"/>
                    <a:pt x="292" y="969"/>
                  </a:cubicBezTo>
                  <a:cubicBezTo>
                    <a:pt x="273" y="963"/>
                    <a:pt x="261" y="951"/>
                    <a:pt x="243" y="939"/>
                  </a:cubicBezTo>
                  <a:cubicBezTo>
                    <a:pt x="225" y="987"/>
                    <a:pt x="201" y="1036"/>
                    <a:pt x="170" y="1084"/>
                  </a:cubicBezTo>
                  <a:cubicBezTo>
                    <a:pt x="183" y="1090"/>
                    <a:pt x="201" y="1090"/>
                    <a:pt x="213" y="1096"/>
                  </a:cubicBezTo>
                  <a:cubicBezTo>
                    <a:pt x="243" y="1115"/>
                    <a:pt x="273" y="1139"/>
                    <a:pt x="292" y="1169"/>
                  </a:cubicBezTo>
                  <a:cubicBezTo>
                    <a:pt x="298" y="1181"/>
                    <a:pt x="304" y="1187"/>
                    <a:pt x="304" y="1199"/>
                  </a:cubicBezTo>
                  <a:cubicBezTo>
                    <a:pt x="304" y="1205"/>
                    <a:pt x="304" y="1205"/>
                    <a:pt x="310" y="1205"/>
                  </a:cubicBezTo>
                  <a:lnTo>
                    <a:pt x="310" y="1212"/>
                  </a:lnTo>
                  <a:lnTo>
                    <a:pt x="292" y="1212"/>
                  </a:lnTo>
                  <a:cubicBezTo>
                    <a:pt x="286" y="1212"/>
                    <a:pt x="267" y="1218"/>
                    <a:pt x="249" y="1218"/>
                  </a:cubicBezTo>
                  <a:cubicBezTo>
                    <a:pt x="219" y="1218"/>
                    <a:pt x="183" y="1212"/>
                    <a:pt x="152" y="1199"/>
                  </a:cubicBezTo>
                  <a:cubicBezTo>
                    <a:pt x="140" y="1187"/>
                    <a:pt x="122" y="1181"/>
                    <a:pt x="116" y="1169"/>
                  </a:cubicBezTo>
                  <a:lnTo>
                    <a:pt x="55" y="1290"/>
                  </a:lnTo>
                  <a:lnTo>
                    <a:pt x="1" y="1417"/>
                  </a:lnTo>
                  <a:lnTo>
                    <a:pt x="510" y="1635"/>
                  </a:lnTo>
                  <a:cubicBezTo>
                    <a:pt x="546" y="1514"/>
                    <a:pt x="600" y="1399"/>
                    <a:pt x="643" y="1278"/>
                  </a:cubicBezTo>
                  <a:cubicBezTo>
                    <a:pt x="691" y="1157"/>
                    <a:pt x="752" y="1048"/>
                    <a:pt x="806" y="933"/>
                  </a:cubicBezTo>
                  <a:cubicBezTo>
                    <a:pt x="867" y="818"/>
                    <a:pt x="915" y="703"/>
                    <a:pt x="988" y="582"/>
                  </a:cubicBezTo>
                  <a:cubicBezTo>
                    <a:pt x="1054" y="467"/>
                    <a:pt x="1115" y="358"/>
                    <a:pt x="1194" y="249"/>
                  </a:cubicBezTo>
                  <a:lnTo>
                    <a:pt x="806"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6"/>
            <p:cNvSpPr/>
            <p:nvPr/>
          </p:nvSpPr>
          <p:spPr>
            <a:xfrm flipH="1">
              <a:off x="2757020" y="4635745"/>
              <a:ext cx="99745" cy="64352"/>
            </a:xfrm>
            <a:custGeom>
              <a:rect b="b" l="l" r="r" t="t"/>
              <a:pathLst>
                <a:path extrusionOk="0" h="340" w="527">
                  <a:moveTo>
                    <a:pt x="0" y="1"/>
                  </a:moveTo>
                  <a:cubicBezTo>
                    <a:pt x="79" y="79"/>
                    <a:pt x="182" y="116"/>
                    <a:pt x="272" y="176"/>
                  </a:cubicBezTo>
                  <a:cubicBezTo>
                    <a:pt x="357" y="231"/>
                    <a:pt x="442" y="279"/>
                    <a:pt x="521" y="340"/>
                  </a:cubicBezTo>
                  <a:cubicBezTo>
                    <a:pt x="521" y="340"/>
                    <a:pt x="527" y="340"/>
                    <a:pt x="521" y="334"/>
                  </a:cubicBezTo>
                  <a:cubicBezTo>
                    <a:pt x="454" y="261"/>
                    <a:pt x="369" y="200"/>
                    <a:pt x="291" y="146"/>
                  </a:cubicBezTo>
                  <a:cubicBezTo>
                    <a:pt x="206" y="85"/>
                    <a:pt x="109"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6"/>
            <p:cNvSpPr/>
            <p:nvPr/>
          </p:nvSpPr>
          <p:spPr>
            <a:xfrm flipH="1">
              <a:off x="2757020" y="4635745"/>
              <a:ext cx="99745" cy="64352"/>
            </a:xfrm>
            <a:custGeom>
              <a:rect b="b" l="l" r="r" t="t"/>
              <a:pathLst>
                <a:path extrusionOk="0" h="340" w="527">
                  <a:moveTo>
                    <a:pt x="0" y="1"/>
                  </a:moveTo>
                  <a:cubicBezTo>
                    <a:pt x="79" y="79"/>
                    <a:pt x="182" y="116"/>
                    <a:pt x="272" y="176"/>
                  </a:cubicBezTo>
                  <a:cubicBezTo>
                    <a:pt x="357" y="231"/>
                    <a:pt x="442" y="279"/>
                    <a:pt x="521" y="340"/>
                  </a:cubicBezTo>
                  <a:cubicBezTo>
                    <a:pt x="521" y="340"/>
                    <a:pt x="527" y="340"/>
                    <a:pt x="521" y="334"/>
                  </a:cubicBezTo>
                  <a:cubicBezTo>
                    <a:pt x="454" y="261"/>
                    <a:pt x="369" y="200"/>
                    <a:pt x="291" y="146"/>
                  </a:cubicBezTo>
                  <a:cubicBezTo>
                    <a:pt x="206" y="85"/>
                    <a:pt x="109"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6"/>
            <p:cNvSpPr/>
            <p:nvPr/>
          </p:nvSpPr>
          <p:spPr>
            <a:xfrm flipH="1">
              <a:off x="1693512" y="2980957"/>
              <a:ext cx="503269" cy="103341"/>
            </a:xfrm>
            <a:custGeom>
              <a:rect b="b" l="l" r="r" t="t"/>
              <a:pathLst>
                <a:path extrusionOk="0" h="546" w="2659">
                  <a:moveTo>
                    <a:pt x="1546" y="1"/>
                  </a:moveTo>
                  <a:cubicBezTo>
                    <a:pt x="1453" y="1"/>
                    <a:pt x="1360" y="5"/>
                    <a:pt x="1266" y="13"/>
                  </a:cubicBezTo>
                  <a:cubicBezTo>
                    <a:pt x="806" y="56"/>
                    <a:pt x="333" y="225"/>
                    <a:pt x="0" y="546"/>
                  </a:cubicBezTo>
                  <a:lnTo>
                    <a:pt x="2658" y="146"/>
                  </a:lnTo>
                  <a:cubicBezTo>
                    <a:pt x="2290" y="64"/>
                    <a:pt x="1921" y="1"/>
                    <a:pt x="1546"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
            <p:cNvSpPr/>
            <p:nvPr/>
          </p:nvSpPr>
          <p:spPr>
            <a:xfrm flipH="1">
              <a:off x="1693512" y="2940832"/>
              <a:ext cx="506676" cy="144792"/>
            </a:xfrm>
            <a:custGeom>
              <a:rect b="b" l="l" r="r" t="t"/>
              <a:pathLst>
                <a:path extrusionOk="0" h="765" w="2677">
                  <a:moveTo>
                    <a:pt x="1107" y="0"/>
                  </a:moveTo>
                  <a:cubicBezTo>
                    <a:pt x="1030" y="0"/>
                    <a:pt x="952" y="2"/>
                    <a:pt x="872" y="13"/>
                  </a:cubicBezTo>
                  <a:cubicBezTo>
                    <a:pt x="739" y="19"/>
                    <a:pt x="612" y="56"/>
                    <a:pt x="497" y="122"/>
                  </a:cubicBezTo>
                  <a:cubicBezTo>
                    <a:pt x="382" y="195"/>
                    <a:pt x="279" y="274"/>
                    <a:pt x="188" y="377"/>
                  </a:cubicBezTo>
                  <a:cubicBezTo>
                    <a:pt x="103" y="479"/>
                    <a:pt x="30" y="601"/>
                    <a:pt x="0" y="734"/>
                  </a:cubicBezTo>
                  <a:lnTo>
                    <a:pt x="24" y="764"/>
                  </a:lnTo>
                  <a:cubicBezTo>
                    <a:pt x="164" y="746"/>
                    <a:pt x="279" y="716"/>
                    <a:pt x="382" y="691"/>
                  </a:cubicBezTo>
                  <a:lnTo>
                    <a:pt x="690" y="625"/>
                  </a:lnTo>
                  <a:cubicBezTo>
                    <a:pt x="799" y="595"/>
                    <a:pt x="890" y="564"/>
                    <a:pt x="987" y="522"/>
                  </a:cubicBezTo>
                  <a:cubicBezTo>
                    <a:pt x="1084" y="486"/>
                    <a:pt x="1187" y="449"/>
                    <a:pt x="1290" y="425"/>
                  </a:cubicBezTo>
                  <a:cubicBezTo>
                    <a:pt x="1399" y="401"/>
                    <a:pt x="1502" y="389"/>
                    <a:pt x="1617" y="383"/>
                  </a:cubicBezTo>
                  <a:cubicBezTo>
                    <a:pt x="1732" y="364"/>
                    <a:pt x="1841" y="358"/>
                    <a:pt x="1956" y="358"/>
                  </a:cubicBezTo>
                  <a:cubicBezTo>
                    <a:pt x="1999" y="357"/>
                    <a:pt x="2042" y="357"/>
                    <a:pt x="2086" y="357"/>
                  </a:cubicBezTo>
                  <a:cubicBezTo>
                    <a:pt x="2278" y="357"/>
                    <a:pt x="2470" y="367"/>
                    <a:pt x="2658" y="377"/>
                  </a:cubicBezTo>
                  <a:lnTo>
                    <a:pt x="2676" y="322"/>
                  </a:lnTo>
                  <a:cubicBezTo>
                    <a:pt x="2458" y="231"/>
                    <a:pt x="2228" y="153"/>
                    <a:pt x="1992" y="92"/>
                  </a:cubicBezTo>
                  <a:cubicBezTo>
                    <a:pt x="1871" y="74"/>
                    <a:pt x="1750" y="44"/>
                    <a:pt x="1629" y="25"/>
                  </a:cubicBezTo>
                  <a:cubicBezTo>
                    <a:pt x="1508" y="13"/>
                    <a:pt x="1387" y="1"/>
                    <a:pt x="1259" y="1"/>
                  </a:cubicBezTo>
                  <a:cubicBezTo>
                    <a:pt x="1209" y="1"/>
                    <a:pt x="1158" y="0"/>
                    <a:pt x="1107"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6"/>
            <p:cNvSpPr/>
            <p:nvPr/>
          </p:nvSpPr>
          <p:spPr>
            <a:xfrm flipH="1">
              <a:off x="2168012" y="2755348"/>
              <a:ext cx="206494" cy="286555"/>
            </a:xfrm>
            <a:custGeom>
              <a:rect b="b" l="l" r="r" t="t"/>
              <a:pathLst>
                <a:path extrusionOk="0" h="1514" w="1091">
                  <a:moveTo>
                    <a:pt x="43" y="0"/>
                  </a:moveTo>
                  <a:lnTo>
                    <a:pt x="1" y="37"/>
                  </a:lnTo>
                  <a:cubicBezTo>
                    <a:pt x="86" y="176"/>
                    <a:pt x="164" y="303"/>
                    <a:pt x="231" y="430"/>
                  </a:cubicBezTo>
                  <a:cubicBezTo>
                    <a:pt x="267" y="497"/>
                    <a:pt x="298" y="557"/>
                    <a:pt x="328" y="630"/>
                  </a:cubicBezTo>
                  <a:cubicBezTo>
                    <a:pt x="358" y="697"/>
                    <a:pt x="388" y="757"/>
                    <a:pt x="419" y="824"/>
                  </a:cubicBezTo>
                  <a:cubicBezTo>
                    <a:pt x="449" y="884"/>
                    <a:pt x="467" y="963"/>
                    <a:pt x="485" y="1030"/>
                  </a:cubicBezTo>
                  <a:cubicBezTo>
                    <a:pt x="509" y="1096"/>
                    <a:pt x="540" y="1157"/>
                    <a:pt x="588" y="1211"/>
                  </a:cubicBezTo>
                  <a:cubicBezTo>
                    <a:pt x="631" y="1272"/>
                    <a:pt x="685" y="1314"/>
                    <a:pt x="746" y="1369"/>
                  </a:cubicBezTo>
                  <a:cubicBezTo>
                    <a:pt x="812" y="1423"/>
                    <a:pt x="879" y="1466"/>
                    <a:pt x="976" y="1514"/>
                  </a:cubicBezTo>
                  <a:lnTo>
                    <a:pt x="1024" y="1490"/>
                  </a:lnTo>
                  <a:cubicBezTo>
                    <a:pt x="1073" y="1393"/>
                    <a:pt x="1085" y="1308"/>
                    <a:pt x="1091" y="1217"/>
                  </a:cubicBezTo>
                  <a:cubicBezTo>
                    <a:pt x="1091" y="1126"/>
                    <a:pt x="1085" y="1042"/>
                    <a:pt x="1060" y="969"/>
                  </a:cubicBezTo>
                  <a:cubicBezTo>
                    <a:pt x="1048" y="884"/>
                    <a:pt x="1000" y="818"/>
                    <a:pt x="951" y="757"/>
                  </a:cubicBezTo>
                  <a:cubicBezTo>
                    <a:pt x="897" y="697"/>
                    <a:pt x="836" y="642"/>
                    <a:pt x="782" y="582"/>
                  </a:cubicBezTo>
                  <a:cubicBezTo>
                    <a:pt x="727" y="521"/>
                    <a:pt x="667" y="460"/>
                    <a:pt x="618" y="406"/>
                  </a:cubicBezTo>
                  <a:cubicBezTo>
                    <a:pt x="558" y="352"/>
                    <a:pt x="497" y="309"/>
                    <a:pt x="437" y="255"/>
                  </a:cubicBezTo>
                  <a:cubicBezTo>
                    <a:pt x="316" y="158"/>
                    <a:pt x="176" y="67"/>
                    <a:pt x="43"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
            <p:cNvSpPr/>
            <p:nvPr/>
          </p:nvSpPr>
          <p:spPr>
            <a:xfrm flipH="1">
              <a:off x="2168012" y="2755348"/>
              <a:ext cx="206494" cy="286555"/>
            </a:xfrm>
            <a:custGeom>
              <a:rect b="b" l="l" r="r" t="t"/>
              <a:pathLst>
                <a:path extrusionOk="0" h="1514" w="1091">
                  <a:moveTo>
                    <a:pt x="43" y="0"/>
                  </a:moveTo>
                  <a:lnTo>
                    <a:pt x="1" y="37"/>
                  </a:lnTo>
                  <a:cubicBezTo>
                    <a:pt x="86" y="176"/>
                    <a:pt x="164" y="303"/>
                    <a:pt x="231" y="430"/>
                  </a:cubicBezTo>
                  <a:cubicBezTo>
                    <a:pt x="267" y="497"/>
                    <a:pt x="298" y="557"/>
                    <a:pt x="328" y="630"/>
                  </a:cubicBezTo>
                  <a:cubicBezTo>
                    <a:pt x="358" y="697"/>
                    <a:pt x="388" y="757"/>
                    <a:pt x="419" y="824"/>
                  </a:cubicBezTo>
                  <a:cubicBezTo>
                    <a:pt x="449" y="884"/>
                    <a:pt x="467" y="963"/>
                    <a:pt x="485" y="1030"/>
                  </a:cubicBezTo>
                  <a:cubicBezTo>
                    <a:pt x="509" y="1096"/>
                    <a:pt x="540" y="1157"/>
                    <a:pt x="588" y="1211"/>
                  </a:cubicBezTo>
                  <a:cubicBezTo>
                    <a:pt x="631" y="1272"/>
                    <a:pt x="685" y="1314"/>
                    <a:pt x="746" y="1369"/>
                  </a:cubicBezTo>
                  <a:cubicBezTo>
                    <a:pt x="812" y="1423"/>
                    <a:pt x="879" y="1466"/>
                    <a:pt x="976" y="1514"/>
                  </a:cubicBezTo>
                  <a:lnTo>
                    <a:pt x="1024" y="1490"/>
                  </a:lnTo>
                  <a:cubicBezTo>
                    <a:pt x="1073" y="1393"/>
                    <a:pt x="1085" y="1308"/>
                    <a:pt x="1091" y="1217"/>
                  </a:cubicBezTo>
                  <a:cubicBezTo>
                    <a:pt x="1091" y="1126"/>
                    <a:pt x="1085" y="1042"/>
                    <a:pt x="1060" y="969"/>
                  </a:cubicBezTo>
                  <a:cubicBezTo>
                    <a:pt x="1048" y="884"/>
                    <a:pt x="1000" y="818"/>
                    <a:pt x="951" y="757"/>
                  </a:cubicBezTo>
                  <a:cubicBezTo>
                    <a:pt x="897" y="697"/>
                    <a:pt x="836" y="642"/>
                    <a:pt x="782" y="582"/>
                  </a:cubicBezTo>
                  <a:cubicBezTo>
                    <a:pt x="727" y="521"/>
                    <a:pt x="667" y="460"/>
                    <a:pt x="618" y="406"/>
                  </a:cubicBezTo>
                  <a:cubicBezTo>
                    <a:pt x="558" y="352"/>
                    <a:pt x="497" y="309"/>
                    <a:pt x="437" y="255"/>
                  </a:cubicBezTo>
                  <a:cubicBezTo>
                    <a:pt x="316" y="158"/>
                    <a:pt x="176" y="67"/>
                    <a:pt x="43"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6"/>
            <p:cNvSpPr/>
            <p:nvPr/>
          </p:nvSpPr>
          <p:spPr>
            <a:xfrm flipH="1">
              <a:off x="1706193" y="3075025"/>
              <a:ext cx="473364" cy="500998"/>
            </a:xfrm>
            <a:custGeom>
              <a:rect b="b" l="l" r="r" t="t"/>
              <a:pathLst>
                <a:path extrusionOk="0" h="2647" w="2501">
                  <a:moveTo>
                    <a:pt x="0" y="1"/>
                  </a:moveTo>
                  <a:lnTo>
                    <a:pt x="2501" y="2646"/>
                  </a:lnTo>
                  <a:cubicBezTo>
                    <a:pt x="2119" y="1454"/>
                    <a:pt x="1175" y="443"/>
                    <a:pt x="0"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6"/>
            <p:cNvSpPr/>
            <p:nvPr/>
          </p:nvSpPr>
          <p:spPr>
            <a:xfrm flipH="1">
              <a:off x="1699379" y="3069914"/>
              <a:ext cx="481314" cy="506108"/>
            </a:xfrm>
            <a:custGeom>
              <a:rect b="b" l="l" r="r" t="t"/>
              <a:pathLst>
                <a:path extrusionOk="0" h="2674" w="2543">
                  <a:moveTo>
                    <a:pt x="113" y="1"/>
                  </a:moveTo>
                  <a:cubicBezTo>
                    <a:pt x="84" y="1"/>
                    <a:pt x="55" y="1"/>
                    <a:pt x="24" y="3"/>
                  </a:cubicBezTo>
                  <a:lnTo>
                    <a:pt x="0" y="34"/>
                  </a:lnTo>
                  <a:cubicBezTo>
                    <a:pt x="55" y="100"/>
                    <a:pt x="115" y="161"/>
                    <a:pt x="176" y="215"/>
                  </a:cubicBezTo>
                  <a:cubicBezTo>
                    <a:pt x="236" y="270"/>
                    <a:pt x="285" y="318"/>
                    <a:pt x="345" y="373"/>
                  </a:cubicBezTo>
                  <a:cubicBezTo>
                    <a:pt x="406" y="427"/>
                    <a:pt x="460" y="482"/>
                    <a:pt x="521" y="524"/>
                  </a:cubicBezTo>
                  <a:cubicBezTo>
                    <a:pt x="575" y="578"/>
                    <a:pt x="630" y="621"/>
                    <a:pt x="690" y="669"/>
                  </a:cubicBezTo>
                  <a:cubicBezTo>
                    <a:pt x="751" y="712"/>
                    <a:pt x="799" y="760"/>
                    <a:pt x="860" y="803"/>
                  </a:cubicBezTo>
                  <a:cubicBezTo>
                    <a:pt x="920" y="851"/>
                    <a:pt x="981" y="893"/>
                    <a:pt x="1041" y="936"/>
                  </a:cubicBezTo>
                  <a:lnTo>
                    <a:pt x="1223" y="1063"/>
                  </a:lnTo>
                  <a:cubicBezTo>
                    <a:pt x="1284" y="1105"/>
                    <a:pt x="1338" y="1160"/>
                    <a:pt x="1399" y="1208"/>
                  </a:cubicBezTo>
                  <a:lnTo>
                    <a:pt x="1568" y="1360"/>
                  </a:lnTo>
                  <a:lnTo>
                    <a:pt x="1720" y="1523"/>
                  </a:lnTo>
                  <a:lnTo>
                    <a:pt x="1871" y="1699"/>
                  </a:lnTo>
                  <a:lnTo>
                    <a:pt x="2016" y="1880"/>
                  </a:lnTo>
                  <a:cubicBezTo>
                    <a:pt x="2192" y="2122"/>
                    <a:pt x="2355" y="2395"/>
                    <a:pt x="2488" y="2673"/>
                  </a:cubicBezTo>
                  <a:lnTo>
                    <a:pt x="2543" y="2661"/>
                  </a:lnTo>
                  <a:cubicBezTo>
                    <a:pt x="2488" y="2346"/>
                    <a:pt x="2386" y="2038"/>
                    <a:pt x="2246" y="1741"/>
                  </a:cubicBezTo>
                  <a:lnTo>
                    <a:pt x="2137" y="1523"/>
                  </a:lnTo>
                  <a:lnTo>
                    <a:pt x="2016" y="1311"/>
                  </a:lnTo>
                  <a:lnTo>
                    <a:pt x="1877" y="1105"/>
                  </a:lnTo>
                  <a:lnTo>
                    <a:pt x="1726" y="911"/>
                  </a:lnTo>
                  <a:cubicBezTo>
                    <a:pt x="1671" y="851"/>
                    <a:pt x="1623" y="790"/>
                    <a:pt x="1568" y="724"/>
                  </a:cubicBezTo>
                  <a:lnTo>
                    <a:pt x="1399" y="530"/>
                  </a:lnTo>
                  <a:cubicBezTo>
                    <a:pt x="1338" y="482"/>
                    <a:pt x="1278" y="421"/>
                    <a:pt x="1211" y="367"/>
                  </a:cubicBezTo>
                  <a:cubicBezTo>
                    <a:pt x="1144" y="318"/>
                    <a:pt x="1078" y="276"/>
                    <a:pt x="999" y="227"/>
                  </a:cubicBezTo>
                  <a:cubicBezTo>
                    <a:pt x="926" y="191"/>
                    <a:pt x="848" y="155"/>
                    <a:pt x="775" y="124"/>
                  </a:cubicBezTo>
                  <a:cubicBezTo>
                    <a:pt x="690" y="100"/>
                    <a:pt x="612" y="70"/>
                    <a:pt x="533" y="46"/>
                  </a:cubicBezTo>
                  <a:cubicBezTo>
                    <a:pt x="448" y="34"/>
                    <a:pt x="363" y="9"/>
                    <a:pt x="279" y="3"/>
                  </a:cubicBezTo>
                  <a:cubicBezTo>
                    <a:pt x="226" y="3"/>
                    <a:pt x="171" y="1"/>
                    <a:pt x="113"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6"/>
            <p:cNvSpPr/>
            <p:nvPr/>
          </p:nvSpPr>
          <p:spPr>
            <a:xfrm flipH="1">
              <a:off x="2142839" y="3087706"/>
              <a:ext cx="294693" cy="385164"/>
            </a:xfrm>
            <a:custGeom>
              <a:rect b="b" l="l" r="r" t="t"/>
              <a:pathLst>
                <a:path extrusionOk="0" h="2035" w="1557">
                  <a:moveTo>
                    <a:pt x="1557" y="0"/>
                  </a:moveTo>
                  <a:lnTo>
                    <a:pt x="1557" y="0"/>
                  </a:lnTo>
                  <a:cubicBezTo>
                    <a:pt x="1381" y="43"/>
                    <a:pt x="1236" y="164"/>
                    <a:pt x="1103" y="285"/>
                  </a:cubicBezTo>
                  <a:cubicBezTo>
                    <a:pt x="600" y="763"/>
                    <a:pt x="285" y="1399"/>
                    <a:pt x="1" y="2034"/>
                  </a:cubicBezTo>
                  <a:lnTo>
                    <a:pt x="1557"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6"/>
            <p:cNvSpPr/>
            <p:nvPr/>
          </p:nvSpPr>
          <p:spPr>
            <a:xfrm flipH="1">
              <a:off x="2141703" y="3079756"/>
              <a:ext cx="302643" cy="397656"/>
            </a:xfrm>
            <a:custGeom>
              <a:rect b="b" l="l" r="r" t="t"/>
              <a:pathLst>
                <a:path extrusionOk="0" h="2101" w="1599">
                  <a:moveTo>
                    <a:pt x="1421" y="0"/>
                  </a:moveTo>
                  <a:cubicBezTo>
                    <a:pt x="1339" y="0"/>
                    <a:pt x="1255" y="19"/>
                    <a:pt x="1181" y="48"/>
                  </a:cubicBezTo>
                  <a:cubicBezTo>
                    <a:pt x="1054" y="97"/>
                    <a:pt x="945" y="151"/>
                    <a:pt x="854" y="230"/>
                  </a:cubicBezTo>
                  <a:cubicBezTo>
                    <a:pt x="757" y="296"/>
                    <a:pt x="685" y="387"/>
                    <a:pt x="624" y="496"/>
                  </a:cubicBezTo>
                  <a:cubicBezTo>
                    <a:pt x="564" y="593"/>
                    <a:pt x="509" y="708"/>
                    <a:pt x="455" y="805"/>
                  </a:cubicBezTo>
                  <a:cubicBezTo>
                    <a:pt x="400" y="908"/>
                    <a:pt x="346" y="1011"/>
                    <a:pt x="303" y="1114"/>
                  </a:cubicBezTo>
                  <a:cubicBezTo>
                    <a:pt x="261" y="1223"/>
                    <a:pt x="219" y="1326"/>
                    <a:pt x="182" y="1435"/>
                  </a:cubicBezTo>
                  <a:cubicBezTo>
                    <a:pt x="116" y="1647"/>
                    <a:pt x="55" y="1858"/>
                    <a:pt x="1" y="2076"/>
                  </a:cubicBezTo>
                  <a:lnTo>
                    <a:pt x="55" y="2101"/>
                  </a:lnTo>
                  <a:cubicBezTo>
                    <a:pt x="182" y="1919"/>
                    <a:pt x="303" y="1737"/>
                    <a:pt x="430" y="1562"/>
                  </a:cubicBezTo>
                  <a:cubicBezTo>
                    <a:pt x="491" y="1477"/>
                    <a:pt x="552" y="1386"/>
                    <a:pt x="624" y="1308"/>
                  </a:cubicBezTo>
                  <a:cubicBezTo>
                    <a:pt x="685" y="1217"/>
                    <a:pt x="751" y="1138"/>
                    <a:pt x="818" y="1053"/>
                  </a:cubicBezTo>
                  <a:cubicBezTo>
                    <a:pt x="885" y="975"/>
                    <a:pt x="969" y="902"/>
                    <a:pt x="1042" y="835"/>
                  </a:cubicBezTo>
                  <a:cubicBezTo>
                    <a:pt x="1127" y="769"/>
                    <a:pt x="1187" y="690"/>
                    <a:pt x="1248" y="611"/>
                  </a:cubicBezTo>
                  <a:cubicBezTo>
                    <a:pt x="1308" y="526"/>
                    <a:pt x="1363" y="436"/>
                    <a:pt x="1417" y="351"/>
                  </a:cubicBezTo>
                  <a:cubicBezTo>
                    <a:pt x="1472" y="260"/>
                    <a:pt x="1520" y="175"/>
                    <a:pt x="1599" y="72"/>
                  </a:cubicBezTo>
                  <a:lnTo>
                    <a:pt x="1575" y="24"/>
                  </a:lnTo>
                  <a:cubicBezTo>
                    <a:pt x="1525" y="8"/>
                    <a:pt x="1473" y="0"/>
                    <a:pt x="1421"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6"/>
            <p:cNvSpPr/>
            <p:nvPr/>
          </p:nvSpPr>
          <p:spPr>
            <a:xfrm flipH="1">
              <a:off x="2179368" y="3087706"/>
              <a:ext cx="23091" cy="570838"/>
            </a:xfrm>
            <a:custGeom>
              <a:rect b="b" l="l" r="r" t="t"/>
              <a:pathLst>
                <a:path extrusionOk="0" h="3016" w="122">
                  <a:moveTo>
                    <a:pt x="85" y="0"/>
                  </a:moveTo>
                  <a:lnTo>
                    <a:pt x="85" y="0"/>
                  </a:lnTo>
                  <a:cubicBezTo>
                    <a:pt x="0" y="1005"/>
                    <a:pt x="12" y="2022"/>
                    <a:pt x="121" y="3015"/>
                  </a:cubicBezTo>
                  <a:lnTo>
                    <a:pt x="85"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6"/>
            <p:cNvSpPr/>
            <p:nvPr/>
          </p:nvSpPr>
          <p:spPr>
            <a:xfrm flipH="1">
              <a:off x="2141703" y="3084110"/>
              <a:ext cx="111291" cy="574434"/>
            </a:xfrm>
            <a:custGeom>
              <a:rect b="b" l="l" r="r" t="t"/>
              <a:pathLst>
                <a:path extrusionOk="0" h="3035" w="588">
                  <a:moveTo>
                    <a:pt x="316" y="1"/>
                  </a:moveTo>
                  <a:cubicBezTo>
                    <a:pt x="231" y="122"/>
                    <a:pt x="170" y="243"/>
                    <a:pt x="122" y="370"/>
                  </a:cubicBezTo>
                  <a:cubicBezTo>
                    <a:pt x="79" y="491"/>
                    <a:pt x="49" y="625"/>
                    <a:pt x="25" y="752"/>
                  </a:cubicBezTo>
                  <a:cubicBezTo>
                    <a:pt x="1" y="879"/>
                    <a:pt x="1" y="1006"/>
                    <a:pt x="19" y="1139"/>
                  </a:cubicBezTo>
                  <a:cubicBezTo>
                    <a:pt x="31" y="1266"/>
                    <a:pt x="55" y="1393"/>
                    <a:pt x="73" y="1521"/>
                  </a:cubicBezTo>
                  <a:lnTo>
                    <a:pt x="116" y="1908"/>
                  </a:lnTo>
                  <a:cubicBezTo>
                    <a:pt x="134" y="2041"/>
                    <a:pt x="152" y="2156"/>
                    <a:pt x="176" y="2290"/>
                  </a:cubicBezTo>
                  <a:cubicBezTo>
                    <a:pt x="225" y="2538"/>
                    <a:pt x="285" y="2786"/>
                    <a:pt x="352" y="3034"/>
                  </a:cubicBezTo>
                  <a:lnTo>
                    <a:pt x="406" y="3028"/>
                  </a:lnTo>
                  <a:cubicBezTo>
                    <a:pt x="418" y="2780"/>
                    <a:pt x="437" y="2520"/>
                    <a:pt x="449" y="2271"/>
                  </a:cubicBezTo>
                  <a:cubicBezTo>
                    <a:pt x="455" y="2144"/>
                    <a:pt x="467" y="2023"/>
                    <a:pt x="473" y="1896"/>
                  </a:cubicBezTo>
                  <a:cubicBezTo>
                    <a:pt x="479" y="1775"/>
                    <a:pt x="497" y="1642"/>
                    <a:pt x="503" y="1521"/>
                  </a:cubicBezTo>
                  <a:cubicBezTo>
                    <a:pt x="515" y="1400"/>
                    <a:pt x="533" y="1272"/>
                    <a:pt x="558" y="1151"/>
                  </a:cubicBezTo>
                  <a:cubicBezTo>
                    <a:pt x="576" y="1030"/>
                    <a:pt x="588" y="903"/>
                    <a:pt x="570" y="782"/>
                  </a:cubicBezTo>
                  <a:cubicBezTo>
                    <a:pt x="564" y="655"/>
                    <a:pt x="540" y="534"/>
                    <a:pt x="509" y="407"/>
                  </a:cubicBezTo>
                  <a:cubicBezTo>
                    <a:pt x="479" y="273"/>
                    <a:pt x="443" y="146"/>
                    <a:pt x="376" y="19"/>
                  </a:cubicBezTo>
                  <a:lnTo>
                    <a:pt x="316" y="1"/>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6"/>
            <p:cNvSpPr/>
            <p:nvPr/>
          </p:nvSpPr>
          <p:spPr>
            <a:xfrm flipH="1">
              <a:off x="2132429" y="3038685"/>
              <a:ext cx="740424" cy="131732"/>
            </a:xfrm>
            <a:custGeom>
              <a:rect b="b" l="l" r="r" t="t"/>
              <a:pathLst>
                <a:path extrusionOk="0" h="696" w="3912">
                  <a:moveTo>
                    <a:pt x="2522" y="0"/>
                  </a:moveTo>
                  <a:cubicBezTo>
                    <a:pt x="1640" y="0"/>
                    <a:pt x="754" y="237"/>
                    <a:pt x="0" y="695"/>
                  </a:cubicBezTo>
                  <a:lnTo>
                    <a:pt x="3911" y="205"/>
                  </a:lnTo>
                  <a:cubicBezTo>
                    <a:pt x="3463" y="68"/>
                    <a:pt x="2993" y="0"/>
                    <a:pt x="2522"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6"/>
            <p:cNvSpPr/>
            <p:nvPr/>
          </p:nvSpPr>
          <p:spPr>
            <a:xfrm flipH="1">
              <a:off x="2132429" y="2985689"/>
              <a:ext cx="744967" cy="190406"/>
            </a:xfrm>
            <a:custGeom>
              <a:rect b="b" l="l" r="r" t="t"/>
              <a:pathLst>
                <a:path extrusionOk="0" h="1006" w="3936">
                  <a:moveTo>
                    <a:pt x="2688" y="0"/>
                  </a:moveTo>
                  <a:cubicBezTo>
                    <a:pt x="2603" y="0"/>
                    <a:pt x="2513" y="6"/>
                    <a:pt x="2422" y="18"/>
                  </a:cubicBezTo>
                  <a:lnTo>
                    <a:pt x="2161" y="55"/>
                  </a:lnTo>
                  <a:cubicBezTo>
                    <a:pt x="2071" y="79"/>
                    <a:pt x="1986" y="91"/>
                    <a:pt x="1895" y="109"/>
                  </a:cubicBezTo>
                  <a:lnTo>
                    <a:pt x="1635" y="170"/>
                  </a:lnTo>
                  <a:lnTo>
                    <a:pt x="1380" y="236"/>
                  </a:lnTo>
                  <a:lnTo>
                    <a:pt x="1132" y="327"/>
                  </a:lnTo>
                  <a:lnTo>
                    <a:pt x="890" y="424"/>
                  </a:lnTo>
                  <a:cubicBezTo>
                    <a:pt x="569" y="575"/>
                    <a:pt x="272" y="751"/>
                    <a:pt x="0" y="963"/>
                  </a:cubicBezTo>
                  <a:lnTo>
                    <a:pt x="30" y="1005"/>
                  </a:lnTo>
                  <a:cubicBezTo>
                    <a:pt x="345" y="872"/>
                    <a:pt x="654" y="757"/>
                    <a:pt x="981" y="684"/>
                  </a:cubicBezTo>
                  <a:lnTo>
                    <a:pt x="1223" y="630"/>
                  </a:lnTo>
                  <a:lnTo>
                    <a:pt x="1465" y="594"/>
                  </a:lnTo>
                  <a:lnTo>
                    <a:pt x="1707" y="563"/>
                  </a:lnTo>
                  <a:lnTo>
                    <a:pt x="1950" y="545"/>
                  </a:lnTo>
                  <a:lnTo>
                    <a:pt x="2192" y="545"/>
                  </a:lnTo>
                  <a:lnTo>
                    <a:pt x="2434" y="563"/>
                  </a:lnTo>
                  <a:cubicBezTo>
                    <a:pt x="2519" y="569"/>
                    <a:pt x="2591" y="575"/>
                    <a:pt x="2676" y="575"/>
                  </a:cubicBezTo>
                  <a:lnTo>
                    <a:pt x="2918" y="575"/>
                  </a:lnTo>
                  <a:cubicBezTo>
                    <a:pt x="3003" y="575"/>
                    <a:pt x="3076" y="575"/>
                    <a:pt x="3160" y="569"/>
                  </a:cubicBezTo>
                  <a:cubicBezTo>
                    <a:pt x="3239" y="569"/>
                    <a:pt x="3324" y="569"/>
                    <a:pt x="3409" y="563"/>
                  </a:cubicBezTo>
                  <a:cubicBezTo>
                    <a:pt x="3493" y="563"/>
                    <a:pt x="3584" y="551"/>
                    <a:pt x="3669" y="545"/>
                  </a:cubicBezTo>
                  <a:cubicBezTo>
                    <a:pt x="3748" y="539"/>
                    <a:pt x="3839" y="533"/>
                    <a:pt x="3929" y="515"/>
                  </a:cubicBezTo>
                  <a:lnTo>
                    <a:pt x="3935" y="454"/>
                  </a:lnTo>
                  <a:cubicBezTo>
                    <a:pt x="3869" y="394"/>
                    <a:pt x="3796" y="345"/>
                    <a:pt x="3717" y="297"/>
                  </a:cubicBezTo>
                  <a:cubicBezTo>
                    <a:pt x="3645" y="249"/>
                    <a:pt x="3560" y="212"/>
                    <a:pt x="3475" y="176"/>
                  </a:cubicBezTo>
                  <a:cubicBezTo>
                    <a:pt x="3390" y="133"/>
                    <a:pt x="3300" y="115"/>
                    <a:pt x="3221" y="85"/>
                  </a:cubicBezTo>
                  <a:cubicBezTo>
                    <a:pt x="3130" y="61"/>
                    <a:pt x="3045" y="37"/>
                    <a:pt x="2955" y="25"/>
                  </a:cubicBezTo>
                  <a:cubicBezTo>
                    <a:pt x="2870" y="18"/>
                    <a:pt x="2779" y="6"/>
                    <a:pt x="2688"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6"/>
            <p:cNvSpPr/>
            <p:nvPr/>
          </p:nvSpPr>
          <p:spPr>
            <a:xfrm flipH="1">
              <a:off x="2119937" y="2715222"/>
              <a:ext cx="429832" cy="426425"/>
            </a:xfrm>
            <a:custGeom>
              <a:rect b="b" l="l" r="r" t="t"/>
              <a:pathLst>
                <a:path extrusionOk="0" h="2253" w="2271">
                  <a:moveTo>
                    <a:pt x="1" y="0"/>
                  </a:moveTo>
                  <a:lnTo>
                    <a:pt x="2271" y="2253"/>
                  </a:lnTo>
                  <a:cubicBezTo>
                    <a:pt x="1762" y="1296"/>
                    <a:pt x="957" y="497"/>
                    <a:pt x="1"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
            <p:cNvSpPr/>
            <p:nvPr/>
          </p:nvSpPr>
          <p:spPr>
            <a:xfrm flipH="1">
              <a:off x="2114070" y="2709544"/>
              <a:ext cx="437971" cy="435510"/>
            </a:xfrm>
            <a:custGeom>
              <a:rect b="b" l="l" r="r" t="t"/>
              <a:pathLst>
                <a:path extrusionOk="0" h="2301" w="2314">
                  <a:moveTo>
                    <a:pt x="25" y="0"/>
                  </a:moveTo>
                  <a:lnTo>
                    <a:pt x="0" y="43"/>
                  </a:lnTo>
                  <a:cubicBezTo>
                    <a:pt x="218" y="212"/>
                    <a:pt x="424" y="376"/>
                    <a:pt x="624" y="557"/>
                  </a:cubicBezTo>
                  <a:lnTo>
                    <a:pt x="763" y="696"/>
                  </a:lnTo>
                  <a:lnTo>
                    <a:pt x="903" y="842"/>
                  </a:lnTo>
                  <a:lnTo>
                    <a:pt x="1036" y="981"/>
                  </a:lnTo>
                  <a:lnTo>
                    <a:pt x="1169" y="1132"/>
                  </a:lnTo>
                  <a:cubicBezTo>
                    <a:pt x="1211" y="1187"/>
                    <a:pt x="1248" y="1241"/>
                    <a:pt x="1290" y="1296"/>
                  </a:cubicBezTo>
                  <a:lnTo>
                    <a:pt x="1393" y="1459"/>
                  </a:lnTo>
                  <a:cubicBezTo>
                    <a:pt x="1429" y="1514"/>
                    <a:pt x="1472" y="1574"/>
                    <a:pt x="1508" y="1617"/>
                  </a:cubicBezTo>
                  <a:cubicBezTo>
                    <a:pt x="1544" y="1671"/>
                    <a:pt x="1593" y="1720"/>
                    <a:pt x="1635" y="1762"/>
                  </a:cubicBezTo>
                  <a:lnTo>
                    <a:pt x="1774" y="1901"/>
                  </a:lnTo>
                  <a:cubicBezTo>
                    <a:pt x="1817" y="1944"/>
                    <a:pt x="1865" y="1986"/>
                    <a:pt x="1914" y="2034"/>
                  </a:cubicBezTo>
                  <a:cubicBezTo>
                    <a:pt x="1962" y="2077"/>
                    <a:pt x="2017" y="2125"/>
                    <a:pt x="2077" y="2168"/>
                  </a:cubicBezTo>
                  <a:cubicBezTo>
                    <a:pt x="2126" y="2216"/>
                    <a:pt x="2186" y="2258"/>
                    <a:pt x="2259" y="2301"/>
                  </a:cubicBezTo>
                  <a:lnTo>
                    <a:pt x="2313" y="2252"/>
                  </a:lnTo>
                  <a:cubicBezTo>
                    <a:pt x="2313" y="2180"/>
                    <a:pt x="2301" y="2101"/>
                    <a:pt x="2295" y="2028"/>
                  </a:cubicBezTo>
                  <a:cubicBezTo>
                    <a:pt x="2277" y="1956"/>
                    <a:pt x="2265" y="1883"/>
                    <a:pt x="2241" y="1817"/>
                  </a:cubicBezTo>
                  <a:cubicBezTo>
                    <a:pt x="2216" y="1744"/>
                    <a:pt x="2198" y="1677"/>
                    <a:pt x="2168" y="1611"/>
                  </a:cubicBezTo>
                  <a:cubicBezTo>
                    <a:pt x="2138" y="1550"/>
                    <a:pt x="2107" y="1484"/>
                    <a:pt x="2065" y="1423"/>
                  </a:cubicBezTo>
                  <a:cubicBezTo>
                    <a:pt x="2029" y="1362"/>
                    <a:pt x="1992" y="1302"/>
                    <a:pt x="1950" y="1247"/>
                  </a:cubicBezTo>
                  <a:cubicBezTo>
                    <a:pt x="1902" y="1193"/>
                    <a:pt x="1859" y="1151"/>
                    <a:pt x="1805" y="1096"/>
                  </a:cubicBezTo>
                  <a:lnTo>
                    <a:pt x="1635" y="963"/>
                  </a:lnTo>
                  <a:cubicBezTo>
                    <a:pt x="1575" y="914"/>
                    <a:pt x="1520" y="872"/>
                    <a:pt x="1472" y="824"/>
                  </a:cubicBezTo>
                  <a:lnTo>
                    <a:pt x="1302" y="690"/>
                  </a:lnTo>
                  <a:lnTo>
                    <a:pt x="1139" y="557"/>
                  </a:lnTo>
                  <a:lnTo>
                    <a:pt x="963" y="448"/>
                  </a:lnTo>
                  <a:lnTo>
                    <a:pt x="781" y="339"/>
                  </a:lnTo>
                  <a:cubicBezTo>
                    <a:pt x="539" y="206"/>
                    <a:pt x="291" y="91"/>
                    <a:pt x="25"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flipH="1">
              <a:off x="2093439" y="2585762"/>
              <a:ext cx="84982" cy="513490"/>
            </a:xfrm>
            <a:custGeom>
              <a:rect b="b" l="l" r="r" t="t"/>
              <a:pathLst>
                <a:path extrusionOk="0" h="2713" w="449">
                  <a:moveTo>
                    <a:pt x="448" y="0"/>
                  </a:moveTo>
                  <a:lnTo>
                    <a:pt x="448" y="0"/>
                  </a:lnTo>
                  <a:cubicBezTo>
                    <a:pt x="133" y="866"/>
                    <a:pt x="0" y="1798"/>
                    <a:pt x="55" y="2713"/>
                  </a:cubicBezTo>
                  <a:lnTo>
                    <a:pt x="448"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flipH="1">
              <a:off x="2087761" y="2585762"/>
              <a:ext cx="134192" cy="514625"/>
            </a:xfrm>
            <a:custGeom>
              <a:rect b="b" l="l" r="r" t="t"/>
              <a:pathLst>
                <a:path extrusionOk="0" h="2719" w="709">
                  <a:moveTo>
                    <a:pt x="654" y="0"/>
                  </a:moveTo>
                  <a:cubicBezTo>
                    <a:pt x="533" y="206"/>
                    <a:pt x="436" y="418"/>
                    <a:pt x="345" y="636"/>
                  </a:cubicBezTo>
                  <a:cubicBezTo>
                    <a:pt x="303" y="745"/>
                    <a:pt x="267" y="860"/>
                    <a:pt x="224" y="969"/>
                  </a:cubicBezTo>
                  <a:cubicBezTo>
                    <a:pt x="188" y="1084"/>
                    <a:pt x="158" y="1199"/>
                    <a:pt x="127" y="1314"/>
                  </a:cubicBezTo>
                  <a:cubicBezTo>
                    <a:pt x="115" y="1375"/>
                    <a:pt x="97" y="1423"/>
                    <a:pt x="85" y="1484"/>
                  </a:cubicBezTo>
                  <a:lnTo>
                    <a:pt x="36" y="1659"/>
                  </a:lnTo>
                  <a:cubicBezTo>
                    <a:pt x="24" y="1714"/>
                    <a:pt x="12" y="1774"/>
                    <a:pt x="6" y="1835"/>
                  </a:cubicBezTo>
                  <a:cubicBezTo>
                    <a:pt x="0" y="1895"/>
                    <a:pt x="0" y="1956"/>
                    <a:pt x="6" y="2016"/>
                  </a:cubicBezTo>
                  <a:cubicBezTo>
                    <a:pt x="24" y="2138"/>
                    <a:pt x="43" y="2253"/>
                    <a:pt x="85" y="2374"/>
                  </a:cubicBezTo>
                  <a:cubicBezTo>
                    <a:pt x="121" y="2495"/>
                    <a:pt x="176" y="2604"/>
                    <a:pt x="254" y="2719"/>
                  </a:cubicBezTo>
                  <a:lnTo>
                    <a:pt x="315" y="2713"/>
                  </a:lnTo>
                  <a:cubicBezTo>
                    <a:pt x="357" y="2652"/>
                    <a:pt x="388" y="2598"/>
                    <a:pt x="406" y="2537"/>
                  </a:cubicBezTo>
                  <a:cubicBezTo>
                    <a:pt x="430" y="2483"/>
                    <a:pt x="454" y="2422"/>
                    <a:pt x="466" y="2374"/>
                  </a:cubicBezTo>
                  <a:cubicBezTo>
                    <a:pt x="509" y="2259"/>
                    <a:pt x="527" y="2144"/>
                    <a:pt x="551" y="2041"/>
                  </a:cubicBezTo>
                  <a:cubicBezTo>
                    <a:pt x="575" y="1926"/>
                    <a:pt x="581" y="1817"/>
                    <a:pt x="575" y="1708"/>
                  </a:cubicBezTo>
                  <a:cubicBezTo>
                    <a:pt x="563" y="1599"/>
                    <a:pt x="551" y="1484"/>
                    <a:pt x="557" y="1375"/>
                  </a:cubicBezTo>
                  <a:cubicBezTo>
                    <a:pt x="563" y="1266"/>
                    <a:pt x="575" y="1151"/>
                    <a:pt x="581" y="1042"/>
                  </a:cubicBezTo>
                  <a:cubicBezTo>
                    <a:pt x="587" y="927"/>
                    <a:pt x="593" y="812"/>
                    <a:pt x="612" y="697"/>
                  </a:cubicBezTo>
                  <a:cubicBezTo>
                    <a:pt x="636" y="473"/>
                    <a:pt x="672" y="242"/>
                    <a:pt x="709" y="18"/>
                  </a:cubicBezTo>
                  <a:lnTo>
                    <a:pt x="654"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flipH="1">
              <a:off x="2154195" y="2749859"/>
              <a:ext cx="1040796" cy="394060"/>
            </a:xfrm>
            <a:custGeom>
              <a:rect b="b" l="l" r="r" t="t"/>
              <a:pathLst>
                <a:path extrusionOk="0" h="2082" w="5499">
                  <a:moveTo>
                    <a:pt x="2329" y="0"/>
                  </a:moveTo>
                  <a:cubicBezTo>
                    <a:pt x="1980" y="0"/>
                    <a:pt x="1635" y="49"/>
                    <a:pt x="1309" y="138"/>
                  </a:cubicBezTo>
                  <a:cubicBezTo>
                    <a:pt x="824" y="290"/>
                    <a:pt x="388" y="544"/>
                    <a:pt x="1" y="883"/>
                  </a:cubicBezTo>
                  <a:cubicBezTo>
                    <a:pt x="213" y="956"/>
                    <a:pt x="419" y="1016"/>
                    <a:pt x="631" y="1071"/>
                  </a:cubicBezTo>
                  <a:lnTo>
                    <a:pt x="643" y="1047"/>
                  </a:lnTo>
                  <a:lnTo>
                    <a:pt x="746" y="895"/>
                  </a:lnTo>
                  <a:lnTo>
                    <a:pt x="843" y="744"/>
                  </a:lnTo>
                  <a:lnTo>
                    <a:pt x="1048" y="453"/>
                  </a:lnTo>
                  <a:lnTo>
                    <a:pt x="1060" y="465"/>
                  </a:lnTo>
                  <a:cubicBezTo>
                    <a:pt x="1024" y="586"/>
                    <a:pt x="970" y="701"/>
                    <a:pt x="927" y="816"/>
                  </a:cubicBezTo>
                  <a:lnTo>
                    <a:pt x="855" y="986"/>
                  </a:lnTo>
                  <a:lnTo>
                    <a:pt x="794" y="1125"/>
                  </a:lnTo>
                  <a:lnTo>
                    <a:pt x="909" y="1155"/>
                  </a:lnTo>
                  <a:cubicBezTo>
                    <a:pt x="939" y="1107"/>
                    <a:pt x="964" y="1071"/>
                    <a:pt x="994" y="1028"/>
                  </a:cubicBezTo>
                  <a:lnTo>
                    <a:pt x="1115" y="847"/>
                  </a:lnTo>
                  <a:lnTo>
                    <a:pt x="1236" y="665"/>
                  </a:lnTo>
                  <a:cubicBezTo>
                    <a:pt x="1321" y="544"/>
                    <a:pt x="1400" y="423"/>
                    <a:pt x="1490" y="308"/>
                  </a:cubicBezTo>
                  <a:lnTo>
                    <a:pt x="1508" y="320"/>
                  </a:lnTo>
                  <a:cubicBezTo>
                    <a:pt x="1442" y="459"/>
                    <a:pt x="1381" y="592"/>
                    <a:pt x="1309" y="732"/>
                  </a:cubicBezTo>
                  <a:lnTo>
                    <a:pt x="1212" y="938"/>
                  </a:lnTo>
                  <a:lnTo>
                    <a:pt x="1115" y="1131"/>
                  </a:lnTo>
                  <a:cubicBezTo>
                    <a:pt x="1109" y="1155"/>
                    <a:pt x="1091" y="1180"/>
                    <a:pt x="1085" y="1198"/>
                  </a:cubicBezTo>
                  <a:cubicBezTo>
                    <a:pt x="1218" y="1228"/>
                    <a:pt x="1351" y="1258"/>
                    <a:pt x="1478" y="1283"/>
                  </a:cubicBezTo>
                  <a:cubicBezTo>
                    <a:pt x="1490" y="1252"/>
                    <a:pt x="1508" y="1222"/>
                    <a:pt x="1533" y="1198"/>
                  </a:cubicBezTo>
                  <a:cubicBezTo>
                    <a:pt x="1575" y="1149"/>
                    <a:pt x="1624" y="1089"/>
                    <a:pt x="1666" y="1028"/>
                  </a:cubicBezTo>
                  <a:lnTo>
                    <a:pt x="1793" y="847"/>
                  </a:lnTo>
                  <a:lnTo>
                    <a:pt x="1932" y="671"/>
                  </a:lnTo>
                  <a:lnTo>
                    <a:pt x="2229" y="332"/>
                  </a:lnTo>
                  <a:lnTo>
                    <a:pt x="2241" y="344"/>
                  </a:lnTo>
                  <a:cubicBezTo>
                    <a:pt x="2156" y="471"/>
                    <a:pt x="2084" y="611"/>
                    <a:pt x="2005" y="738"/>
                  </a:cubicBezTo>
                  <a:lnTo>
                    <a:pt x="1896" y="938"/>
                  </a:lnTo>
                  <a:lnTo>
                    <a:pt x="1781" y="1131"/>
                  </a:lnTo>
                  <a:cubicBezTo>
                    <a:pt x="1745" y="1192"/>
                    <a:pt x="1714" y="1258"/>
                    <a:pt x="1684" y="1319"/>
                  </a:cubicBezTo>
                  <a:lnTo>
                    <a:pt x="1817" y="1349"/>
                  </a:lnTo>
                  <a:cubicBezTo>
                    <a:pt x="1823" y="1331"/>
                    <a:pt x="1841" y="1307"/>
                    <a:pt x="1854" y="1283"/>
                  </a:cubicBezTo>
                  <a:cubicBezTo>
                    <a:pt x="1908" y="1210"/>
                    <a:pt x="1963" y="1125"/>
                    <a:pt x="2017" y="1047"/>
                  </a:cubicBezTo>
                  <a:lnTo>
                    <a:pt x="2174" y="816"/>
                  </a:lnTo>
                  <a:cubicBezTo>
                    <a:pt x="2229" y="732"/>
                    <a:pt x="2290" y="653"/>
                    <a:pt x="2338" y="580"/>
                  </a:cubicBezTo>
                  <a:cubicBezTo>
                    <a:pt x="2459" y="429"/>
                    <a:pt x="2574" y="278"/>
                    <a:pt x="2701" y="132"/>
                  </a:cubicBezTo>
                  <a:lnTo>
                    <a:pt x="2719" y="150"/>
                  </a:lnTo>
                  <a:lnTo>
                    <a:pt x="2423" y="647"/>
                  </a:lnTo>
                  <a:lnTo>
                    <a:pt x="2277" y="895"/>
                  </a:lnTo>
                  <a:lnTo>
                    <a:pt x="2144" y="1149"/>
                  </a:lnTo>
                  <a:cubicBezTo>
                    <a:pt x="2096" y="1222"/>
                    <a:pt x="2059" y="1307"/>
                    <a:pt x="2023" y="1379"/>
                  </a:cubicBezTo>
                  <a:cubicBezTo>
                    <a:pt x="2108" y="1398"/>
                    <a:pt x="2187" y="1422"/>
                    <a:pt x="2271" y="1434"/>
                  </a:cubicBezTo>
                  <a:cubicBezTo>
                    <a:pt x="2308" y="1379"/>
                    <a:pt x="2350" y="1319"/>
                    <a:pt x="2386" y="1258"/>
                  </a:cubicBezTo>
                  <a:lnTo>
                    <a:pt x="2507" y="1071"/>
                  </a:lnTo>
                  <a:lnTo>
                    <a:pt x="2635" y="883"/>
                  </a:lnTo>
                  <a:cubicBezTo>
                    <a:pt x="2725" y="762"/>
                    <a:pt x="2816" y="635"/>
                    <a:pt x="2913" y="520"/>
                  </a:cubicBezTo>
                  <a:lnTo>
                    <a:pt x="2931" y="532"/>
                  </a:lnTo>
                  <a:cubicBezTo>
                    <a:pt x="2853" y="677"/>
                    <a:pt x="2780" y="816"/>
                    <a:pt x="2713" y="950"/>
                  </a:cubicBezTo>
                  <a:lnTo>
                    <a:pt x="2604" y="1155"/>
                  </a:lnTo>
                  <a:lnTo>
                    <a:pt x="2495" y="1361"/>
                  </a:lnTo>
                  <a:cubicBezTo>
                    <a:pt x="2483" y="1398"/>
                    <a:pt x="2459" y="1440"/>
                    <a:pt x="2447" y="1482"/>
                  </a:cubicBezTo>
                  <a:lnTo>
                    <a:pt x="2574" y="1513"/>
                  </a:lnTo>
                  <a:cubicBezTo>
                    <a:pt x="2604" y="1470"/>
                    <a:pt x="2629" y="1434"/>
                    <a:pt x="2647" y="1398"/>
                  </a:cubicBezTo>
                  <a:cubicBezTo>
                    <a:pt x="2701" y="1313"/>
                    <a:pt x="2762" y="1222"/>
                    <a:pt x="2816" y="1137"/>
                  </a:cubicBezTo>
                  <a:cubicBezTo>
                    <a:pt x="2871" y="1047"/>
                    <a:pt x="2931" y="968"/>
                    <a:pt x="2992" y="883"/>
                  </a:cubicBezTo>
                  <a:cubicBezTo>
                    <a:pt x="3113" y="714"/>
                    <a:pt x="3234" y="550"/>
                    <a:pt x="3361" y="381"/>
                  </a:cubicBezTo>
                  <a:lnTo>
                    <a:pt x="3379" y="399"/>
                  </a:lnTo>
                  <a:cubicBezTo>
                    <a:pt x="3270" y="580"/>
                    <a:pt x="3173" y="768"/>
                    <a:pt x="3064" y="950"/>
                  </a:cubicBezTo>
                  <a:lnTo>
                    <a:pt x="2913" y="1222"/>
                  </a:lnTo>
                  <a:lnTo>
                    <a:pt x="2762" y="1495"/>
                  </a:lnTo>
                  <a:lnTo>
                    <a:pt x="2731" y="1549"/>
                  </a:lnTo>
                  <a:cubicBezTo>
                    <a:pt x="2804" y="1561"/>
                    <a:pt x="2871" y="1585"/>
                    <a:pt x="2937" y="1604"/>
                  </a:cubicBezTo>
                  <a:cubicBezTo>
                    <a:pt x="2986" y="1543"/>
                    <a:pt x="3034" y="1482"/>
                    <a:pt x="3083" y="1422"/>
                  </a:cubicBezTo>
                  <a:cubicBezTo>
                    <a:pt x="3137" y="1361"/>
                    <a:pt x="3180" y="1307"/>
                    <a:pt x="3234" y="1246"/>
                  </a:cubicBezTo>
                  <a:cubicBezTo>
                    <a:pt x="3337" y="1131"/>
                    <a:pt x="3446" y="1016"/>
                    <a:pt x="3561" y="913"/>
                  </a:cubicBezTo>
                  <a:lnTo>
                    <a:pt x="3573" y="925"/>
                  </a:lnTo>
                  <a:lnTo>
                    <a:pt x="3301" y="1313"/>
                  </a:lnTo>
                  <a:lnTo>
                    <a:pt x="3173" y="1513"/>
                  </a:lnTo>
                  <a:lnTo>
                    <a:pt x="3089" y="1634"/>
                  </a:lnTo>
                  <a:lnTo>
                    <a:pt x="3204" y="1664"/>
                  </a:lnTo>
                  <a:lnTo>
                    <a:pt x="3210" y="1652"/>
                  </a:lnTo>
                  <a:cubicBezTo>
                    <a:pt x="3264" y="1604"/>
                    <a:pt x="3307" y="1549"/>
                    <a:pt x="3361" y="1488"/>
                  </a:cubicBezTo>
                  <a:cubicBezTo>
                    <a:pt x="3410" y="1434"/>
                    <a:pt x="3458" y="1373"/>
                    <a:pt x="3513" y="1319"/>
                  </a:cubicBezTo>
                  <a:cubicBezTo>
                    <a:pt x="3567" y="1271"/>
                    <a:pt x="3628" y="1216"/>
                    <a:pt x="3682" y="1162"/>
                  </a:cubicBezTo>
                  <a:cubicBezTo>
                    <a:pt x="3791" y="1059"/>
                    <a:pt x="3906" y="956"/>
                    <a:pt x="4033" y="865"/>
                  </a:cubicBezTo>
                  <a:lnTo>
                    <a:pt x="4051" y="883"/>
                  </a:lnTo>
                  <a:cubicBezTo>
                    <a:pt x="3942" y="998"/>
                    <a:pt x="3846" y="1119"/>
                    <a:pt x="3749" y="1240"/>
                  </a:cubicBezTo>
                  <a:cubicBezTo>
                    <a:pt x="3652" y="1361"/>
                    <a:pt x="3561" y="1482"/>
                    <a:pt x="3470" y="1604"/>
                  </a:cubicBezTo>
                  <a:cubicBezTo>
                    <a:pt x="3440" y="1634"/>
                    <a:pt x="3416" y="1670"/>
                    <a:pt x="3391" y="1706"/>
                  </a:cubicBezTo>
                  <a:cubicBezTo>
                    <a:pt x="3452" y="1725"/>
                    <a:pt x="3519" y="1743"/>
                    <a:pt x="3579" y="1761"/>
                  </a:cubicBezTo>
                  <a:lnTo>
                    <a:pt x="3597" y="1743"/>
                  </a:lnTo>
                  <a:cubicBezTo>
                    <a:pt x="3652" y="1700"/>
                    <a:pt x="3712" y="1646"/>
                    <a:pt x="3773" y="1591"/>
                  </a:cubicBezTo>
                  <a:cubicBezTo>
                    <a:pt x="3833" y="1543"/>
                    <a:pt x="3894" y="1495"/>
                    <a:pt x="3954" y="1440"/>
                  </a:cubicBezTo>
                  <a:cubicBezTo>
                    <a:pt x="4015" y="1392"/>
                    <a:pt x="4082" y="1343"/>
                    <a:pt x="4142" y="1301"/>
                  </a:cubicBezTo>
                  <a:cubicBezTo>
                    <a:pt x="4269" y="1210"/>
                    <a:pt x="4396" y="1125"/>
                    <a:pt x="4542" y="1040"/>
                  </a:cubicBezTo>
                  <a:lnTo>
                    <a:pt x="4548" y="1059"/>
                  </a:lnTo>
                  <a:cubicBezTo>
                    <a:pt x="4427" y="1168"/>
                    <a:pt x="4300" y="1277"/>
                    <a:pt x="4185" y="1392"/>
                  </a:cubicBezTo>
                  <a:cubicBezTo>
                    <a:pt x="4124" y="1440"/>
                    <a:pt x="4076" y="1495"/>
                    <a:pt x="4015" y="1555"/>
                  </a:cubicBezTo>
                  <a:cubicBezTo>
                    <a:pt x="3961" y="1616"/>
                    <a:pt x="3900" y="1670"/>
                    <a:pt x="3846" y="1731"/>
                  </a:cubicBezTo>
                  <a:cubicBezTo>
                    <a:pt x="3815" y="1761"/>
                    <a:pt x="3791" y="1785"/>
                    <a:pt x="3773" y="1815"/>
                  </a:cubicBezTo>
                  <a:cubicBezTo>
                    <a:pt x="3900" y="1846"/>
                    <a:pt x="4027" y="1876"/>
                    <a:pt x="4154" y="1894"/>
                  </a:cubicBezTo>
                  <a:cubicBezTo>
                    <a:pt x="4318" y="1779"/>
                    <a:pt x="4469" y="1658"/>
                    <a:pt x="4627" y="1537"/>
                  </a:cubicBezTo>
                  <a:cubicBezTo>
                    <a:pt x="4881" y="1700"/>
                    <a:pt x="5135" y="1882"/>
                    <a:pt x="5365" y="2082"/>
                  </a:cubicBezTo>
                  <a:lnTo>
                    <a:pt x="5498" y="1967"/>
                  </a:lnTo>
                  <a:cubicBezTo>
                    <a:pt x="5256" y="1495"/>
                    <a:pt x="4881" y="1040"/>
                    <a:pt x="4421" y="695"/>
                  </a:cubicBezTo>
                  <a:cubicBezTo>
                    <a:pt x="4185" y="520"/>
                    <a:pt x="3930" y="374"/>
                    <a:pt x="3664" y="265"/>
                  </a:cubicBezTo>
                  <a:cubicBezTo>
                    <a:pt x="3391" y="157"/>
                    <a:pt x="3119" y="84"/>
                    <a:pt x="2840" y="35"/>
                  </a:cubicBezTo>
                  <a:cubicBezTo>
                    <a:pt x="2670" y="12"/>
                    <a:pt x="2499" y="0"/>
                    <a:pt x="2329"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6"/>
            <p:cNvSpPr/>
            <p:nvPr/>
          </p:nvSpPr>
          <p:spPr>
            <a:xfrm flipH="1">
              <a:off x="1260462" y="2785063"/>
              <a:ext cx="904332" cy="408255"/>
            </a:xfrm>
            <a:custGeom>
              <a:rect b="b" l="l" r="r" t="t"/>
              <a:pathLst>
                <a:path extrusionOk="0" h="2157" w="4778">
                  <a:moveTo>
                    <a:pt x="2410" y="1"/>
                  </a:moveTo>
                  <a:cubicBezTo>
                    <a:pt x="2259" y="1"/>
                    <a:pt x="2108" y="13"/>
                    <a:pt x="1962" y="37"/>
                  </a:cubicBezTo>
                  <a:cubicBezTo>
                    <a:pt x="1666" y="92"/>
                    <a:pt x="1375" y="188"/>
                    <a:pt x="1121" y="334"/>
                  </a:cubicBezTo>
                  <a:cubicBezTo>
                    <a:pt x="606" y="612"/>
                    <a:pt x="195" y="1066"/>
                    <a:pt x="1" y="1551"/>
                  </a:cubicBezTo>
                  <a:lnTo>
                    <a:pt x="134" y="1660"/>
                  </a:lnTo>
                  <a:cubicBezTo>
                    <a:pt x="346" y="1460"/>
                    <a:pt x="582" y="1290"/>
                    <a:pt x="842" y="1151"/>
                  </a:cubicBezTo>
                  <a:cubicBezTo>
                    <a:pt x="982" y="1284"/>
                    <a:pt x="1121" y="1424"/>
                    <a:pt x="1254" y="1557"/>
                  </a:cubicBezTo>
                  <a:cubicBezTo>
                    <a:pt x="1369" y="1551"/>
                    <a:pt x="1490" y="1551"/>
                    <a:pt x="1599" y="1539"/>
                  </a:cubicBezTo>
                  <a:cubicBezTo>
                    <a:pt x="1581" y="1508"/>
                    <a:pt x="1557" y="1478"/>
                    <a:pt x="1539" y="1448"/>
                  </a:cubicBezTo>
                  <a:cubicBezTo>
                    <a:pt x="1490" y="1381"/>
                    <a:pt x="1448" y="1315"/>
                    <a:pt x="1399" y="1248"/>
                  </a:cubicBezTo>
                  <a:cubicBezTo>
                    <a:pt x="1357" y="1181"/>
                    <a:pt x="1303" y="1121"/>
                    <a:pt x="1254" y="1060"/>
                  </a:cubicBezTo>
                  <a:cubicBezTo>
                    <a:pt x="1157" y="933"/>
                    <a:pt x="1054" y="812"/>
                    <a:pt x="939" y="691"/>
                  </a:cubicBezTo>
                  <a:lnTo>
                    <a:pt x="951" y="673"/>
                  </a:lnTo>
                  <a:cubicBezTo>
                    <a:pt x="1085" y="770"/>
                    <a:pt x="1206" y="873"/>
                    <a:pt x="1315" y="982"/>
                  </a:cubicBezTo>
                  <a:cubicBezTo>
                    <a:pt x="1369" y="1036"/>
                    <a:pt x="1424" y="1097"/>
                    <a:pt x="1478" y="1157"/>
                  </a:cubicBezTo>
                  <a:cubicBezTo>
                    <a:pt x="1527" y="1218"/>
                    <a:pt x="1575" y="1278"/>
                    <a:pt x="1617" y="1339"/>
                  </a:cubicBezTo>
                  <a:lnTo>
                    <a:pt x="1757" y="1520"/>
                  </a:lnTo>
                  <a:lnTo>
                    <a:pt x="1763" y="1539"/>
                  </a:lnTo>
                  <a:cubicBezTo>
                    <a:pt x="1817" y="1539"/>
                    <a:pt x="1878" y="1526"/>
                    <a:pt x="1932" y="1526"/>
                  </a:cubicBezTo>
                  <a:cubicBezTo>
                    <a:pt x="1914" y="1490"/>
                    <a:pt x="1902" y="1448"/>
                    <a:pt x="1884" y="1405"/>
                  </a:cubicBezTo>
                  <a:cubicBezTo>
                    <a:pt x="1823" y="1266"/>
                    <a:pt x="1757" y="1127"/>
                    <a:pt x="1690" y="994"/>
                  </a:cubicBezTo>
                  <a:cubicBezTo>
                    <a:pt x="1617" y="854"/>
                    <a:pt x="1539" y="721"/>
                    <a:pt x="1454" y="588"/>
                  </a:cubicBezTo>
                  <a:lnTo>
                    <a:pt x="1466" y="576"/>
                  </a:lnTo>
                  <a:cubicBezTo>
                    <a:pt x="1575" y="679"/>
                    <a:pt x="1672" y="812"/>
                    <a:pt x="1757" y="933"/>
                  </a:cubicBezTo>
                  <a:cubicBezTo>
                    <a:pt x="1799" y="994"/>
                    <a:pt x="1841" y="1060"/>
                    <a:pt x="1878" y="1121"/>
                  </a:cubicBezTo>
                  <a:cubicBezTo>
                    <a:pt x="1914" y="1187"/>
                    <a:pt x="1950" y="1248"/>
                    <a:pt x="1981" y="1315"/>
                  </a:cubicBezTo>
                  <a:cubicBezTo>
                    <a:pt x="2011" y="1387"/>
                    <a:pt x="2053" y="1454"/>
                    <a:pt x="2084" y="1520"/>
                  </a:cubicBezTo>
                  <a:lnTo>
                    <a:pt x="2084" y="1533"/>
                  </a:lnTo>
                  <a:lnTo>
                    <a:pt x="2180" y="1533"/>
                  </a:lnTo>
                  <a:lnTo>
                    <a:pt x="2132" y="1393"/>
                  </a:lnTo>
                  <a:cubicBezTo>
                    <a:pt x="2114" y="1321"/>
                    <a:pt x="2090" y="1242"/>
                    <a:pt x="2059" y="1175"/>
                  </a:cubicBezTo>
                  <a:cubicBezTo>
                    <a:pt x="2005" y="1030"/>
                    <a:pt x="1944" y="879"/>
                    <a:pt x="1884" y="733"/>
                  </a:cubicBezTo>
                  <a:lnTo>
                    <a:pt x="1902" y="721"/>
                  </a:lnTo>
                  <a:cubicBezTo>
                    <a:pt x="1993" y="848"/>
                    <a:pt x="2059" y="976"/>
                    <a:pt x="2126" y="1115"/>
                  </a:cubicBezTo>
                  <a:cubicBezTo>
                    <a:pt x="2156" y="1181"/>
                    <a:pt x="2193" y="1248"/>
                    <a:pt x="2217" y="1321"/>
                  </a:cubicBezTo>
                  <a:cubicBezTo>
                    <a:pt x="2247" y="1387"/>
                    <a:pt x="2271" y="1454"/>
                    <a:pt x="2295" y="1533"/>
                  </a:cubicBezTo>
                  <a:lnTo>
                    <a:pt x="2459" y="1533"/>
                  </a:lnTo>
                  <a:lnTo>
                    <a:pt x="2453" y="1472"/>
                  </a:lnTo>
                  <a:cubicBezTo>
                    <a:pt x="2435" y="1369"/>
                    <a:pt x="2417" y="1266"/>
                    <a:pt x="2398" y="1169"/>
                  </a:cubicBezTo>
                  <a:cubicBezTo>
                    <a:pt x="2374" y="1060"/>
                    <a:pt x="2356" y="963"/>
                    <a:pt x="2332" y="867"/>
                  </a:cubicBezTo>
                  <a:cubicBezTo>
                    <a:pt x="2283" y="661"/>
                    <a:pt x="2235" y="455"/>
                    <a:pt x="2180" y="249"/>
                  </a:cubicBezTo>
                  <a:lnTo>
                    <a:pt x="2205" y="243"/>
                  </a:lnTo>
                  <a:cubicBezTo>
                    <a:pt x="2283" y="443"/>
                    <a:pt x="2362" y="630"/>
                    <a:pt x="2423" y="824"/>
                  </a:cubicBezTo>
                  <a:cubicBezTo>
                    <a:pt x="2453" y="927"/>
                    <a:pt x="2483" y="1024"/>
                    <a:pt x="2507" y="1121"/>
                  </a:cubicBezTo>
                  <a:lnTo>
                    <a:pt x="2574" y="1418"/>
                  </a:lnTo>
                  <a:cubicBezTo>
                    <a:pt x="2580" y="1460"/>
                    <a:pt x="2586" y="1502"/>
                    <a:pt x="2598" y="1545"/>
                  </a:cubicBezTo>
                  <a:cubicBezTo>
                    <a:pt x="2635" y="1545"/>
                    <a:pt x="2671" y="1551"/>
                    <a:pt x="2701" y="1551"/>
                  </a:cubicBezTo>
                  <a:cubicBezTo>
                    <a:pt x="2701" y="1508"/>
                    <a:pt x="2701" y="1460"/>
                    <a:pt x="2695" y="1424"/>
                  </a:cubicBezTo>
                  <a:lnTo>
                    <a:pt x="2671" y="1200"/>
                  </a:lnTo>
                  <a:cubicBezTo>
                    <a:pt x="2665" y="1121"/>
                    <a:pt x="2659" y="1048"/>
                    <a:pt x="2641" y="969"/>
                  </a:cubicBezTo>
                  <a:cubicBezTo>
                    <a:pt x="2628" y="818"/>
                    <a:pt x="2598" y="661"/>
                    <a:pt x="2568" y="509"/>
                  </a:cubicBezTo>
                  <a:lnTo>
                    <a:pt x="2586" y="503"/>
                  </a:lnTo>
                  <a:cubicBezTo>
                    <a:pt x="2647" y="643"/>
                    <a:pt x="2695" y="788"/>
                    <a:pt x="2731" y="933"/>
                  </a:cubicBezTo>
                  <a:cubicBezTo>
                    <a:pt x="2750" y="1006"/>
                    <a:pt x="2768" y="1078"/>
                    <a:pt x="2786" y="1151"/>
                  </a:cubicBezTo>
                  <a:cubicBezTo>
                    <a:pt x="2798" y="1230"/>
                    <a:pt x="2810" y="1296"/>
                    <a:pt x="2822" y="1369"/>
                  </a:cubicBezTo>
                  <a:cubicBezTo>
                    <a:pt x="2828" y="1442"/>
                    <a:pt x="2840" y="1508"/>
                    <a:pt x="2852" y="1575"/>
                  </a:cubicBezTo>
                  <a:cubicBezTo>
                    <a:pt x="2919" y="1581"/>
                    <a:pt x="2998" y="1599"/>
                    <a:pt x="3064" y="1611"/>
                  </a:cubicBezTo>
                  <a:lnTo>
                    <a:pt x="3064" y="1357"/>
                  </a:lnTo>
                  <a:cubicBezTo>
                    <a:pt x="3058" y="1266"/>
                    <a:pt x="3052" y="1169"/>
                    <a:pt x="3040" y="1066"/>
                  </a:cubicBezTo>
                  <a:cubicBezTo>
                    <a:pt x="3034" y="969"/>
                    <a:pt x="3022" y="879"/>
                    <a:pt x="3010" y="782"/>
                  </a:cubicBezTo>
                  <a:cubicBezTo>
                    <a:pt x="2992" y="594"/>
                    <a:pt x="2949" y="394"/>
                    <a:pt x="2907" y="207"/>
                  </a:cubicBezTo>
                  <a:lnTo>
                    <a:pt x="2931" y="201"/>
                  </a:lnTo>
                  <a:cubicBezTo>
                    <a:pt x="3004" y="382"/>
                    <a:pt x="3058" y="564"/>
                    <a:pt x="3101" y="745"/>
                  </a:cubicBezTo>
                  <a:cubicBezTo>
                    <a:pt x="3125" y="836"/>
                    <a:pt x="3143" y="927"/>
                    <a:pt x="3161" y="1024"/>
                  </a:cubicBezTo>
                  <a:cubicBezTo>
                    <a:pt x="3179" y="1115"/>
                    <a:pt x="3192" y="1206"/>
                    <a:pt x="3204" y="1302"/>
                  </a:cubicBezTo>
                  <a:cubicBezTo>
                    <a:pt x="3210" y="1393"/>
                    <a:pt x="3222" y="1484"/>
                    <a:pt x="3234" y="1575"/>
                  </a:cubicBezTo>
                  <a:lnTo>
                    <a:pt x="3234" y="1654"/>
                  </a:lnTo>
                  <a:cubicBezTo>
                    <a:pt x="3270" y="1660"/>
                    <a:pt x="3307" y="1666"/>
                    <a:pt x="3343" y="1684"/>
                  </a:cubicBezTo>
                  <a:cubicBezTo>
                    <a:pt x="3355" y="1611"/>
                    <a:pt x="3355" y="1545"/>
                    <a:pt x="3355" y="1478"/>
                  </a:cubicBezTo>
                  <a:cubicBezTo>
                    <a:pt x="3355" y="1399"/>
                    <a:pt x="3355" y="1333"/>
                    <a:pt x="3343" y="1260"/>
                  </a:cubicBezTo>
                  <a:cubicBezTo>
                    <a:pt x="3343" y="1181"/>
                    <a:pt x="3337" y="1109"/>
                    <a:pt x="3331" y="1030"/>
                  </a:cubicBezTo>
                  <a:cubicBezTo>
                    <a:pt x="3325" y="879"/>
                    <a:pt x="3307" y="727"/>
                    <a:pt x="3282" y="576"/>
                  </a:cubicBezTo>
                  <a:lnTo>
                    <a:pt x="3307" y="570"/>
                  </a:lnTo>
                  <a:cubicBezTo>
                    <a:pt x="3361" y="715"/>
                    <a:pt x="3397" y="854"/>
                    <a:pt x="3428" y="1000"/>
                  </a:cubicBezTo>
                  <a:cubicBezTo>
                    <a:pt x="3446" y="1078"/>
                    <a:pt x="3458" y="1145"/>
                    <a:pt x="3464" y="1212"/>
                  </a:cubicBezTo>
                  <a:cubicBezTo>
                    <a:pt x="3476" y="1278"/>
                    <a:pt x="3482" y="1357"/>
                    <a:pt x="3488" y="1424"/>
                  </a:cubicBezTo>
                  <a:cubicBezTo>
                    <a:pt x="3494" y="1490"/>
                    <a:pt x="3506" y="1569"/>
                    <a:pt x="3512" y="1635"/>
                  </a:cubicBezTo>
                  <a:lnTo>
                    <a:pt x="3512" y="1726"/>
                  </a:lnTo>
                  <a:cubicBezTo>
                    <a:pt x="3615" y="1757"/>
                    <a:pt x="3724" y="1793"/>
                    <a:pt x="3839" y="1835"/>
                  </a:cubicBezTo>
                  <a:cubicBezTo>
                    <a:pt x="3845" y="1811"/>
                    <a:pt x="3845" y="1787"/>
                    <a:pt x="3851" y="1763"/>
                  </a:cubicBezTo>
                  <a:cubicBezTo>
                    <a:pt x="3870" y="1696"/>
                    <a:pt x="3876" y="1623"/>
                    <a:pt x="3882" y="1545"/>
                  </a:cubicBezTo>
                  <a:cubicBezTo>
                    <a:pt x="3888" y="1472"/>
                    <a:pt x="3906" y="1399"/>
                    <a:pt x="3912" y="1327"/>
                  </a:cubicBezTo>
                  <a:cubicBezTo>
                    <a:pt x="3930" y="1181"/>
                    <a:pt x="3942" y="1030"/>
                    <a:pt x="3948" y="879"/>
                  </a:cubicBezTo>
                  <a:lnTo>
                    <a:pt x="3973" y="873"/>
                  </a:lnTo>
                  <a:cubicBezTo>
                    <a:pt x="3997" y="1018"/>
                    <a:pt x="4003" y="1157"/>
                    <a:pt x="4009" y="1302"/>
                  </a:cubicBezTo>
                  <a:lnTo>
                    <a:pt x="4009" y="1514"/>
                  </a:lnTo>
                  <a:cubicBezTo>
                    <a:pt x="4009" y="1581"/>
                    <a:pt x="4003" y="1660"/>
                    <a:pt x="4003" y="1726"/>
                  </a:cubicBezTo>
                  <a:cubicBezTo>
                    <a:pt x="4003" y="1781"/>
                    <a:pt x="3997" y="1823"/>
                    <a:pt x="3997" y="1872"/>
                  </a:cubicBezTo>
                  <a:cubicBezTo>
                    <a:pt x="4027" y="1878"/>
                    <a:pt x="4057" y="1896"/>
                    <a:pt x="4094" y="1908"/>
                  </a:cubicBezTo>
                  <a:lnTo>
                    <a:pt x="4130" y="1763"/>
                  </a:lnTo>
                  <a:lnTo>
                    <a:pt x="4178" y="1581"/>
                  </a:lnTo>
                  <a:cubicBezTo>
                    <a:pt x="4209" y="1460"/>
                    <a:pt x="4233" y="1339"/>
                    <a:pt x="4263" y="1218"/>
                  </a:cubicBezTo>
                  <a:lnTo>
                    <a:pt x="4281" y="1218"/>
                  </a:lnTo>
                  <a:cubicBezTo>
                    <a:pt x="4293" y="1339"/>
                    <a:pt x="4281" y="1454"/>
                    <a:pt x="4275" y="1575"/>
                  </a:cubicBezTo>
                  <a:cubicBezTo>
                    <a:pt x="4269" y="1635"/>
                    <a:pt x="4269" y="1696"/>
                    <a:pt x="4263" y="1750"/>
                  </a:cubicBezTo>
                  <a:cubicBezTo>
                    <a:pt x="4251" y="1811"/>
                    <a:pt x="4245" y="1866"/>
                    <a:pt x="4239" y="1926"/>
                  </a:cubicBezTo>
                  <a:lnTo>
                    <a:pt x="4239" y="1956"/>
                  </a:lnTo>
                  <a:cubicBezTo>
                    <a:pt x="4415" y="2023"/>
                    <a:pt x="4596" y="2090"/>
                    <a:pt x="4778" y="2156"/>
                  </a:cubicBezTo>
                  <a:cubicBezTo>
                    <a:pt x="4760" y="1672"/>
                    <a:pt x="4566" y="1200"/>
                    <a:pt x="4221" y="818"/>
                  </a:cubicBezTo>
                  <a:cubicBezTo>
                    <a:pt x="3888" y="425"/>
                    <a:pt x="3397" y="140"/>
                    <a:pt x="2852" y="37"/>
                  </a:cubicBezTo>
                  <a:cubicBezTo>
                    <a:pt x="2710" y="13"/>
                    <a:pt x="2560" y="1"/>
                    <a:pt x="2410"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flipH="1">
              <a:off x="2158738" y="2282930"/>
              <a:ext cx="551533" cy="783199"/>
            </a:xfrm>
            <a:custGeom>
              <a:rect b="b" l="l" r="r" t="t"/>
              <a:pathLst>
                <a:path extrusionOk="0" h="4138" w="2914">
                  <a:moveTo>
                    <a:pt x="92" y="0"/>
                  </a:moveTo>
                  <a:cubicBezTo>
                    <a:pt x="62" y="0"/>
                    <a:pt x="31" y="1"/>
                    <a:pt x="1" y="2"/>
                  </a:cubicBezTo>
                  <a:cubicBezTo>
                    <a:pt x="49" y="87"/>
                    <a:pt x="98" y="171"/>
                    <a:pt x="152" y="250"/>
                  </a:cubicBezTo>
                  <a:cubicBezTo>
                    <a:pt x="201" y="323"/>
                    <a:pt x="249" y="408"/>
                    <a:pt x="304" y="480"/>
                  </a:cubicBezTo>
                  <a:lnTo>
                    <a:pt x="322" y="474"/>
                  </a:lnTo>
                  <a:cubicBezTo>
                    <a:pt x="376" y="456"/>
                    <a:pt x="425" y="444"/>
                    <a:pt x="473" y="426"/>
                  </a:cubicBezTo>
                  <a:lnTo>
                    <a:pt x="625" y="389"/>
                  </a:lnTo>
                  <a:cubicBezTo>
                    <a:pt x="727" y="371"/>
                    <a:pt x="830" y="347"/>
                    <a:pt x="939" y="329"/>
                  </a:cubicBezTo>
                  <a:lnTo>
                    <a:pt x="945" y="347"/>
                  </a:lnTo>
                  <a:cubicBezTo>
                    <a:pt x="836" y="389"/>
                    <a:pt x="740" y="432"/>
                    <a:pt x="643" y="474"/>
                  </a:cubicBezTo>
                  <a:lnTo>
                    <a:pt x="491" y="535"/>
                  </a:lnTo>
                  <a:lnTo>
                    <a:pt x="370" y="589"/>
                  </a:lnTo>
                  <a:lnTo>
                    <a:pt x="425" y="674"/>
                  </a:lnTo>
                  <a:cubicBezTo>
                    <a:pt x="461" y="656"/>
                    <a:pt x="503" y="650"/>
                    <a:pt x="552" y="644"/>
                  </a:cubicBezTo>
                  <a:cubicBezTo>
                    <a:pt x="619" y="626"/>
                    <a:pt x="679" y="620"/>
                    <a:pt x="740" y="601"/>
                  </a:cubicBezTo>
                  <a:lnTo>
                    <a:pt x="927" y="571"/>
                  </a:lnTo>
                  <a:cubicBezTo>
                    <a:pt x="1048" y="559"/>
                    <a:pt x="1182" y="535"/>
                    <a:pt x="1309" y="529"/>
                  </a:cubicBezTo>
                  <a:lnTo>
                    <a:pt x="1309" y="553"/>
                  </a:lnTo>
                  <a:cubicBezTo>
                    <a:pt x="1188" y="589"/>
                    <a:pt x="1060" y="626"/>
                    <a:pt x="939" y="674"/>
                  </a:cubicBezTo>
                  <a:lnTo>
                    <a:pt x="758" y="735"/>
                  </a:lnTo>
                  <a:lnTo>
                    <a:pt x="576" y="795"/>
                  </a:lnTo>
                  <a:cubicBezTo>
                    <a:pt x="552" y="801"/>
                    <a:pt x="534" y="807"/>
                    <a:pt x="516" y="813"/>
                  </a:cubicBezTo>
                  <a:cubicBezTo>
                    <a:pt x="576" y="922"/>
                    <a:pt x="643" y="1013"/>
                    <a:pt x="703" y="1110"/>
                  </a:cubicBezTo>
                  <a:cubicBezTo>
                    <a:pt x="734" y="1104"/>
                    <a:pt x="758" y="1092"/>
                    <a:pt x="788" y="1092"/>
                  </a:cubicBezTo>
                  <a:cubicBezTo>
                    <a:pt x="849" y="1086"/>
                    <a:pt x="909" y="1080"/>
                    <a:pt x="976" y="1074"/>
                  </a:cubicBezTo>
                  <a:cubicBezTo>
                    <a:pt x="1042" y="1068"/>
                    <a:pt x="1109" y="1055"/>
                    <a:pt x="1169" y="1049"/>
                  </a:cubicBezTo>
                  <a:lnTo>
                    <a:pt x="1369" y="1031"/>
                  </a:lnTo>
                  <a:cubicBezTo>
                    <a:pt x="1496" y="1025"/>
                    <a:pt x="1636" y="1025"/>
                    <a:pt x="1763" y="1025"/>
                  </a:cubicBezTo>
                  <a:lnTo>
                    <a:pt x="1763" y="1049"/>
                  </a:lnTo>
                  <a:cubicBezTo>
                    <a:pt x="1636" y="1080"/>
                    <a:pt x="1496" y="1104"/>
                    <a:pt x="1369" y="1134"/>
                  </a:cubicBezTo>
                  <a:lnTo>
                    <a:pt x="1169" y="1177"/>
                  </a:lnTo>
                  <a:lnTo>
                    <a:pt x="982" y="1225"/>
                  </a:lnTo>
                  <a:cubicBezTo>
                    <a:pt x="927" y="1231"/>
                    <a:pt x="867" y="1255"/>
                    <a:pt x="806" y="1267"/>
                  </a:cubicBezTo>
                  <a:cubicBezTo>
                    <a:pt x="830" y="1310"/>
                    <a:pt x="849" y="1334"/>
                    <a:pt x="867" y="1376"/>
                  </a:cubicBezTo>
                  <a:cubicBezTo>
                    <a:pt x="891" y="1364"/>
                    <a:pt x="915" y="1364"/>
                    <a:pt x="939" y="1358"/>
                  </a:cubicBezTo>
                  <a:cubicBezTo>
                    <a:pt x="1018" y="1346"/>
                    <a:pt x="1097" y="1334"/>
                    <a:pt x="1182" y="1322"/>
                  </a:cubicBezTo>
                  <a:cubicBezTo>
                    <a:pt x="1254" y="1304"/>
                    <a:pt x="1339" y="1292"/>
                    <a:pt x="1424" y="1285"/>
                  </a:cubicBezTo>
                  <a:lnTo>
                    <a:pt x="1672" y="1261"/>
                  </a:lnTo>
                  <a:cubicBezTo>
                    <a:pt x="1829" y="1255"/>
                    <a:pt x="2005" y="1237"/>
                    <a:pt x="2168" y="1237"/>
                  </a:cubicBezTo>
                  <a:lnTo>
                    <a:pt x="2168" y="1261"/>
                  </a:lnTo>
                  <a:cubicBezTo>
                    <a:pt x="2005" y="1292"/>
                    <a:pt x="1835" y="1322"/>
                    <a:pt x="1672" y="1358"/>
                  </a:cubicBezTo>
                  <a:lnTo>
                    <a:pt x="1424" y="1413"/>
                  </a:lnTo>
                  <a:lnTo>
                    <a:pt x="1182" y="1467"/>
                  </a:lnTo>
                  <a:cubicBezTo>
                    <a:pt x="1103" y="1479"/>
                    <a:pt x="1036" y="1503"/>
                    <a:pt x="958" y="1528"/>
                  </a:cubicBezTo>
                  <a:cubicBezTo>
                    <a:pt x="1006" y="1588"/>
                    <a:pt x="1042" y="1655"/>
                    <a:pt x="1079" y="1721"/>
                  </a:cubicBezTo>
                  <a:cubicBezTo>
                    <a:pt x="1139" y="1715"/>
                    <a:pt x="1200" y="1703"/>
                    <a:pt x="1260" y="1691"/>
                  </a:cubicBezTo>
                  <a:cubicBezTo>
                    <a:pt x="1333" y="1685"/>
                    <a:pt x="1387" y="1673"/>
                    <a:pt x="1460" y="1661"/>
                  </a:cubicBezTo>
                  <a:lnTo>
                    <a:pt x="1654" y="1643"/>
                  </a:lnTo>
                  <a:cubicBezTo>
                    <a:pt x="1793" y="1625"/>
                    <a:pt x="1920" y="1618"/>
                    <a:pt x="2053" y="1612"/>
                  </a:cubicBezTo>
                  <a:lnTo>
                    <a:pt x="2053" y="1625"/>
                  </a:lnTo>
                  <a:cubicBezTo>
                    <a:pt x="1926" y="1661"/>
                    <a:pt x="1793" y="1691"/>
                    <a:pt x="1660" y="1734"/>
                  </a:cubicBezTo>
                  <a:lnTo>
                    <a:pt x="1466" y="1782"/>
                  </a:lnTo>
                  <a:lnTo>
                    <a:pt x="1272" y="1836"/>
                  </a:lnTo>
                  <a:cubicBezTo>
                    <a:pt x="1236" y="1855"/>
                    <a:pt x="1200" y="1861"/>
                    <a:pt x="1163" y="1873"/>
                  </a:cubicBezTo>
                  <a:lnTo>
                    <a:pt x="1224" y="1982"/>
                  </a:lnTo>
                  <a:cubicBezTo>
                    <a:pt x="1260" y="1982"/>
                    <a:pt x="1297" y="1976"/>
                    <a:pt x="1339" y="1964"/>
                  </a:cubicBezTo>
                  <a:cubicBezTo>
                    <a:pt x="1430" y="1958"/>
                    <a:pt x="1509" y="1945"/>
                    <a:pt x="1599" y="1927"/>
                  </a:cubicBezTo>
                  <a:cubicBezTo>
                    <a:pt x="1690" y="1915"/>
                    <a:pt x="1775" y="1903"/>
                    <a:pt x="1866" y="1891"/>
                  </a:cubicBezTo>
                  <a:cubicBezTo>
                    <a:pt x="2047" y="1867"/>
                    <a:pt x="2229" y="1842"/>
                    <a:pt x="2411" y="1830"/>
                  </a:cubicBezTo>
                  <a:lnTo>
                    <a:pt x="2411" y="1855"/>
                  </a:lnTo>
                  <a:cubicBezTo>
                    <a:pt x="2229" y="1897"/>
                    <a:pt x="2059" y="1933"/>
                    <a:pt x="1878" y="1982"/>
                  </a:cubicBezTo>
                  <a:lnTo>
                    <a:pt x="1611" y="2042"/>
                  </a:lnTo>
                  <a:lnTo>
                    <a:pt x="1345" y="2103"/>
                  </a:lnTo>
                  <a:lnTo>
                    <a:pt x="1291" y="2115"/>
                  </a:lnTo>
                  <a:cubicBezTo>
                    <a:pt x="1321" y="2175"/>
                    <a:pt x="1351" y="2230"/>
                    <a:pt x="1381" y="2291"/>
                  </a:cubicBezTo>
                  <a:cubicBezTo>
                    <a:pt x="1442" y="2291"/>
                    <a:pt x="1509" y="2284"/>
                    <a:pt x="1581" y="2284"/>
                  </a:cubicBezTo>
                  <a:lnTo>
                    <a:pt x="1775" y="2284"/>
                  </a:lnTo>
                  <a:cubicBezTo>
                    <a:pt x="1914" y="2284"/>
                    <a:pt x="2047" y="2284"/>
                    <a:pt x="2187" y="2291"/>
                  </a:cubicBezTo>
                  <a:lnTo>
                    <a:pt x="2187" y="2309"/>
                  </a:lnTo>
                  <a:cubicBezTo>
                    <a:pt x="2047" y="2327"/>
                    <a:pt x="1914" y="2345"/>
                    <a:pt x="1775" y="2369"/>
                  </a:cubicBezTo>
                  <a:lnTo>
                    <a:pt x="1569" y="2399"/>
                  </a:lnTo>
                  <a:lnTo>
                    <a:pt x="1442" y="2418"/>
                  </a:lnTo>
                  <a:lnTo>
                    <a:pt x="1496" y="2521"/>
                  </a:lnTo>
                  <a:lnTo>
                    <a:pt x="1502" y="2521"/>
                  </a:lnTo>
                  <a:cubicBezTo>
                    <a:pt x="1563" y="2508"/>
                    <a:pt x="1630" y="2508"/>
                    <a:pt x="1702" y="2508"/>
                  </a:cubicBezTo>
                  <a:lnTo>
                    <a:pt x="1896" y="2508"/>
                  </a:lnTo>
                  <a:lnTo>
                    <a:pt x="2096" y="2521"/>
                  </a:lnTo>
                  <a:cubicBezTo>
                    <a:pt x="2229" y="2527"/>
                    <a:pt x="2368" y="2533"/>
                    <a:pt x="2495" y="2557"/>
                  </a:cubicBezTo>
                  <a:lnTo>
                    <a:pt x="2495" y="2569"/>
                  </a:lnTo>
                  <a:cubicBezTo>
                    <a:pt x="2356" y="2581"/>
                    <a:pt x="2223" y="2587"/>
                    <a:pt x="2084" y="2599"/>
                  </a:cubicBezTo>
                  <a:cubicBezTo>
                    <a:pt x="1950" y="2617"/>
                    <a:pt x="1823" y="2630"/>
                    <a:pt x="1684" y="2648"/>
                  </a:cubicBezTo>
                  <a:cubicBezTo>
                    <a:pt x="1648" y="2648"/>
                    <a:pt x="1611" y="2654"/>
                    <a:pt x="1569" y="2660"/>
                  </a:cubicBezTo>
                  <a:lnTo>
                    <a:pt x="1660" y="2823"/>
                  </a:lnTo>
                  <a:lnTo>
                    <a:pt x="1678" y="2823"/>
                  </a:lnTo>
                  <a:lnTo>
                    <a:pt x="1884" y="2841"/>
                  </a:lnTo>
                  <a:lnTo>
                    <a:pt x="2084" y="2866"/>
                  </a:lnTo>
                  <a:lnTo>
                    <a:pt x="2290" y="2896"/>
                  </a:lnTo>
                  <a:cubicBezTo>
                    <a:pt x="2429" y="2920"/>
                    <a:pt x="2562" y="2944"/>
                    <a:pt x="2701" y="2975"/>
                  </a:cubicBezTo>
                  <a:lnTo>
                    <a:pt x="2689" y="2987"/>
                  </a:lnTo>
                  <a:cubicBezTo>
                    <a:pt x="2550" y="2987"/>
                    <a:pt x="2411" y="2981"/>
                    <a:pt x="2265" y="2981"/>
                  </a:cubicBezTo>
                  <a:lnTo>
                    <a:pt x="1745" y="2981"/>
                  </a:lnTo>
                  <a:cubicBezTo>
                    <a:pt x="1805" y="3084"/>
                    <a:pt x="1878" y="3187"/>
                    <a:pt x="1950" y="3289"/>
                  </a:cubicBezTo>
                  <a:cubicBezTo>
                    <a:pt x="2126" y="3314"/>
                    <a:pt x="2290" y="3326"/>
                    <a:pt x="2465" y="3338"/>
                  </a:cubicBezTo>
                  <a:cubicBezTo>
                    <a:pt x="2550" y="3598"/>
                    <a:pt x="2610" y="3871"/>
                    <a:pt x="2683" y="4137"/>
                  </a:cubicBezTo>
                  <a:lnTo>
                    <a:pt x="2834" y="4125"/>
                  </a:lnTo>
                  <a:cubicBezTo>
                    <a:pt x="2907" y="3659"/>
                    <a:pt x="2913" y="3162"/>
                    <a:pt x="2828" y="2672"/>
                  </a:cubicBezTo>
                  <a:cubicBezTo>
                    <a:pt x="2744" y="2175"/>
                    <a:pt x="2562" y="1691"/>
                    <a:pt x="2283" y="1279"/>
                  </a:cubicBezTo>
                  <a:cubicBezTo>
                    <a:pt x="2017" y="880"/>
                    <a:pt x="1666" y="553"/>
                    <a:pt x="1303" y="323"/>
                  </a:cubicBezTo>
                  <a:cubicBezTo>
                    <a:pt x="919" y="114"/>
                    <a:pt x="504" y="0"/>
                    <a:pt x="9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flipH="1">
              <a:off x="1507838" y="2338196"/>
              <a:ext cx="625916" cy="730204"/>
            </a:xfrm>
            <a:custGeom>
              <a:rect b="b" l="l" r="r" t="t"/>
              <a:pathLst>
                <a:path extrusionOk="0" h="3858" w="3307">
                  <a:moveTo>
                    <a:pt x="2804" y="1"/>
                  </a:moveTo>
                  <a:cubicBezTo>
                    <a:pt x="2719" y="7"/>
                    <a:pt x="2646" y="25"/>
                    <a:pt x="2561" y="43"/>
                  </a:cubicBezTo>
                  <a:lnTo>
                    <a:pt x="2555" y="67"/>
                  </a:lnTo>
                  <a:lnTo>
                    <a:pt x="2531" y="206"/>
                  </a:lnTo>
                  <a:lnTo>
                    <a:pt x="2507" y="340"/>
                  </a:lnTo>
                  <a:cubicBezTo>
                    <a:pt x="2495" y="424"/>
                    <a:pt x="2483" y="515"/>
                    <a:pt x="2471" y="600"/>
                  </a:cubicBezTo>
                  <a:lnTo>
                    <a:pt x="2452" y="588"/>
                  </a:lnTo>
                  <a:cubicBezTo>
                    <a:pt x="2446" y="497"/>
                    <a:pt x="2434" y="406"/>
                    <a:pt x="2422" y="315"/>
                  </a:cubicBezTo>
                  <a:cubicBezTo>
                    <a:pt x="2416" y="243"/>
                    <a:pt x="2410" y="164"/>
                    <a:pt x="2410" y="91"/>
                  </a:cubicBezTo>
                  <a:cubicBezTo>
                    <a:pt x="2319" y="116"/>
                    <a:pt x="2234" y="146"/>
                    <a:pt x="2150" y="182"/>
                  </a:cubicBezTo>
                  <a:cubicBezTo>
                    <a:pt x="2150" y="225"/>
                    <a:pt x="2162" y="279"/>
                    <a:pt x="2162" y="334"/>
                  </a:cubicBezTo>
                  <a:cubicBezTo>
                    <a:pt x="2168" y="394"/>
                    <a:pt x="2168" y="449"/>
                    <a:pt x="2174" y="497"/>
                  </a:cubicBezTo>
                  <a:cubicBezTo>
                    <a:pt x="2180" y="606"/>
                    <a:pt x="2198" y="709"/>
                    <a:pt x="2210" y="818"/>
                  </a:cubicBezTo>
                  <a:lnTo>
                    <a:pt x="2198" y="818"/>
                  </a:lnTo>
                  <a:cubicBezTo>
                    <a:pt x="2162" y="709"/>
                    <a:pt x="2119" y="606"/>
                    <a:pt x="2089" y="497"/>
                  </a:cubicBezTo>
                  <a:lnTo>
                    <a:pt x="2047" y="340"/>
                  </a:lnTo>
                  <a:lnTo>
                    <a:pt x="2023" y="243"/>
                  </a:lnTo>
                  <a:cubicBezTo>
                    <a:pt x="1992" y="249"/>
                    <a:pt x="1968" y="267"/>
                    <a:pt x="1938" y="279"/>
                  </a:cubicBezTo>
                  <a:lnTo>
                    <a:pt x="1938" y="334"/>
                  </a:lnTo>
                  <a:lnTo>
                    <a:pt x="1962" y="539"/>
                  </a:lnTo>
                  <a:lnTo>
                    <a:pt x="1986" y="739"/>
                  </a:lnTo>
                  <a:cubicBezTo>
                    <a:pt x="1998" y="878"/>
                    <a:pt x="2023" y="1006"/>
                    <a:pt x="2047" y="1133"/>
                  </a:cubicBezTo>
                  <a:lnTo>
                    <a:pt x="2029" y="1133"/>
                  </a:lnTo>
                  <a:cubicBezTo>
                    <a:pt x="1938" y="885"/>
                    <a:pt x="1865" y="630"/>
                    <a:pt x="1805" y="364"/>
                  </a:cubicBezTo>
                  <a:cubicBezTo>
                    <a:pt x="1665" y="436"/>
                    <a:pt x="1538" y="527"/>
                    <a:pt x="1411" y="618"/>
                  </a:cubicBezTo>
                  <a:cubicBezTo>
                    <a:pt x="1423" y="691"/>
                    <a:pt x="1435" y="751"/>
                    <a:pt x="1447" y="818"/>
                  </a:cubicBezTo>
                  <a:cubicBezTo>
                    <a:pt x="1453" y="885"/>
                    <a:pt x="1472" y="945"/>
                    <a:pt x="1484" y="1012"/>
                  </a:cubicBezTo>
                  <a:cubicBezTo>
                    <a:pt x="1514" y="1145"/>
                    <a:pt x="1556" y="1272"/>
                    <a:pt x="1587" y="1399"/>
                  </a:cubicBezTo>
                  <a:lnTo>
                    <a:pt x="1568" y="1399"/>
                  </a:lnTo>
                  <a:cubicBezTo>
                    <a:pt x="1508" y="1278"/>
                    <a:pt x="1453" y="1151"/>
                    <a:pt x="1405" y="1024"/>
                  </a:cubicBezTo>
                  <a:cubicBezTo>
                    <a:pt x="1375" y="951"/>
                    <a:pt x="1350" y="891"/>
                    <a:pt x="1326" y="824"/>
                  </a:cubicBezTo>
                  <a:lnTo>
                    <a:pt x="1290" y="703"/>
                  </a:lnTo>
                  <a:cubicBezTo>
                    <a:pt x="1223" y="757"/>
                    <a:pt x="1151" y="812"/>
                    <a:pt x="1090" y="872"/>
                  </a:cubicBezTo>
                  <a:cubicBezTo>
                    <a:pt x="1102" y="891"/>
                    <a:pt x="1102" y="915"/>
                    <a:pt x="1108" y="939"/>
                  </a:cubicBezTo>
                  <a:cubicBezTo>
                    <a:pt x="1114" y="1006"/>
                    <a:pt x="1133" y="1072"/>
                    <a:pt x="1151" y="1145"/>
                  </a:cubicBezTo>
                  <a:cubicBezTo>
                    <a:pt x="1193" y="1278"/>
                    <a:pt x="1235" y="1417"/>
                    <a:pt x="1284" y="1544"/>
                  </a:cubicBezTo>
                  <a:cubicBezTo>
                    <a:pt x="1326" y="1678"/>
                    <a:pt x="1381" y="1811"/>
                    <a:pt x="1435" y="1938"/>
                  </a:cubicBezTo>
                  <a:lnTo>
                    <a:pt x="1417" y="1944"/>
                  </a:lnTo>
                  <a:cubicBezTo>
                    <a:pt x="1344" y="1823"/>
                    <a:pt x="1266" y="1696"/>
                    <a:pt x="1199" y="1569"/>
                  </a:cubicBezTo>
                  <a:lnTo>
                    <a:pt x="1102" y="1369"/>
                  </a:lnTo>
                  <a:lnTo>
                    <a:pt x="1011" y="1175"/>
                  </a:lnTo>
                  <a:lnTo>
                    <a:pt x="939" y="1012"/>
                  </a:lnTo>
                  <a:cubicBezTo>
                    <a:pt x="896" y="1060"/>
                    <a:pt x="860" y="1096"/>
                    <a:pt x="818" y="1145"/>
                  </a:cubicBezTo>
                  <a:cubicBezTo>
                    <a:pt x="830" y="1181"/>
                    <a:pt x="842" y="1217"/>
                    <a:pt x="860" y="1254"/>
                  </a:cubicBezTo>
                  <a:cubicBezTo>
                    <a:pt x="878" y="1333"/>
                    <a:pt x="902" y="1405"/>
                    <a:pt x="933" y="1484"/>
                  </a:cubicBezTo>
                  <a:lnTo>
                    <a:pt x="1024" y="1702"/>
                  </a:lnTo>
                  <a:lnTo>
                    <a:pt x="1114" y="1920"/>
                  </a:lnTo>
                  <a:cubicBezTo>
                    <a:pt x="1175" y="2065"/>
                    <a:pt x="1241" y="2210"/>
                    <a:pt x="1302" y="2356"/>
                  </a:cubicBezTo>
                  <a:lnTo>
                    <a:pt x="1290" y="2362"/>
                  </a:lnTo>
                  <a:cubicBezTo>
                    <a:pt x="1199" y="2223"/>
                    <a:pt x="1114" y="2089"/>
                    <a:pt x="1030" y="1950"/>
                  </a:cubicBezTo>
                  <a:lnTo>
                    <a:pt x="908" y="1738"/>
                  </a:lnTo>
                  <a:lnTo>
                    <a:pt x="800" y="1526"/>
                  </a:lnTo>
                  <a:cubicBezTo>
                    <a:pt x="757" y="1460"/>
                    <a:pt x="721" y="1393"/>
                    <a:pt x="684" y="1314"/>
                  </a:cubicBezTo>
                  <a:lnTo>
                    <a:pt x="684" y="1308"/>
                  </a:lnTo>
                  <a:cubicBezTo>
                    <a:pt x="588" y="1429"/>
                    <a:pt x="485" y="1550"/>
                    <a:pt x="406" y="1672"/>
                  </a:cubicBezTo>
                  <a:cubicBezTo>
                    <a:pt x="412" y="1696"/>
                    <a:pt x="418" y="1708"/>
                    <a:pt x="418" y="1732"/>
                  </a:cubicBezTo>
                  <a:cubicBezTo>
                    <a:pt x="424" y="1768"/>
                    <a:pt x="436" y="1817"/>
                    <a:pt x="442" y="1853"/>
                  </a:cubicBezTo>
                  <a:lnTo>
                    <a:pt x="473" y="1974"/>
                  </a:lnTo>
                  <a:lnTo>
                    <a:pt x="503" y="2095"/>
                  </a:lnTo>
                  <a:cubicBezTo>
                    <a:pt x="527" y="2180"/>
                    <a:pt x="539" y="2253"/>
                    <a:pt x="563" y="2338"/>
                  </a:cubicBezTo>
                  <a:lnTo>
                    <a:pt x="545" y="2338"/>
                  </a:lnTo>
                  <a:cubicBezTo>
                    <a:pt x="503" y="2265"/>
                    <a:pt x="454" y="2186"/>
                    <a:pt x="418" y="2114"/>
                  </a:cubicBezTo>
                  <a:lnTo>
                    <a:pt x="358" y="1999"/>
                  </a:lnTo>
                  <a:lnTo>
                    <a:pt x="303" y="1877"/>
                  </a:lnTo>
                  <a:cubicBezTo>
                    <a:pt x="297" y="1871"/>
                    <a:pt x="297" y="1859"/>
                    <a:pt x="291" y="1853"/>
                  </a:cubicBezTo>
                  <a:lnTo>
                    <a:pt x="236" y="1944"/>
                  </a:lnTo>
                  <a:cubicBezTo>
                    <a:pt x="243" y="1974"/>
                    <a:pt x="255" y="1999"/>
                    <a:pt x="261" y="2029"/>
                  </a:cubicBezTo>
                  <a:cubicBezTo>
                    <a:pt x="273" y="2083"/>
                    <a:pt x="285" y="2132"/>
                    <a:pt x="297" y="2186"/>
                  </a:cubicBezTo>
                  <a:lnTo>
                    <a:pt x="345" y="2344"/>
                  </a:lnTo>
                  <a:lnTo>
                    <a:pt x="388" y="2507"/>
                  </a:lnTo>
                  <a:cubicBezTo>
                    <a:pt x="418" y="2604"/>
                    <a:pt x="448" y="2707"/>
                    <a:pt x="479" y="2816"/>
                  </a:cubicBezTo>
                  <a:lnTo>
                    <a:pt x="467" y="2816"/>
                  </a:lnTo>
                  <a:cubicBezTo>
                    <a:pt x="406" y="2719"/>
                    <a:pt x="351" y="2610"/>
                    <a:pt x="297" y="2513"/>
                  </a:cubicBezTo>
                  <a:lnTo>
                    <a:pt x="224" y="2362"/>
                  </a:lnTo>
                  <a:lnTo>
                    <a:pt x="152" y="2210"/>
                  </a:lnTo>
                  <a:cubicBezTo>
                    <a:pt x="146" y="2186"/>
                    <a:pt x="127" y="2162"/>
                    <a:pt x="121" y="2144"/>
                  </a:cubicBezTo>
                  <a:cubicBezTo>
                    <a:pt x="79" y="2210"/>
                    <a:pt x="43" y="2283"/>
                    <a:pt x="0" y="2356"/>
                  </a:cubicBezTo>
                  <a:cubicBezTo>
                    <a:pt x="31" y="2507"/>
                    <a:pt x="79" y="2658"/>
                    <a:pt x="140" y="2810"/>
                  </a:cubicBezTo>
                  <a:cubicBezTo>
                    <a:pt x="200" y="2961"/>
                    <a:pt x="273" y="3113"/>
                    <a:pt x="358" y="3246"/>
                  </a:cubicBezTo>
                  <a:cubicBezTo>
                    <a:pt x="230" y="3446"/>
                    <a:pt x="134" y="3645"/>
                    <a:pt x="91" y="3857"/>
                  </a:cubicBezTo>
                  <a:lnTo>
                    <a:pt x="176" y="3851"/>
                  </a:lnTo>
                  <a:cubicBezTo>
                    <a:pt x="279" y="3694"/>
                    <a:pt x="406" y="3554"/>
                    <a:pt x="539" y="3415"/>
                  </a:cubicBezTo>
                  <a:cubicBezTo>
                    <a:pt x="606" y="3337"/>
                    <a:pt x="684" y="3264"/>
                    <a:pt x="751" y="3185"/>
                  </a:cubicBezTo>
                  <a:cubicBezTo>
                    <a:pt x="824" y="3100"/>
                    <a:pt x="902" y="3022"/>
                    <a:pt x="969" y="2937"/>
                  </a:cubicBezTo>
                  <a:cubicBezTo>
                    <a:pt x="1248" y="2604"/>
                    <a:pt x="1502" y="2253"/>
                    <a:pt x="1738" y="1920"/>
                  </a:cubicBezTo>
                  <a:cubicBezTo>
                    <a:pt x="1968" y="1587"/>
                    <a:pt x="2192" y="1266"/>
                    <a:pt x="2440" y="939"/>
                  </a:cubicBezTo>
                  <a:cubicBezTo>
                    <a:pt x="2688" y="618"/>
                    <a:pt x="2961" y="303"/>
                    <a:pt x="3306" y="7"/>
                  </a:cubicBezTo>
                  <a:cubicBezTo>
                    <a:pt x="3249" y="7"/>
                    <a:pt x="3188" y="5"/>
                    <a:pt x="3127" y="5"/>
                  </a:cubicBezTo>
                  <a:cubicBezTo>
                    <a:pt x="3067" y="5"/>
                    <a:pt x="3006" y="7"/>
                    <a:pt x="2949" y="13"/>
                  </a:cubicBezTo>
                  <a:lnTo>
                    <a:pt x="2925" y="85"/>
                  </a:lnTo>
                  <a:lnTo>
                    <a:pt x="2894" y="164"/>
                  </a:lnTo>
                  <a:cubicBezTo>
                    <a:pt x="2870" y="231"/>
                    <a:pt x="2852" y="279"/>
                    <a:pt x="2834" y="334"/>
                  </a:cubicBezTo>
                  <a:lnTo>
                    <a:pt x="2816" y="328"/>
                  </a:lnTo>
                  <a:cubicBezTo>
                    <a:pt x="2810" y="267"/>
                    <a:pt x="2810" y="194"/>
                    <a:pt x="2810" y="134"/>
                  </a:cubicBezTo>
                  <a:lnTo>
                    <a:pt x="2804" y="13"/>
                  </a:lnTo>
                  <a:lnTo>
                    <a:pt x="2804" y="1"/>
                  </a:ln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flipH="1">
              <a:off x="2123344" y="3074457"/>
              <a:ext cx="869885" cy="901493"/>
            </a:xfrm>
            <a:custGeom>
              <a:rect b="b" l="l" r="r" t="t"/>
              <a:pathLst>
                <a:path extrusionOk="0" h="4763" w="4596">
                  <a:moveTo>
                    <a:pt x="3926" y="1"/>
                  </a:moveTo>
                  <a:cubicBezTo>
                    <a:pt x="3500" y="1"/>
                    <a:pt x="3059" y="63"/>
                    <a:pt x="2628" y="197"/>
                  </a:cubicBezTo>
                  <a:cubicBezTo>
                    <a:pt x="1968" y="403"/>
                    <a:pt x="1339" y="785"/>
                    <a:pt x="878" y="1323"/>
                  </a:cubicBezTo>
                  <a:cubicBezTo>
                    <a:pt x="449" y="1832"/>
                    <a:pt x="158" y="2450"/>
                    <a:pt x="85" y="3073"/>
                  </a:cubicBezTo>
                  <a:cubicBezTo>
                    <a:pt x="1" y="3685"/>
                    <a:pt x="122" y="4290"/>
                    <a:pt x="412" y="4762"/>
                  </a:cubicBezTo>
                  <a:cubicBezTo>
                    <a:pt x="515" y="4544"/>
                    <a:pt x="612" y="4332"/>
                    <a:pt x="727" y="4121"/>
                  </a:cubicBezTo>
                  <a:lnTo>
                    <a:pt x="703" y="4096"/>
                  </a:lnTo>
                  <a:cubicBezTo>
                    <a:pt x="667" y="4048"/>
                    <a:pt x="624" y="3999"/>
                    <a:pt x="582" y="3951"/>
                  </a:cubicBezTo>
                  <a:cubicBezTo>
                    <a:pt x="545" y="3897"/>
                    <a:pt x="509" y="3854"/>
                    <a:pt x="473" y="3800"/>
                  </a:cubicBezTo>
                  <a:cubicBezTo>
                    <a:pt x="394" y="3703"/>
                    <a:pt x="327" y="3594"/>
                    <a:pt x="261" y="3485"/>
                  </a:cubicBezTo>
                  <a:lnTo>
                    <a:pt x="273" y="3467"/>
                  </a:lnTo>
                  <a:cubicBezTo>
                    <a:pt x="370" y="3557"/>
                    <a:pt x="461" y="3648"/>
                    <a:pt x="551" y="3733"/>
                  </a:cubicBezTo>
                  <a:cubicBezTo>
                    <a:pt x="600" y="3775"/>
                    <a:pt x="654" y="3818"/>
                    <a:pt x="697" y="3860"/>
                  </a:cubicBezTo>
                  <a:lnTo>
                    <a:pt x="812" y="3957"/>
                  </a:lnTo>
                  <a:cubicBezTo>
                    <a:pt x="836" y="3921"/>
                    <a:pt x="848" y="3884"/>
                    <a:pt x="872" y="3848"/>
                  </a:cubicBezTo>
                  <a:cubicBezTo>
                    <a:pt x="842" y="3800"/>
                    <a:pt x="812" y="3763"/>
                    <a:pt x="782" y="3715"/>
                  </a:cubicBezTo>
                  <a:cubicBezTo>
                    <a:pt x="733" y="3654"/>
                    <a:pt x="691" y="3594"/>
                    <a:pt x="654" y="3533"/>
                  </a:cubicBezTo>
                  <a:cubicBezTo>
                    <a:pt x="606" y="3467"/>
                    <a:pt x="570" y="3406"/>
                    <a:pt x="533" y="3340"/>
                  </a:cubicBezTo>
                  <a:cubicBezTo>
                    <a:pt x="455" y="3200"/>
                    <a:pt x="382" y="3067"/>
                    <a:pt x="321" y="2922"/>
                  </a:cubicBezTo>
                  <a:lnTo>
                    <a:pt x="340" y="2910"/>
                  </a:lnTo>
                  <a:cubicBezTo>
                    <a:pt x="430" y="3031"/>
                    <a:pt x="533" y="3158"/>
                    <a:pt x="630" y="3273"/>
                  </a:cubicBezTo>
                  <a:cubicBezTo>
                    <a:pt x="673" y="3333"/>
                    <a:pt x="721" y="3382"/>
                    <a:pt x="775" y="3442"/>
                  </a:cubicBezTo>
                  <a:cubicBezTo>
                    <a:pt x="824" y="3497"/>
                    <a:pt x="872" y="3557"/>
                    <a:pt x="927" y="3612"/>
                  </a:cubicBezTo>
                  <a:cubicBezTo>
                    <a:pt x="945" y="3624"/>
                    <a:pt x="963" y="3648"/>
                    <a:pt x="975" y="3666"/>
                  </a:cubicBezTo>
                  <a:cubicBezTo>
                    <a:pt x="1054" y="3533"/>
                    <a:pt x="1127" y="3412"/>
                    <a:pt x="1211" y="3291"/>
                  </a:cubicBezTo>
                  <a:cubicBezTo>
                    <a:pt x="1187" y="3273"/>
                    <a:pt x="1175" y="3243"/>
                    <a:pt x="1157" y="3212"/>
                  </a:cubicBezTo>
                  <a:cubicBezTo>
                    <a:pt x="1121" y="3140"/>
                    <a:pt x="1096" y="3073"/>
                    <a:pt x="1060" y="3007"/>
                  </a:cubicBezTo>
                  <a:cubicBezTo>
                    <a:pt x="1024" y="2940"/>
                    <a:pt x="993" y="2861"/>
                    <a:pt x="963" y="2795"/>
                  </a:cubicBezTo>
                  <a:cubicBezTo>
                    <a:pt x="933" y="2716"/>
                    <a:pt x="909" y="2649"/>
                    <a:pt x="878" y="2577"/>
                  </a:cubicBezTo>
                  <a:cubicBezTo>
                    <a:pt x="824" y="2425"/>
                    <a:pt x="782" y="2274"/>
                    <a:pt x="745" y="2110"/>
                  </a:cubicBezTo>
                  <a:lnTo>
                    <a:pt x="763" y="2104"/>
                  </a:lnTo>
                  <a:cubicBezTo>
                    <a:pt x="836" y="2244"/>
                    <a:pt x="909" y="2383"/>
                    <a:pt x="987" y="2522"/>
                  </a:cubicBezTo>
                  <a:cubicBezTo>
                    <a:pt x="1018" y="2589"/>
                    <a:pt x="1060" y="2655"/>
                    <a:pt x="1102" y="2728"/>
                  </a:cubicBezTo>
                  <a:cubicBezTo>
                    <a:pt x="1139" y="2795"/>
                    <a:pt x="1181" y="2855"/>
                    <a:pt x="1217" y="2922"/>
                  </a:cubicBezTo>
                  <a:cubicBezTo>
                    <a:pt x="1260" y="2982"/>
                    <a:pt x="1296" y="3037"/>
                    <a:pt x="1339" y="3097"/>
                  </a:cubicBezTo>
                  <a:cubicBezTo>
                    <a:pt x="1369" y="3061"/>
                    <a:pt x="1399" y="3013"/>
                    <a:pt x="1429" y="2976"/>
                  </a:cubicBezTo>
                  <a:cubicBezTo>
                    <a:pt x="1417" y="2952"/>
                    <a:pt x="1411" y="2928"/>
                    <a:pt x="1393" y="2910"/>
                  </a:cubicBezTo>
                  <a:cubicBezTo>
                    <a:pt x="1351" y="2825"/>
                    <a:pt x="1308" y="2740"/>
                    <a:pt x="1266" y="2649"/>
                  </a:cubicBezTo>
                  <a:cubicBezTo>
                    <a:pt x="1230" y="2565"/>
                    <a:pt x="1181" y="2474"/>
                    <a:pt x="1145" y="2383"/>
                  </a:cubicBezTo>
                  <a:cubicBezTo>
                    <a:pt x="1108" y="2292"/>
                    <a:pt x="1078" y="2201"/>
                    <a:pt x="1036" y="2104"/>
                  </a:cubicBezTo>
                  <a:cubicBezTo>
                    <a:pt x="969" y="1923"/>
                    <a:pt x="909" y="1729"/>
                    <a:pt x="872" y="1523"/>
                  </a:cubicBezTo>
                  <a:lnTo>
                    <a:pt x="897" y="1517"/>
                  </a:lnTo>
                  <a:cubicBezTo>
                    <a:pt x="969" y="1699"/>
                    <a:pt x="1054" y="1880"/>
                    <a:pt x="1145" y="2062"/>
                  </a:cubicBezTo>
                  <a:cubicBezTo>
                    <a:pt x="1187" y="2153"/>
                    <a:pt x="1236" y="2232"/>
                    <a:pt x="1278" y="2322"/>
                  </a:cubicBezTo>
                  <a:cubicBezTo>
                    <a:pt x="1326" y="2413"/>
                    <a:pt x="1381" y="2498"/>
                    <a:pt x="1423" y="2583"/>
                  </a:cubicBezTo>
                  <a:cubicBezTo>
                    <a:pt x="1472" y="2655"/>
                    <a:pt x="1514" y="2734"/>
                    <a:pt x="1569" y="2807"/>
                  </a:cubicBezTo>
                  <a:lnTo>
                    <a:pt x="1659" y="2698"/>
                  </a:lnTo>
                  <a:cubicBezTo>
                    <a:pt x="1690" y="2655"/>
                    <a:pt x="1726" y="2625"/>
                    <a:pt x="1756" y="2589"/>
                  </a:cubicBezTo>
                  <a:cubicBezTo>
                    <a:pt x="1726" y="2528"/>
                    <a:pt x="1696" y="2462"/>
                    <a:pt x="1665" y="2401"/>
                  </a:cubicBezTo>
                  <a:cubicBezTo>
                    <a:pt x="1629" y="2334"/>
                    <a:pt x="1599" y="2262"/>
                    <a:pt x="1569" y="2189"/>
                  </a:cubicBezTo>
                  <a:cubicBezTo>
                    <a:pt x="1538" y="2123"/>
                    <a:pt x="1514" y="2044"/>
                    <a:pt x="1484" y="1971"/>
                  </a:cubicBezTo>
                  <a:cubicBezTo>
                    <a:pt x="1441" y="1820"/>
                    <a:pt x="1393" y="1668"/>
                    <a:pt x="1357" y="1505"/>
                  </a:cubicBezTo>
                  <a:lnTo>
                    <a:pt x="1381" y="1499"/>
                  </a:lnTo>
                  <a:cubicBezTo>
                    <a:pt x="1448" y="1644"/>
                    <a:pt x="1514" y="1790"/>
                    <a:pt x="1593" y="1923"/>
                  </a:cubicBezTo>
                  <a:lnTo>
                    <a:pt x="1702" y="2129"/>
                  </a:lnTo>
                  <a:cubicBezTo>
                    <a:pt x="1750" y="2195"/>
                    <a:pt x="1787" y="2262"/>
                    <a:pt x="1823" y="2334"/>
                  </a:cubicBezTo>
                  <a:lnTo>
                    <a:pt x="1896" y="2443"/>
                  </a:lnTo>
                  <a:cubicBezTo>
                    <a:pt x="1932" y="2407"/>
                    <a:pt x="1962" y="2371"/>
                    <a:pt x="1998" y="2341"/>
                  </a:cubicBezTo>
                  <a:cubicBezTo>
                    <a:pt x="1986" y="2292"/>
                    <a:pt x="1962" y="2256"/>
                    <a:pt x="1944" y="2213"/>
                  </a:cubicBezTo>
                  <a:lnTo>
                    <a:pt x="1835" y="1917"/>
                  </a:lnTo>
                  <a:cubicBezTo>
                    <a:pt x="1805" y="1820"/>
                    <a:pt x="1768" y="1711"/>
                    <a:pt x="1732" y="1614"/>
                  </a:cubicBezTo>
                  <a:cubicBezTo>
                    <a:pt x="1665" y="1408"/>
                    <a:pt x="1605" y="1202"/>
                    <a:pt x="1563" y="990"/>
                  </a:cubicBezTo>
                  <a:lnTo>
                    <a:pt x="1581" y="984"/>
                  </a:lnTo>
                  <a:cubicBezTo>
                    <a:pt x="1665" y="1184"/>
                    <a:pt x="1750" y="1378"/>
                    <a:pt x="1841" y="1578"/>
                  </a:cubicBezTo>
                  <a:cubicBezTo>
                    <a:pt x="1877" y="1675"/>
                    <a:pt x="1926" y="1765"/>
                    <a:pt x="1968" y="1862"/>
                  </a:cubicBezTo>
                  <a:cubicBezTo>
                    <a:pt x="2017" y="1959"/>
                    <a:pt x="2059" y="2050"/>
                    <a:pt x="2107" y="2147"/>
                  </a:cubicBezTo>
                  <a:lnTo>
                    <a:pt x="2138" y="2201"/>
                  </a:lnTo>
                  <a:lnTo>
                    <a:pt x="2229" y="2123"/>
                  </a:lnTo>
                  <a:lnTo>
                    <a:pt x="2319" y="2038"/>
                  </a:lnTo>
                  <a:cubicBezTo>
                    <a:pt x="2301" y="1959"/>
                    <a:pt x="2283" y="1886"/>
                    <a:pt x="2265" y="1808"/>
                  </a:cubicBezTo>
                  <a:cubicBezTo>
                    <a:pt x="2253" y="1735"/>
                    <a:pt x="2235" y="1650"/>
                    <a:pt x="2222" y="1572"/>
                  </a:cubicBezTo>
                  <a:cubicBezTo>
                    <a:pt x="2198" y="1414"/>
                    <a:pt x="2180" y="1257"/>
                    <a:pt x="2174" y="1087"/>
                  </a:cubicBezTo>
                  <a:lnTo>
                    <a:pt x="2198" y="1081"/>
                  </a:lnTo>
                  <a:cubicBezTo>
                    <a:pt x="2241" y="1233"/>
                    <a:pt x="2289" y="1390"/>
                    <a:pt x="2331" y="1541"/>
                  </a:cubicBezTo>
                  <a:cubicBezTo>
                    <a:pt x="2356" y="1620"/>
                    <a:pt x="2386" y="1693"/>
                    <a:pt x="2410" y="1771"/>
                  </a:cubicBezTo>
                  <a:lnTo>
                    <a:pt x="2453" y="1917"/>
                  </a:lnTo>
                  <a:cubicBezTo>
                    <a:pt x="2483" y="1886"/>
                    <a:pt x="2525" y="1856"/>
                    <a:pt x="2562" y="1826"/>
                  </a:cubicBezTo>
                  <a:lnTo>
                    <a:pt x="2562" y="1814"/>
                  </a:lnTo>
                  <a:cubicBezTo>
                    <a:pt x="2543" y="1735"/>
                    <a:pt x="2537" y="1656"/>
                    <a:pt x="2525" y="1584"/>
                  </a:cubicBezTo>
                  <a:cubicBezTo>
                    <a:pt x="2513" y="1499"/>
                    <a:pt x="2501" y="1420"/>
                    <a:pt x="2495" y="1348"/>
                  </a:cubicBezTo>
                  <a:cubicBezTo>
                    <a:pt x="2483" y="1269"/>
                    <a:pt x="2483" y="1196"/>
                    <a:pt x="2477" y="1111"/>
                  </a:cubicBezTo>
                  <a:cubicBezTo>
                    <a:pt x="2477" y="954"/>
                    <a:pt x="2477" y="785"/>
                    <a:pt x="2495" y="627"/>
                  </a:cubicBezTo>
                  <a:lnTo>
                    <a:pt x="2513" y="627"/>
                  </a:lnTo>
                  <a:cubicBezTo>
                    <a:pt x="2537" y="785"/>
                    <a:pt x="2562" y="936"/>
                    <a:pt x="2592" y="1099"/>
                  </a:cubicBezTo>
                  <a:cubicBezTo>
                    <a:pt x="2622" y="1257"/>
                    <a:pt x="2658" y="1408"/>
                    <a:pt x="2695" y="1560"/>
                  </a:cubicBezTo>
                  <a:cubicBezTo>
                    <a:pt x="2707" y="1602"/>
                    <a:pt x="2719" y="1644"/>
                    <a:pt x="2737" y="1687"/>
                  </a:cubicBezTo>
                  <a:cubicBezTo>
                    <a:pt x="2798" y="1644"/>
                    <a:pt x="2858" y="1590"/>
                    <a:pt x="2919" y="1541"/>
                  </a:cubicBezTo>
                  <a:lnTo>
                    <a:pt x="2919" y="1529"/>
                  </a:lnTo>
                  <a:lnTo>
                    <a:pt x="2919" y="1287"/>
                  </a:lnTo>
                  <a:cubicBezTo>
                    <a:pt x="2919" y="1202"/>
                    <a:pt x="2919" y="1118"/>
                    <a:pt x="2925" y="1039"/>
                  </a:cubicBezTo>
                  <a:lnTo>
                    <a:pt x="2949" y="785"/>
                  </a:lnTo>
                  <a:cubicBezTo>
                    <a:pt x="2967" y="621"/>
                    <a:pt x="2991" y="458"/>
                    <a:pt x="3028" y="288"/>
                  </a:cubicBezTo>
                  <a:lnTo>
                    <a:pt x="3052" y="288"/>
                  </a:lnTo>
                  <a:cubicBezTo>
                    <a:pt x="3052" y="464"/>
                    <a:pt x="3052" y="627"/>
                    <a:pt x="3058" y="797"/>
                  </a:cubicBezTo>
                  <a:cubicBezTo>
                    <a:pt x="3070" y="875"/>
                    <a:pt x="3070" y="960"/>
                    <a:pt x="3076" y="1045"/>
                  </a:cubicBezTo>
                  <a:cubicBezTo>
                    <a:pt x="3076" y="1118"/>
                    <a:pt x="3082" y="1202"/>
                    <a:pt x="3088" y="1287"/>
                  </a:cubicBezTo>
                  <a:cubicBezTo>
                    <a:pt x="3100" y="1323"/>
                    <a:pt x="3100" y="1366"/>
                    <a:pt x="3106" y="1402"/>
                  </a:cubicBezTo>
                  <a:cubicBezTo>
                    <a:pt x="3234" y="1311"/>
                    <a:pt x="3355" y="1214"/>
                    <a:pt x="3482" y="1111"/>
                  </a:cubicBezTo>
                  <a:cubicBezTo>
                    <a:pt x="3500" y="918"/>
                    <a:pt x="3512" y="712"/>
                    <a:pt x="3530" y="506"/>
                  </a:cubicBezTo>
                  <a:cubicBezTo>
                    <a:pt x="3875" y="385"/>
                    <a:pt x="4233" y="294"/>
                    <a:pt x="4596" y="228"/>
                  </a:cubicBezTo>
                  <a:lnTo>
                    <a:pt x="4590" y="52"/>
                  </a:lnTo>
                  <a:cubicBezTo>
                    <a:pt x="4375" y="18"/>
                    <a:pt x="4153" y="1"/>
                    <a:pt x="3926"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flipH="1">
              <a:off x="1365885" y="3041524"/>
              <a:ext cx="883702" cy="744210"/>
            </a:xfrm>
            <a:custGeom>
              <a:rect b="b" l="l" r="r" t="t"/>
              <a:pathLst>
                <a:path extrusionOk="0" h="3932" w="4669">
                  <a:moveTo>
                    <a:pt x="1331" y="1"/>
                  </a:moveTo>
                  <a:cubicBezTo>
                    <a:pt x="861" y="1"/>
                    <a:pt x="404" y="90"/>
                    <a:pt x="1" y="244"/>
                  </a:cubicBezTo>
                  <a:lnTo>
                    <a:pt x="25" y="414"/>
                  </a:lnTo>
                  <a:cubicBezTo>
                    <a:pt x="364" y="426"/>
                    <a:pt x="697" y="444"/>
                    <a:pt x="1030" y="498"/>
                  </a:cubicBezTo>
                  <a:cubicBezTo>
                    <a:pt x="1066" y="698"/>
                    <a:pt x="1115" y="892"/>
                    <a:pt x="1151" y="1086"/>
                  </a:cubicBezTo>
                  <a:cubicBezTo>
                    <a:pt x="1278" y="1152"/>
                    <a:pt x="1399" y="1225"/>
                    <a:pt x="1520" y="1292"/>
                  </a:cubicBezTo>
                  <a:lnTo>
                    <a:pt x="1520" y="1183"/>
                  </a:lnTo>
                  <a:cubicBezTo>
                    <a:pt x="1520" y="1098"/>
                    <a:pt x="1514" y="1019"/>
                    <a:pt x="1508" y="940"/>
                  </a:cubicBezTo>
                  <a:cubicBezTo>
                    <a:pt x="1496" y="856"/>
                    <a:pt x="1496" y="771"/>
                    <a:pt x="1490" y="698"/>
                  </a:cubicBezTo>
                  <a:cubicBezTo>
                    <a:pt x="1478" y="529"/>
                    <a:pt x="1454" y="371"/>
                    <a:pt x="1430" y="202"/>
                  </a:cubicBezTo>
                  <a:lnTo>
                    <a:pt x="1454" y="196"/>
                  </a:lnTo>
                  <a:cubicBezTo>
                    <a:pt x="1514" y="353"/>
                    <a:pt x="1551" y="517"/>
                    <a:pt x="1599" y="674"/>
                  </a:cubicBezTo>
                  <a:cubicBezTo>
                    <a:pt x="1611" y="759"/>
                    <a:pt x="1636" y="831"/>
                    <a:pt x="1642" y="910"/>
                  </a:cubicBezTo>
                  <a:cubicBezTo>
                    <a:pt x="1660" y="983"/>
                    <a:pt x="1666" y="1068"/>
                    <a:pt x="1672" y="1140"/>
                  </a:cubicBezTo>
                  <a:cubicBezTo>
                    <a:pt x="1678" y="1225"/>
                    <a:pt x="1696" y="1304"/>
                    <a:pt x="1702" y="1376"/>
                  </a:cubicBezTo>
                  <a:lnTo>
                    <a:pt x="1702" y="1394"/>
                  </a:lnTo>
                  <a:cubicBezTo>
                    <a:pt x="1763" y="1431"/>
                    <a:pt x="1823" y="1461"/>
                    <a:pt x="1884" y="1497"/>
                  </a:cubicBezTo>
                  <a:cubicBezTo>
                    <a:pt x="1890" y="1455"/>
                    <a:pt x="1902" y="1413"/>
                    <a:pt x="1908" y="1370"/>
                  </a:cubicBezTo>
                  <a:cubicBezTo>
                    <a:pt x="1932" y="1219"/>
                    <a:pt x="1944" y="1061"/>
                    <a:pt x="1950" y="910"/>
                  </a:cubicBezTo>
                  <a:cubicBezTo>
                    <a:pt x="1969" y="747"/>
                    <a:pt x="1969" y="589"/>
                    <a:pt x="1969" y="438"/>
                  </a:cubicBezTo>
                  <a:lnTo>
                    <a:pt x="1993" y="438"/>
                  </a:lnTo>
                  <a:cubicBezTo>
                    <a:pt x="2029" y="589"/>
                    <a:pt x="2041" y="747"/>
                    <a:pt x="2059" y="898"/>
                  </a:cubicBezTo>
                  <a:cubicBezTo>
                    <a:pt x="2065" y="977"/>
                    <a:pt x="2065" y="1061"/>
                    <a:pt x="2065" y="1134"/>
                  </a:cubicBezTo>
                  <a:cubicBezTo>
                    <a:pt x="2065" y="1213"/>
                    <a:pt x="2065" y="1285"/>
                    <a:pt x="2059" y="1364"/>
                  </a:cubicBezTo>
                  <a:cubicBezTo>
                    <a:pt x="2053" y="1437"/>
                    <a:pt x="2053" y="1516"/>
                    <a:pt x="2041" y="1588"/>
                  </a:cubicBezTo>
                  <a:lnTo>
                    <a:pt x="2041" y="1594"/>
                  </a:lnTo>
                  <a:cubicBezTo>
                    <a:pt x="2084" y="1618"/>
                    <a:pt x="2114" y="1643"/>
                    <a:pt x="2150" y="1655"/>
                  </a:cubicBezTo>
                  <a:lnTo>
                    <a:pt x="2180" y="1516"/>
                  </a:lnTo>
                  <a:cubicBezTo>
                    <a:pt x="2199" y="1437"/>
                    <a:pt x="2211" y="1364"/>
                    <a:pt x="2229" y="1279"/>
                  </a:cubicBezTo>
                  <a:cubicBezTo>
                    <a:pt x="2259" y="1122"/>
                    <a:pt x="2277" y="971"/>
                    <a:pt x="2302" y="801"/>
                  </a:cubicBezTo>
                  <a:lnTo>
                    <a:pt x="2326" y="801"/>
                  </a:lnTo>
                  <a:cubicBezTo>
                    <a:pt x="2332" y="959"/>
                    <a:pt x="2338" y="1122"/>
                    <a:pt x="2332" y="1273"/>
                  </a:cubicBezTo>
                  <a:cubicBezTo>
                    <a:pt x="2326" y="1346"/>
                    <a:pt x="2326" y="1431"/>
                    <a:pt x="2314" y="1503"/>
                  </a:cubicBezTo>
                  <a:cubicBezTo>
                    <a:pt x="2308" y="1582"/>
                    <a:pt x="2302" y="1655"/>
                    <a:pt x="2283" y="1734"/>
                  </a:cubicBezTo>
                  <a:lnTo>
                    <a:pt x="2374" y="1794"/>
                  </a:lnTo>
                  <a:lnTo>
                    <a:pt x="2465" y="1855"/>
                  </a:lnTo>
                  <a:lnTo>
                    <a:pt x="2489" y="1800"/>
                  </a:lnTo>
                  <a:cubicBezTo>
                    <a:pt x="2526" y="1703"/>
                    <a:pt x="2556" y="1606"/>
                    <a:pt x="2586" y="1503"/>
                  </a:cubicBezTo>
                  <a:cubicBezTo>
                    <a:pt x="2616" y="1407"/>
                    <a:pt x="2647" y="1310"/>
                    <a:pt x="2689" y="1201"/>
                  </a:cubicBezTo>
                  <a:lnTo>
                    <a:pt x="2871" y="589"/>
                  </a:lnTo>
                  <a:lnTo>
                    <a:pt x="2889" y="595"/>
                  </a:lnTo>
                  <a:cubicBezTo>
                    <a:pt x="2871" y="807"/>
                    <a:pt x="2828" y="1019"/>
                    <a:pt x="2792" y="1225"/>
                  </a:cubicBezTo>
                  <a:cubicBezTo>
                    <a:pt x="2768" y="1334"/>
                    <a:pt x="2750" y="1431"/>
                    <a:pt x="2725" y="1528"/>
                  </a:cubicBezTo>
                  <a:cubicBezTo>
                    <a:pt x="2701" y="1625"/>
                    <a:pt x="2671" y="1727"/>
                    <a:pt x="2641" y="1824"/>
                  </a:cubicBezTo>
                  <a:cubicBezTo>
                    <a:pt x="2628" y="1867"/>
                    <a:pt x="2616" y="1909"/>
                    <a:pt x="2604" y="1951"/>
                  </a:cubicBezTo>
                  <a:cubicBezTo>
                    <a:pt x="2641" y="1976"/>
                    <a:pt x="2671" y="2006"/>
                    <a:pt x="2707" y="2036"/>
                  </a:cubicBezTo>
                  <a:cubicBezTo>
                    <a:pt x="2731" y="2000"/>
                    <a:pt x="2750" y="1958"/>
                    <a:pt x="2768" y="1915"/>
                  </a:cubicBezTo>
                  <a:cubicBezTo>
                    <a:pt x="2804" y="1849"/>
                    <a:pt x="2828" y="1770"/>
                    <a:pt x="2859" y="1703"/>
                  </a:cubicBezTo>
                  <a:cubicBezTo>
                    <a:pt x="2895" y="1637"/>
                    <a:pt x="2919" y="1558"/>
                    <a:pt x="2955" y="1491"/>
                  </a:cubicBezTo>
                  <a:cubicBezTo>
                    <a:pt x="3010" y="1346"/>
                    <a:pt x="3064" y="1195"/>
                    <a:pt x="3119" y="1043"/>
                  </a:cubicBezTo>
                  <a:lnTo>
                    <a:pt x="3143" y="1049"/>
                  </a:lnTo>
                  <a:cubicBezTo>
                    <a:pt x="3125" y="1213"/>
                    <a:pt x="3095" y="1364"/>
                    <a:pt x="3058" y="1516"/>
                  </a:cubicBezTo>
                  <a:cubicBezTo>
                    <a:pt x="3046" y="1588"/>
                    <a:pt x="3022" y="1667"/>
                    <a:pt x="2998" y="1740"/>
                  </a:cubicBezTo>
                  <a:cubicBezTo>
                    <a:pt x="2974" y="1818"/>
                    <a:pt x="2955" y="1885"/>
                    <a:pt x="2925" y="1958"/>
                  </a:cubicBezTo>
                  <a:cubicBezTo>
                    <a:pt x="2901" y="2030"/>
                    <a:pt x="2877" y="2091"/>
                    <a:pt x="2852" y="2157"/>
                  </a:cubicBezTo>
                  <a:cubicBezTo>
                    <a:pt x="2883" y="2188"/>
                    <a:pt x="2925" y="2212"/>
                    <a:pt x="2955" y="2242"/>
                  </a:cubicBezTo>
                  <a:cubicBezTo>
                    <a:pt x="2986" y="2272"/>
                    <a:pt x="3022" y="2297"/>
                    <a:pt x="3052" y="2321"/>
                  </a:cubicBezTo>
                  <a:cubicBezTo>
                    <a:pt x="3095" y="2248"/>
                    <a:pt x="3131" y="2163"/>
                    <a:pt x="3173" y="2091"/>
                  </a:cubicBezTo>
                  <a:cubicBezTo>
                    <a:pt x="3210" y="2000"/>
                    <a:pt x="3246" y="1915"/>
                    <a:pt x="3282" y="1824"/>
                  </a:cubicBezTo>
                  <a:cubicBezTo>
                    <a:pt x="3325" y="1734"/>
                    <a:pt x="3361" y="1643"/>
                    <a:pt x="3391" y="1552"/>
                  </a:cubicBezTo>
                  <a:cubicBezTo>
                    <a:pt x="3458" y="1370"/>
                    <a:pt x="3518" y="1183"/>
                    <a:pt x="3579" y="983"/>
                  </a:cubicBezTo>
                  <a:lnTo>
                    <a:pt x="3603" y="989"/>
                  </a:lnTo>
                  <a:cubicBezTo>
                    <a:pt x="3585" y="1189"/>
                    <a:pt x="3543" y="1388"/>
                    <a:pt x="3506" y="1576"/>
                  </a:cubicBezTo>
                  <a:cubicBezTo>
                    <a:pt x="3482" y="1673"/>
                    <a:pt x="3452" y="1764"/>
                    <a:pt x="3428" y="1855"/>
                  </a:cubicBezTo>
                  <a:lnTo>
                    <a:pt x="3337" y="2127"/>
                  </a:lnTo>
                  <a:cubicBezTo>
                    <a:pt x="3300" y="2218"/>
                    <a:pt x="3270" y="2303"/>
                    <a:pt x="3234" y="2393"/>
                  </a:cubicBezTo>
                  <a:cubicBezTo>
                    <a:pt x="3222" y="2418"/>
                    <a:pt x="3210" y="2436"/>
                    <a:pt x="3204" y="2460"/>
                  </a:cubicBezTo>
                  <a:cubicBezTo>
                    <a:pt x="3234" y="2490"/>
                    <a:pt x="3270" y="2521"/>
                    <a:pt x="3300" y="2557"/>
                  </a:cubicBezTo>
                  <a:cubicBezTo>
                    <a:pt x="3337" y="2496"/>
                    <a:pt x="3373" y="2436"/>
                    <a:pt x="3403" y="2375"/>
                  </a:cubicBezTo>
                  <a:cubicBezTo>
                    <a:pt x="3434" y="2309"/>
                    <a:pt x="3476" y="2242"/>
                    <a:pt x="3506" y="2169"/>
                  </a:cubicBezTo>
                  <a:cubicBezTo>
                    <a:pt x="3537" y="2103"/>
                    <a:pt x="3573" y="2036"/>
                    <a:pt x="3603" y="1964"/>
                  </a:cubicBezTo>
                  <a:cubicBezTo>
                    <a:pt x="3664" y="1824"/>
                    <a:pt x="3724" y="1673"/>
                    <a:pt x="3779" y="1528"/>
                  </a:cubicBezTo>
                  <a:lnTo>
                    <a:pt x="3797" y="1540"/>
                  </a:lnTo>
                  <a:cubicBezTo>
                    <a:pt x="3779" y="1697"/>
                    <a:pt x="3749" y="1849"/>
                    <a:pt x="3706" y="1994"/>
                  </a:cubicBezTo>
                  <a:cubicBezTo>
                    <a:pt x="3688" y="2067"/>
                    <a:pt x="3670" y="2133"/>
                    <a:pt x="3646" y="2212"/>
                  </a:cubicBezTo>
                  <a:cubicBezTo>
                    <a:pt x="3627" y="2278"/>
                    <a:pt x="3597" y="2351"/>
                    <a:pt x="3573" y="2424"/>
                  </a:cubicBezTo>
                  <a:cubicBezTo>
                    <a:pt x="3543" y="2490"/>
                    <a:pt x="3518" y="2557"/>
                    <a:pt x="3488" y="2624"/>
                  </a:cubicBezTo>
                  <a:lnTo>
                    <a:pt x="3446" y="2720"/>
                  </a:lnTo>
                  <a:cubicBezTo>
                    <a:pt x="3537" y="2817"/>
                    <a:pt x="3615" y="2914"/>
                    <a:pt x="3700" y="3023"/>
                  </a:cubicBezTo>
                  <a:cubicBezTo>
                    <a:pt x="3718" y="3005"/>
                    <a:pt x="3730" y="2981"/>
                    <a:pt x="3749" y="2969"/>
                  </a:cubicBezTo>
                  <a:lnTo>
                    <a:pt x="3882" y="2787"/>
                  </a:lnTo>
                  <a:cubicBezTo>
                    <a:pt x="3930" y="2726"/>
                    <a:pt x="3973" y="2666"/>
                    <a:pt x="4009" y="2605"/>
                  </a:cubicBezTo>
                  <a:cubicBezTo>
                    <a:pt x="4094" y="2484"/>
                    <a:pt x="4178" y="2357"/>
                    <a:pt x="4263" y="2224"/>
                  </a:cubicBezTo>
                  <a:lnTo>
                    <a:pt x="4281" y="2236"/>
                  </a:lnTo>
                  <a:cubicBezTo>
                    <a:pt x="4239" y="2375"/>
                    <a:pt x="4178" y="2515"/>
                    <a:pt x="4112" y="2648"/>
                  </a:cubicBezTo>
                  <a:cubicBezTo>
                    <a:pt x="4082" y="2720"/>
                    <a:pt x="4039" y="2787"/>
                    <a:pt x="4009" y="2848"/>
                  </a:cubicBezTo>
                  <a:cubicBezTo>
                    <a:pt x="3973" y="2908"/>
                    <a:pt x="3936" y="2975"/>
                    <a:pt x="3900" y="3035"/>
                  </a:cubicBezTo>
                  <a:cubicBezTo>
                    <a:pt x="3870" y="3084"/>
                    <a:pt x="3845" y="3126"/>
                    <a:pt x="3815" y="3162"/>
                  </a:cubicBezTo>
                  <a:lnTo>
                    <a:pt x="3882" y="3253"/>
                  </a:lnTo>
                  <a:lnTo>
                    <a:pt x="3991" y="3150"/>
                  </a:lnTo>
                  <a:cubicBezTo>
                    <a:pt x="4033" y="3102"/>
                    <a:pt x="4069" y="3059"/>
                    <a:pt x="4118" y="3011"/>
                  </a:cubicBezTo>
                  <a:cubicBezTo>
                    <a:pt x="4203" y="2920"/>
                    <a:pt x="4287" y="2823"/>
                    <a:pt x="4366" y="2732"/>
                  </a:cubicBezTo>
                  <a:lnTo>
                    <a:pt x="4390" y="2751"/>
                  </a:lnTo>
                  <a:cubicBezTo>
                    <a:pt x="4336" y="2860"/>
                    <a:pt x="4275" y="2969"/>
                    <a:pt x="4209" y="3072"/>
                  </a:cubicBezTo>
                  <a:cubicBezTo>
                    <a:pt x="4178" y="3126"/>
                    <a:pt x="4142" y="3181"/>
                    <a:pt x="4112" y="3223"/>
                  </a:cubicBezTo>
                  <a:cubicBezTo>
                    <a:pt x="4069" y="3271"/>
                    <a:pt x="4039" y="3326"/>
                    <a:pt x="4003" y="3368"/>
                  </a:cubicBezTo>
                  <a:lnTo>
                    <a:pt x="3991" y="3392"/>
                  </a:lnTo>
                  <a:cubicBezTo>
                    <a:pt x="4112" y="3568"/>
                    <a:pt x="4233" y="3750"/>
                    <a:pt x="4354" y="3931"/>
                  </a:cubicBezTo>
                  <a:cubicBezTo>
                    <a:pt x="4602" y="3477"/>
                    <a:pt x="4669" y="2902"/>
                    <a:pt x="4536" y="2333"/>
                  </a:cubicBezTo>
                  <a:cubicBezTo>
                    <a:pt x="4384" y="1764"/>
                    <a:pt x="4051" y="1219"/>
                    <a:pt x="3579" y="807"/>
                  </a:cubicBezTo>
                  <a:cubicBezTo>
                    <a:pt x="3089" y="371"/>
                    <a:pt x="2447" y="105"/>
                    <a:pt x="1811" y="32"/>
                  </a:cubicBezTo>
                  <a:cubicBezTo>
                    <a:pt x="1651" y="11"/>
                    <a:pt x="1490" y="1"/>
                    <a:pt x="1331"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flipH="1">
              <a:off x="2060506" y="3021461"/>
              <a:ext cx="149334" cy="231856"/>
            </a:xfrm>
            <a:custGeom>
              <a:rect b="b" l="l" r="r" t="t"/>
              <a:pathLst>
                <a:path extrusionOk="0" h="1225" w="789">
                  <a:moveTo>
                    <a:pt x="83" y="0"/>
                  </a:moveTo>
                  <a:cubicBezTo>
                    <a:pt x="47" y="0"/>
                    <a:pt x="0" y="58"/>
                    <a:pt x="21" y="90"/>
                  </a:cubicBezTo>
                  <a:cubicBezTo>
                    <a:pt x="239" y="483"/>
                    <a:pt x="445" y="859"/>
                    <a:pt x="717" y="1216"/>
                  </a:cubicBezTo>
                  <a:cubicBezTo>
                    <a:pt x="722" y="1222"/>
                    <a:pt x="729" y="1225"/>
                    <a:pt x="737" y="1225"/>
                  </a:cubicBezTo>
                  <a:cubicBezTo>
                    <a:pt x="759" y="1225"/>
                    <a:pt x="788" y="1202"/>
                    <a:pt x="784" y="1180"/>
                  </a:cubicBezTo>
                  <a:cubicBezTo>
                    <a:pt x="687" y="719"/>
                    <a:pt x="445" y="332"/>
                    <a:pt x="100" y="5"/>
                  </a:cubicBezTo>
                  <a:cubicBezTo>
                    <a:pt x="95" y="2"/>
                    <a:pt x="89" y="0"/>
                    <a:pt x="83"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6"/>
            <p:cNvSpPr/>
            <p:nvPr/>
          </p:nvSpPr>
          <p:spPr>
            <a:xfrm flipH="1">
              <a:off x="1790986" y="3116285"/>
              <a:ext cx="373808" cy="1015434"/>
            </a:xfrm>
            <a:custGeom>
              <a:rect b="b" l="l" r="r" t="t"/>
              <a:pathLst>
                <a:path extrusionOk="0" h="5365" w="1975">
                  <a:moveTo>
                    <a:pt x="122" y="0"/>
                  </a:moveTo>
                  <a:cubicBezTo>
                    <a:pt x="98" y="97"/>
                    <a:pt x="74" y="194"/>
                    <a:pt x="61" y="291"/>
                  </a:cubicBezTo>
                  <a:cubicBezTo>
                    <a:pt x="43" y="394"/>
                    <a:pt x="31" y="491"/>
                    <a:pt x="25" y="588"/>
                  </a:cubicBezTo>
                  <a:cubicBezTo>
                    <a:pt x="7" y="775"/>
                    <a:pt x="1" y="969"/>
                    <a:pt x="7" y="1151"/>
                  </a:cubicBezTo>
                  <a:cubicBezTo>
                    <a:pt x="43" y="1102"/>
                    <a:pt x="74" y="1066"/>
                    <a:pt x="116" y="1018"/>
                  </a:cubicBezTo>
                  <a:cubicBezTo>
                    <a:pt x="189" y="927"/>
                    <a:pt x="273" y="836"/>
                    <a:pt x="346" y="745"/>
                  </a:cubicBezTo>
                  <a:lnTo>
                    <a:pt x="364" y="757"/>
                  </a:lnTo>
                  <a:cubicBezTo>
                    <a:pt x="310" y="854"/>
                    <a:pt x="249" y="951"/>
                    <a:pt x="195" y="1048"/>
                  </a:cubicBezTo>
                  <a:cubicBezTo>
                    <a:pt x="164" y="1102"/>
                    <a:pt x="146" y="1151"/>
                    <a:pt x="116" y="1193"/>
                  </a:cubicBezTo>
                  <a:cubicBezTo>
                    <a:pt x="86" y="1242"/>
                    <a:pt x="55" y="1290"/>
                    <a:pt x="31" y="1339"/>
                  </a:cubicBezTo>
                  <a:lnTo>
                    <a:pt x="25" y="1351"/>
                  </a:lnTo>
                  <a:cubicBezTo>
                    <a:pt x="31" y="1429"/>
                    <a:pt x="37" y="1496"/>
                    <a:pt x="43" y="1563"/>
                  </a:cubicBezTo>
                  <a:lnTo>
                    <a:pt x="74" y="1526"/>
                  </a:lnTo>
                  <a:lnTo>
                    <a:pt x="207" y="1381"/>
                  </a:lnTo>
                  <a:cubicBezTo>
                    <a:pt x="298" y="1284"/>
                    <a:pt x="376" y="1187"/>
                    <a:pt x="467" y="1090"/>
                  </a:cubicBezTo>
                  <a:lnTo>
                    <a:pt x="485" y="1096"/>
                  </a:lnTo>
                  <a:cubicBezTo>
                    <a:pt x="425" y="1199"/>
                    <a:pt x="358" y="1308"/>
                    <a:pt x="298" y="1411"/>
                  </a:cubicBezTo>
                  <a:cubicBezTo>
                    <a:pt x="225" y="1520"/>
                    <a:pt x="158" y="1617"/>
                    <a:pt x="92" y="1726"/>
                  </a:cubicBezTo>
                  <a:cubicBezTo>
                    <a:pt x="86" y="1732"/>
                    <a:pt x="74" y="1744"/>
                    <a:pt x="67" y="1756"/>
                  </a:cubicBezTo>
                  <a:cubicBezTo>
                    <a:pt x="74" y="1817"/>
                    <a:pt x="92" y="1877"/>
                    <a:pt x="104" y="1938"/>
                  </a:cubicBezTo>
                  <a:lnTo>
                    <a:pt x="146" y="1896"/>
                  </a:lnTo>
                  <a:cubicBezTo>
                    <a:pt x="195" y="1847"/>
                    <a:pt x="249" y="1787"/>
                    <a:pt x="310" y="1732"/>
                  </a:cubicBezTo>
                  <a:lnTo>
                    <a:pt x="328" y="1738"/>
                  </a:lnTo>
                  <a:cubicBezTo>
                    <a:pt x="298" y="1799"/>
                    <a:pt x="267" y="1865"/>
                    <a:pt x="237" y="1926"/>
                  </a:cubicBezTo>
                  <a:lnTo>
                    <a:pt x="146" y="2101"/>
                  </a:lnTo>
                  <a:cubicBezTo>
                    <a:pt x="176" y="2229"/>
                    <a:pt x="207" y="2362"/>
                    <a:pt x="243" y="2489"/>
                  </a:cubicBezTo>
                  <a:lnTo>
                    <a:pt x="285" y="2646"/>
                  </a:lnTo>
                  <a:lnTo>
                    <a:pt x="358" y="2580"/>
                  </a:lnTo>
                  <a:cubicBezTo>
                    <a:pt x="400" y="2531"/>
                    <a:pt x="449" y="2483"/>
                    <a:pt x="491" y="2434"/>
                  </a:cubicBezTo>
                  <a:lnTo>
                    <a:pt x="631" y="2289"/>
                  </a:lnTo>
                  <a:lnTo>
                    <a:pt x="903" y="1998"/>
                  </a:lnTo>
                  <a:lnTo>
                    <a:pt x="915" y="2005"/>
                  </a:lnTo>
                  <a:cubicBezTo>
                    <a:pt x="848" y="2120"/>
                    <a:pt x="782" y="2222"/>
                    <a:pt x="709" y="2331"/>
                  </a:cubicBezTo>
                  <a:cubicBezTo>
                    <a:pt x="673" y="2380"/>
                    <a:pt x="643" y="2434"/>
                    <a:pt x="606" y="2489"/>
                  </a:cubicBezTo>
                  <a:lnTo>
                    <a:pt x="491" y="2640"/>
                  </a:lnTo>
                  <a:cubicBezTo>
                    <a:pt x="455" y="2695"/>
                    <a:pt x="425" y="2737"/>
                    <a:pt x="388" y="2792"/>
                  </a:cubicBezTo>
                  <a:cubicBezTo>
                    <a:pt x="370" y="2816"/>
                    <a:pt x="346" y="2834"/>
                    <a:pt x="334" y="2858"/>
                  </a:cubicBezTo>
                  <a:lnTo>
                    <a:pt x="376" y="3016"/>
                  </a:lnTo>
                  <a:lnTo>
                    <a:pt x="388" y="3010"/>
                  </a:lnTo>
                  <a:lnTo>
                    <a:pt x="491" y="2882"/>
                  </a:lnTo>
                  <a:cubicBezTo>
                    <a:pt x="528" y="2834"/>
                    <a:pt x="570" y="2798"/>
                    <a:pt x="600" y="2755"/>
                  </a:cubicBezTo>
                  <a:cubicBezTo>
                    <a:pt x="673" y="2670"/>
                    <a:pt x="740" y="2586"/>
                    <a:pt x="818" y="2495"/>
                  </a:cubicBezTo>
                  <a:lnTo>
                    <a:pt x="842" y="2501"/>
                  </a:lnTo>
                  <a:cubicBezTo>
                    <a:pt x="794" y="2604"/>
                    <a:pt x="740" y="2695"/>
                    <a:pt x="697" y="2786"/>
                  </a:cubicBezTo>
                  <a:cubicBezTo>
                    <a:pt x="673" y="2828"/>
                    <a:pt x="643" y="2876"/>
                    <a:pt x="618" y="2919"/>
                  </a:cubicBezTo>
                  <a:lnTo>
                    <a:pt x="540" y="3058"/>
                  </a:lnTo>
                  <a:cubicBezTo>
                    <a:pt x="509" y="3100"/>
                    <a:pt x="485" y="3149"/>
                    <a:pt x="461" y="3191"/>
                  </a:cubicBezTo>
                  <a:cubicBezTo>
                    <a:pt x="455" y="3209"/>
                    <a:pt x="449" y="3215"/>
                    <a:pt x="437" y="3221"/>
                  </a:cubicBezTo>
                  <a:cubicBezTo>
                    <a:pt x="467" y="3330"/>
                    <a:pt x="491" y="3427"/>
                    <a:pt x="528" y="3530"/>
                  </a:cubicBezTo>
                  <a:cubicBezTo>
                    <a:pt x="558" y="3639"/>
                    <a:pt x="588" y="3736"/>
                    <a:pt x="618" y="3845"/>
                  </a:cubicBezTo>
                  <a:lnTo>
                    <a:pt x="764" y="3700"/>
                  </a:lnTo>
                  <a:cubicBezTo>
                    <a:pt x="818" y="3639"/>
                    <a:pt x="879" y="3585"/>
                    <a:pt x="933" y="3524"/>
                  </a:cubicBezTo>
                  <a:cubicBezTo>
                    <a:pt x="1036" y="3403"/>
                    <a:pt x="1133" y="3276"/>
                    <a:pt x="1236" y="3149"/>
                  </a:cubicBezTo>
                  <a:lnTo>
                    <a:pt x="1254" y="3155"/>
                  </a:lnTo>
                  <a:cubicBezTo>
                    <a:pt x="1188" y="3300"/>
                    <a:pt x="1115" y="3433"/>
                    <a:pt x="1024" y="3560"/>
                  </a:cubicBezTo>
                  <a:cubicBezTo>
                    <a:pt x="976" y="3633"/>
                    <a:pt x="933" y="3694"/>
                    <a:pt x="885" y="3760"/>
                  </a:cubicBezTo>
                  <a:cubicBezTo>
                    <a:pt x="842" y="3821"/>
                    <a:pt x="794" y="3881"/>
                    <a:pt x="740" y="3942"/>
                  </a:cubicBezTo>
                  <a:cubicBezTo>
                    <a:pt x="721" y="3972"/>
                    <a:pt x="697" y="3996"/>
                    <a:pt x="673" y="4027"/>
                  </a:cubicBezTo>
                  <a:cubicBezTo>
                    <a:pt x="691" y="4087"/>
                    <a:pt x="709" y="4154"/>
                    <a:pt x="733" y="4214"/>
                  </a:cubicBezTo>
                  <a:lnTo>
                    <a:pt x="733" y="4220"/>
                  </a:lnTo>
                  <a:lnTo>
                    <a:pt x="782" y="4178"/>
                  </a:lnTo>
                  <a:lnTo>
                    <a:pt x="885" y="4069"/>
                  </a:lnTo>
                  <a:lnTo>
                    <a:pt x="994" y="3966"/>
                  </a:lnTo>
                  <a:cubicBezTo>
                    <a:pt x="1060" y="3893"/>
                    <a:pt x="1121" y="3821"/>
                    <a:pt x="1181" y="3736"/>
                  </a:cubicBezTo>
                  <a:lnTo>
                    <a:pt x="1206" y="3742"/>
                  </a:lnTo>
                  <a:cubicBezTo>
                    <a:pt x="1181" y="3833"/>
                    <a:pt x="1145" y="3918"/>
                    <a:pt x="1091" y="4002"/>
                  </a:cubicBezTo>
                  <a:cubicBezTo>
                    <a:pt x="1066" y="4045"/>
                    <a:pt x="1042" y="4087"/>
                    <a:pt x="1012" y="4124"/>
                  </a:cubicBezTo>
                  <a:lnTo>
                    <a:pt x="939" y="4245"/>
                  </a:lnTo>
                  <a:cubicBezTo>
                    <a:pt x="909" y="4281"/>
                    <a:pt x="885" y="4317"/>
                    <a:pt x="861" y="4360"/>
                  </a:cubicBezTo>
                  <a:cubicBezTo>
                    <a:pt x="848" y="4378"/>
                    <a:pt x="824" y="4402"/>
                    <a:pt x="812" y="4426"/>
                  </a:cubicBezTo>
                  <a:cubicBezTo>
                    <a:pt x="915" y="4735"/>
                    <a:pt x="1030" y="5056"/>
                    <a:pt x="1218" y="5365"/>
                  </a:cubicBezTo>
                  <a:lnTo>
                    <a:pt x="1357" y="5183"/>
                  </a:lnTo>
                  <a:cubicBezTo>
                    <a:pt x="1357" y="5159"/>
                    <a:pt x="1357" y="5147"/>
                    <a:pt x="1363" y="5123"/>
                  </a:cubicBezTo>
                  <a:cubicBezTo>
                    <a:pt x="1369" y="5062"/>
                    <a:pt x="1375" y="5001"/>
                    <a:pt x="1375" y="4941"/>
                  </a:cubicBezTo>
                  <a:cubicBezTo>
                    <a:pt x="1375" y="4820"/>
                    <a:pt x="1381" y="4699"/>
                    <a:pt x="1375" y="4578"/>
                  </a:cubicBezTo>
                  <a:lnTo>
                    <a:pt x="1369" y="4208"/>
                  </a:lnTo>
                  <a:lnTo>
                    <a:pt x="1393" y="4208"/>
                  </a:lnTo>
                  <a:cubicBezTo>
                    <a:pt x="1430" y="4329"/>
                    <a:pt x="1460" y="4450"/>
                    <a:pt x="1490" y="4572"/>
                  </a:cubicBezTo>
                  <a:cubicBezTo>
                    <a:pt x="1508" y="4632"/>
                    <a:pt x="1514" y="4693"/>
                    <a:pt x="1527" y="4753"/>
                  </a:cubicBezTo>
                  <a:lnTo>
                    <a:pt x="1551" y="4880"/>
                  </a:lnTo>
                  <a:cubicBezTo>
                    <a:pt x="1605" y="4783"/>
                    <a:pt x="1648" y="4693"/>
                    <a:pt x="1696" y="4584"/>
                  </a:cubicBezTo>
                  <a:cubicBezTo>
                    <a:pt x="1732" y="4487"/>
                    <a:pt x="1769" y="4384"/>
                    <a:pt x="1811" y="4275"/>
                  </a:cubicBezTo>
                  <a:cubicBezTo>
                    <a:pt x="1793" y="4245"/>
                    <a:pt x="1781" y="4214"/>
                    <a:pt x="1769" y="4178"/>
                  </a:cubicBezTo>
                  <a:cubicBezTo>
                    <a:pt x="1763" y="4142"/>
                    <a:pt x="1751" y="4093"/>
                    <a:pt x="1732" y="4057"/>
                  </a:cubicBezTo>
                  <a:lnTo>
                    <a:pt x="1690" y="3942"/>
                  </a:lnTo>
                  <a:lnTo>
                    <a:pt x="1642" y="3827"/>
                  </a:lnTo>
                  <a:lnTo>
                    <a:pt x="1551" y="3603"/>
                  </a:lnTo>
                  <a:lnTo>
                    <a:pt x="1575" y="3597"/>
                  </a:lnTo>
                  <a:cubicBezTo>
                    <a:pt x="1636" y="3657"/>
                    <a:pt x="1696" y="3724"/>
                    <a:pt x="1751" y="3791"/>
                  </a:cubicBezTo>
                  <a:lnTo>
                    <a:pt x="1823" y="3900"/>
                  </a:lnTo>
                  <a:lnTo>
                    <a:pt x="1884" y="3990"/>
                  </a:lnTo>
                  <a:cubicBezTo>
                    <a:pt x="1908" y="3900"/>
                    <a:pt x="1920" y="3809"/>
                    <a:pt x="1938" y="3718"/>
                  </a:cubicBezTo>
                  <a:cubicBezTo>
                    <a:pt x="1914" y="3688"/>
                    <a:pt x="1902" y="3663"/>
                    <a:pt x="1878" y="3633"/>
                  </a:cubicBezTo>
                  <a:cubicBezTo>
                    <a:pt x="1841" y="3573"/>
                    <a:pt x="1799" y="3506"/>
                    <a:pt x="1757" y="3445"/>
                  </a:cubicBezTo>
                  <a:cubicBezTo>
                    <a:pt x="1720" y="3385"/>
                    <a:pt x="1666" y="3324"/>
                    <a:pt x="1630" y="3264"/>
                  </a:cubicBezTo>
                  <a:lnTo>
                    <a:pt x="1496" y="3088"/>
                  </a:lnTo>
                  <a:cubicBezTo>
                    <a:pt x="1418" y="2973"/>
                    <a:pt x="1315" y="2858"/>
                    <a:pt x="1224" y="2749"/>
                  </a:cubicBezTo>
                  <a:lnTo>
                    <a:pt x="1242" y="2731"/>
                  </a:lnTo>
                  <a:cubicBezTo>
                    <a:pt x="1363" y="2822"/>
                    <a:pt x="1478" y="2919"/>
                    <a:pt x="1587" y="3022"/>
                  </a:cubicBezTo>
                  <a:lnTo>
                    <a:pt x="1751" y="3179"/>
                  </a:lnTo>
                  <a:lnTo>
                    <a:pt x="1908" y="3343"/>
                  </a:lnTo>
                  <a:cubicBezTo>
                    <a:pt x="1920" y="3361"/>
                    <a:pt x="1944" y="3385"/>
                    <a:pt x="1962" y="3403"/>
                  </a:cubicBezTo>
                  <a:cubicBezTo>
                    <a:pt x="1975" y="3149"/>
                    <a:pt x="1962" y="2888"/>
                    <a:pt x="1914" y="2634"/>
                  </a:cubicBezTo>
                  <a:cubicBezTo>
                    <a:pt x="1884" y="2610"/>
                    <a:pt x="1860" y="2598"/>
                    <a:pt x="1829" y="2574"/>
                  </a:cubicBezTo>
                  <a:cubicBezTo>
                    <a:pt x="1787" y="2537"/>
                    <a:pt x="1751" y="2507"/>
                    <a:pt x="1708" y="2459"/>
                  </a:cubicBezTo>
                  <a:cubicBezTo>
                    <a:pt x="1672" y="2422"/>
                    <a:pt x="1642" y="2374"/>
                    <a:pt x="1605" y="2337"/>
                  </a:cubicBezTo>
                  <a:lnTo>
                    <a:pt x="1496" y="2222"/>
                  </a:lnTo>
                  <a:lnTo>
                    <a:pt x="1387" y="2113"/>
                  </a:lnTo>
                  <a:cubicBezTo>
                    <a:pt x="1309" y="2035"/>
                    <a:pt x="1242" y="1962"/>
                    <a:pt x="1163" y="1883"/>
                  </a:cubicBezTo>
                  <a:lnTo>
                    <a:pt x="1181" y="1871"/>
                  </a:lnTo>
                  <a:cubicBezTo>
                    <a:pt x="1278" y="1920"/>
                    <a:pt x="1369" y="1980"/>
                    <a:pt x="1460" y="2041"/>
                  </a:cubicBezTo>
                  <a:lnTo>
                    <a:pt x="1599" y="2132"/>
                  </a:lnTo>
                  <a:cubicBezTo>
                    <a:pt x="1642" y="2162"/>
                    <a:pt x="1690" y="2204"/>
                    <a:pt x="1732" y="2229"/>
                  </a:cubicBezTo>
                  <a:cubicBezTo>
                    <a:pt x="1763" y="2253"/>
                    <a:pt x="1799" y="2277"/>
                    <a:pt x="1841" y="2307"/>
                  </a:cubicBezTo>
                  <a:cubicBezTo>
                    <a:pt x="1817" y="2222"/>
                    <a:pt x="1793" y="2132"/>
                    <a:pt x="1763" y="2053"/>
                  </a:cubicBezTo>
                  <a:cubicBezTo>
                    <a:pt x="1708" y="2005"/>
                    <a:pt x="1648" y="1968"/>
                    <a:pt x="1605" y="1920"/>
                  </a:cubicBezTo>
                  <a:cubicBezTo>
                    <a:pt x="1545" y="1865"/>
                    <a:pt x="1484" y="1805"/>
                    <a:pt x="1424" y="1762"/>
                  </a:cubicBezTo>
                  <a:cubicBezTo>
                    <a:pt x="1357" y="1708"/>
                    <a:pt x="1297" y="1665"/>
                    <a:pt x="1224" y="1617"/>
                  </a:cubicBezTo>
                  <a:cubicBezTo>
                    <a:pt x="1157" y="1575"/>
                    <a:pt x="1097" y="1526"/>
                    <a:pt x="1024" y="1484"/>
                  </a:cubicBezTo>
                  <a:cubicBezTo>
                    <a:pt x="885" y="1399"/>
                    <a:pt x="740" y="1314"/>
                    <a:pt x="600" y="1248"/>
                  </a:cubicBezTo>
                  <a:lnTo>
                    <a:pt x="612" y="1230"/>
                  </a:lnTo>
                  <a:cubicBezTo>
                    <a:pt x="782" y="1278"/>
                    <a:pt x="933" y="1339"/>
                    <a:pt x="1091" y="1405"/>
                  </a:cubicBezTo>
                  <a:cubicBezTo>
                    <a:pt x="1163" y="1435"/>
                    <a:pt x="1248" y="1472"/>
                    <a:pt x="1315" y="1514"/>
                  </a:cubicBezTo>
                  <a:cubicBezTo>
                    <a:pt x="1393" y="1550"/>
                    <a:pt x="1466" y="1593"/>
                    <a:pt x="1539" y="1641"/>
                  </a:cubicBezTo>
                  <a:cubicBezTo>
                    <a:pt x="1569" y="1653"/>
                    <a:pt x="1587" y="1672"/>
                    <a:pt x="1617" y="1684"/>
                  </a:cubicBezTo>
                  <a:cubicBezTo>
                    <a:pt x="1460" y="1332"/>
                    <a:pt x="1242" y="1006"/>
                    <a:pt x="994" y="727"/>
                  </a:cubicBezTo>
                  <a:cubicBezTo>
                    <a:pt x="733" y="436"/>
                    <a:pt x="449" y="194"/>
                    <a:pt x="12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7"/>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Pollution - The Symptoms</a:t>
            </a:r>
            <a:endParaRPr/>
          </a:p>
        </p:txBody>
      </p:sp>
      <p:sp>
        <p:nvSpPr>
          <p:cNvPr id="701" name="Google Shape;701;p17"/>
          <p:cNvSpPr txBox="1"/>
          <p:nvPr>
            <p:ph idx="1" type="body"/>
          </p:nvPr>
        </p:nvSpPr>
        <p:spPr>
          <a:xfrm>
            <a:off x="720000" y="1152475"/>
            <a:ext cx="4211100" cy="3450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GB"/>
              <a:t>Summers are getting increasingly hotter and record breaking </a:t>
            </a:r>
            <a:r>
              <a:rPr lang="en-GB"/>
              <a:t>temperatures</a:t>
            </a:r>
            <a:r>
              <a:rPr lang="en-GB"/>
              <a:t> are being made every year.</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GB"/>
              <a:t>More water needs to be consumed in order to combat this leading to more resources to replenish them.  </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GB"/>
              <a:t>Industrial agriculture is </a:t>
            </a:r>
            <a:r>
              <a:rPr lang="en-GB"/>
              <a:t>depleting</a:t>
            </a:r>
            <a:r>
              <a:rPr lang="en-GB"/>
              <a:t> soil </a:t>
            </a:r>
            <a:r>
              <a:rPr lang="en-GB"/>
              <a:t>nutrients</a:t>
            </a:r>
            <a:r>
              <a:rPr lang="en-GB"/>
              <a:t> faster than they can come back in certain              .  regions. </a:t>
            </a:r>
            <a:endParaRPr/>
          </a:p>
          <a:p>
            <a:pPr indent="0" lvl="0" marL="0" rtl="0" algn="just">
              <a:spcBef>
                <a:spcPts val="0"/>
              </a:spcBef>
              <a:spcAft>
                <a:spcPts val="0"/>
              </a:spcAft>
              <a:buNone/>
            </a:pPr>
            <a:r>
              <a:t/>
            </a:r>
            <a:endParaRPr/>
          </a:p>
        </p:txBody>
      </p:sp>
      <p:grpSp>
        <p:nvGrpSpPr>
          <p:cNvPr id="702" name="Google Shape;702;p17"/>
          <p:cNvGrpSpPr/>
          <p:nvPr/>
        </p:nvGrpSpPr>
        <p:grpSpPr>
          <a:xfrm flipH="1">
            <a:off x="-495131" y="3073050"/>
            <a:ext cx="1215129" cy="1666060"/>
            <a:chOff x="-239075" y="766427"/>
            <a:chExt cx="3345619" cy="4587170"/>
          </a:xfrm>
        </p:grpSpPr>
        <p:sp>
          <p:nvSpPr>
            <p:cNvPr id="703" name="Google Shape;703;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7"/>
            <p:cNvSpPr/>
            <p:nvPr/>
          </p:nvSpPr>
          <p:spPr>
            <a:xfrm>
              <a:off x="1252205" y="2843656"/>
              <a:ext cx="653668" cy="2291690"/>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7"/>
            <p:cNvSpPr/>
            <p:nvPr/>
          </p:nvSpPr>
          <p:spPr>
            <a:xfrm>
              <a:off x="1240892" y="2708041"/>
              <a:ext cx="545560" cy="2345002"/>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7"/>
            <p:cNvSpPr/>
            <p:nvPr/>
          </p:nvSpPr>
          <p:spPr>
            <a:xfrm>
              <a:off x="929357" y="2774222"/>
              <a:ext cx="439078" cy="1901187"/>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7"/>
            <p:cNvSpPr/>
            <p:nvPr/>
          </p:nvSpPr>
          <p:spPr>
            <a:xfrm>
              <a:off x="556590" y="3242232"/>
              <a:ext cx="810209" cy="1417070"/>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7"/>
            <p:cNvSpPr/>
            <p:nvPr/>
          </p:nvSpPr>
          <p:spPr>
            <a:xfrm>
              <a:off x="1194084" y="2270718"/>
              <a:ext cx="293779" cy="3082879"/>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7"/>
            <p:cNvSpPr/>
            <p:nvPr/>
          </p:nvSpPr>
          <p:spPr>
            <a:xfrm>
              <a:off x="-106712" y="766427"/>
              <a:ext cx="2993791" cy="2709698"/>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7"/>
            <p:cNvSpPr/>
            <p:nvPr/>
          </p:nvSpPr>
          <p:spPr>
            <a:xfrm>
              <a:off x="1219892" y="3008262"/>
              <a:ext cx="224418" cy="2278610"/>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7"/>
            <p:cNvSpPr/>
            <p:nvPr/>
          </p:nvSpPr>
          <p:spPr>
            <a:xfrm>
              <a:off x="1321568" y="4081170"/>
              <a:ext cx="254821" cy="12507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7"/>
            <p:cNvSpPr/>
            <p:nvPr/>
          </p:nvSpPr>
          <p:spPr>
            <a:xfrm>
              <a:off x="677640" y="1368497"/>
              <a:ext cx="19444" cy="8131"/>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7"/>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7"/>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17"/>
          <p:cNvGrpSpPr/>
          <p:nvPr/>
        </p:nvGrpSpPr>
        <p:grpSpPr>
          <a:xfrm>
            <a:off x="228369" y="3235650"/>
            <a:ext cx="1215129" cy="1666060"/>
            <a:chOff x="-239075" y="766427"/>
            <a:chExt cx="3345619" cy="4587170"/>
          </a:xfrm>
        </p:grpSpPr>
        <p:sp>
          <p:nvSpPr>
            <p:cNvPr id="718" name="Google Shape;718;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7"/>
            <p:cNvSpPr/>
            <p:nvPr/>
          </p:nvSpPr>
          <p:spPr>
            <a:xfrm>
              <a:off x="1252205" y="2843656"/>
              <a:ext cx="653668" cy="2291690"/>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7"/>
            <p:cNvSpPr/>
            <p:nvPr/>
          </p:nvSpPr>
          <p:spPr>
            <a:xfrm>
              <a:off x="1240892" y="2708041"/>
              <a:ext cx="545560" cy="2345002"/>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7"/>
            <p:cNvSpPr/>
            <p:nvPr/>
          </p:nvSpPr>
          <p:spPr>
            <a:xfrm>
              <a:off x="929357" y="2774222"/>
              <a:ext cx="439078" cy="1901187"/>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7"/>
            <p:cNvSpPr/>
            <p:nvPr/>
          </p:nvSpPr>
          <p:spPr>
            <a:xfrm>
              <a:off x="556590" y="3242232"/>
              <a:ext cx="810209" cy="1417070"/>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7"/>
            <p:cNvSpPr/>
            <p:nvPr/>
          </p:nvSpPr>
          <p:spPr>
            <a:xfrm>
              <a:off x="1194084" y="2270718"/>
              <a:ext cx="293779" cy="3082879"/>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7"/>
            <p:cNvSpPr/>
            <p:nvPr/>
          </p:nvSpPr>
          <p:spPr>
            <a:xfrm>
              <a:off x="-106712" y="766427"/>
              <a:ext cx="2993791" cy="2709698"/>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7"/>
            <p:cNvSpPr/>
            <p:nvPr/>
          </p:nvSpPr>
          <p:spPr>
            <a:xfrm>
              <a:off x="1219892" y="3008262"/>
              <a:ext cx="224418" cy="2278610"/>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7"/>
            <p:cNvSpPr/>
            <p:nvPr/>
          </p:nvSpPr>
          <p:spPr>
            <a:xfrm>
              <a:off x="1321568" y="4081170"/>
              <a:ext cx="254821" cy="12507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7"/>
            <p:cNvSpPr/>
            <p:nvPr/>
          </p:nvSpPr>
          <p:spPr>
            <a:xfrm>
              <a:off x="677640" y="1368497"/>
              <a:ext cx="19444" cy="8131"/>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7"/>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7"/>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7"/>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17"/>
          <p:cNvGrpSpPr/>
          <p:nvPr/>
        </p:nvGrpSpPr>
        <p:grpSpPr>
          <a:xfrm>
            <a:off x="8689494" y="3446650"/>
            <a:ext cx="1215129" cy="1666060"/>
            <a:chOff x="-239075" y="766427"/>
            <a:chExt cx="3345619" cy="4587170"/>
          </a:xfrm>
        </p:grpSpPr>
        <p:sp>
          <p:nvSpPr>
            <p:cNvPr id="733" name="Google Shape;733;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7"/>
            <p:cNvSpPr/>
            <p:nvPr/>
          </p:nvSpPr>
          <p:spPr>
            <a:xfrm>
              <a:off x="1252205" y="2843656"/>
              <a:ext cx="653668" cy="2291690"/>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7"/>
            <p:cNvSpPr/>
            <p:nvPr/>
          </p:nvSpPr>
          <p:spPr>
            <a:xfrm>
              <a:off x="1240892" y="2708041"/>
              <a:ext cx="545560" cy="2345002"/>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7"/>
            <p:cNvSpPr/>
            <p:nvPr/>
          </p:nvSpPr>
          <p:spPr>
            <a:xfrm>
              <a:off x="929357" y="2774222"/>
              <a:ext cx="439078" cy="1901187"/>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7"/>
            <p:cNvSpPr/>
            <p:nvPr/>
          </p:nvSpPr>
          <p:spPr>
            <a:xfrm>
              <a:off x="556590" y="3242232"/>
              <a:ext cx="810209" cy="1417070"/>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7"/>
            <p:cNvSpPr/>
            <p:nvPr/>
          </p:nvSpPr>
          <p:spPr>
            <a:xfrm>
              <a:off x="1194084" y="2270718"/>
              <a:ext cx="293779" cy="3082879"/>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7"/>
            <p:cNvSpPr/>
            <p:nvPr/>
          </p:nvSpPr>
          <p:spPr>
            <a:xfrm>
              <a:off x="-106712" y="766427"/>
              <a:ext cx="2993791" cy="2709698"/>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
            <p:cNvSpPr/>
            <p:nvPr/>
          </p:nvSpPr>
          <p:spPr>
            <a:xfrm>
              <a:off x="1219892" y="3008262"/>
              <a:ext cx="224418" cy="2278610"/>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a:off x="1321568" y="4081170"/>
              <a:ext cx="254821" cy="12507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7"/>
            <p:cNvSpPr/>
            <p:nvPr/>
          </p:nvSpPr>
          <p:spPr>
            <a:xfrm>
              <a:off x="677640" y="1368497"/>
              <a:ext cx="19444" cy="8131"/>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7"/>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17"/>
          <p:cNvGrpSpPr/>
          <p:nvPr/>
        </p:nvGrpSpPr>
        <p:grpSpPr>
          <a:xfrm>
            <a:off x="7884919" y="3446650"/>
            <a:ext cx="1215129" cy="1666060"/>
            <a:chOff x="-239075" y="766427"/>
            <a:chExt cx="3345619" cy="4587170"/>
          </a:xfrm>
        </p:grpSpPr>
        <p:sp>
          <p:nvSpPr>
            <p:cNvPr id="748" name="Google Shape;748;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a:off x="1252205" y="2843656"/>
              <a:ext cx="653668" cy="2291690"/>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a:off x="1240892" y="2708041"/>
              <a:ext cx="545560" cy="2345002"/>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a:off x="929357" y="2774222"/>
              <a:ext cx="439078" cy="1901187"/>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a:off x="556590" y="3242232"/>
              <a:ext cx="810209" cy="1417070"/>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a:off x="1194084" y="2270718"/>
              <a:ext cx="293779" cy="3082879"/>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7"/>
            <p:cNvSpPr/>
            <p:nvPr/>
          </p:nvSpPr>
          <p:spPr>
            <a:xfrm>
              <a:off x="-106712" y="766427"/>
              <a:ext cx="2993791" cy="2709698"/>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7"/>
            <p:cNvSpPr/>
            <p:nvPr/>
          </p:nvSpPr>
          <p:spPr>
            <a:xfrm>
              <a:off x="1219892" y="3008262"/>
              <a:ext cx="224418" cy="2278610"/>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7"/>
            <p:cNvSpPr/>
            <p:nvPr/>
          </p:nvSpPr>
          <p:spPr>
            <a:xfrm>
              <a:off x="1321568" y="4081170"/>
              <a:ext cx="254821" cy="12507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a:off x="677640" y="1368497"/>
              <a:ext cx="19444" cy="8131"/>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7"/>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7"/>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17"/>
          <p:cNvGrpSpPr/>
          <p:nvPr/>
        </p:nvGrpSpPr>
        <p:grpSpPr>
          <a:xfrm>
            <a:off x="8158994" y="3572700"/>
            <a:ext cx="1215129" cy="1666060"/>
            <a:chOff x="-239075" y="766427"/>
            <a:chExt cx="3345619" cy="4587170"/>
          </a:xfrm>
        </p:grpSpPr>
        <p:sp>
          <p:nvSpPr>
            <p:cNvPr id="763" name="Google Shape;763;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7"/>
            <p:cNvSpPr/>
            <p:nvPr/>
          </p:nvSpPr>
          <p:spPr>
            <a:xfrm>
              <a:off x="1252205" y="2843656"/>
              <a:ext cx="653668" cy="2291690"/>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a:off x="1240892" y="2708041"/>
              <a:ext cx="545560" cy="2345002"/>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a:off x="929357" y="2774222"/>
              <a:ext cx="439078" cy="1901187"/>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7"/>
            <p:cNvSpPr/>
            <p:nvPr/>
          </p:nvSpPr>
          <p:spPr>
            <a:xfrm>
              <a:off x="556590" y="3242232"/>
              <a:ext cx="810209" cy="1417070"/>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7"/>
            <p:cNvSpPr/>
            <p:nvPr/>
          </p:nvSpPr>
          <p:spPr>
            <a:xfrm>
              <a:off x="1194084" y="2270718"/>
              <a:ext cx="293779" cy="3082879"/>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7"/>
            <p:cNvSpPr/>
            <p:nvPr/>
          </p:nvSpPr>
          <p:spPr>
            <a:xfrm>
              <a:off x="-106712" y="766427"/>
              <a:ext cx="2993791" cy="2709698"/>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7"/>
            <p:cNvSpPr/>
            <p:nvPr/>
          </p:nvSpPr>
          <p:spPr>
            <a:xfrm>
              <a:off x="1219892" y="3008262"/>
              <a:ext cx="224418" cy="2278610"/>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7"/>
            <p:cNvSpPr/>
            <p:nvPr/>
          </p:nvSpPr>
          <p:spPr>
            <a:xfrm>
              <a:off x="1321568" y="4081170"/>
              <a:ext cx="254821" cy="12507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7"/>
            <p:cNvSpPr/>
            <p:nvPr/>
          </p:nvSpPr>
          <p:spPr>
            <a:xfrm>
              <a:off x="677640" y="1368497"/>
              <a:ext cx="19444" cy="8131"/>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7"/>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7"/>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7"/>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17"/>
          <p:cNvGrpSpPr/>
          <p:nvPr/>
        </p:nvGrpSpPr>
        <p:grpSpPr>
          <a:xfrm flipH="1">
            <a:off x="7157594" y="3572700"/>
            <a:ext cx="1215129" cy="1666060"/>
            <a:chOff x="-239075" y="766427"/>
            <a:chExt cx="3345619" cy="4587170"/>
          </a:xfrm>
        </p:grpSpPr>
        <p:sp>
          <p:nvSpPr>
            <p:cNvPr id="778" name="Google Shape;778;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7"/>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1252205" y="2843656"/>
              <a:ext cx="653668" cy="2291690"/>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1240892" y="2708041"/>
              <a:ext cx="545560" cy="2345002"/>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929357" y="2774222"/>
              <a:ext cx="439078" cy="1901187"/>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556590" y="3242232"/>
              <a:ext cx="810209" cy="1417070"/>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1194084" y="2270718"/>
              <a:ext cx="293779" cy="3082879"/>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7"/>
            <p:cNvSpPr/>
            <p:nvPr/>
          </p:nvSpPr>
          <p:spPr>
            <a:xfrm>
              <a:off x="-106712" y="766427"/>
              <a:ext cx="2993791" cy="2709698"/>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7"/>
            <p:cNvSpPr/>
            <p:nvPr/>
          </p:nvSpPr>
          <p:spPr>
            <a:xfrm>
              <a:off x="1219892" y="3008262"/>
              <a:ext cx="224418" cy="2278610"/>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1321568" y="4081170"/>
              <a:ext cx="254821" cy="12507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677640" y="1368497"/>
              <a:ext cx="19444" cy="8131"/>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2" name="Google Shape;792;p17"/>
          <p:cNvPicPr preferRelativeResize="0"/>
          <p:nvPr/>
        </p:nvPicPr>
        <p:blipFill rotWithShape="1">
          <a:blip r:embed="rId3">
            <a:alphaModFix/>
          </a:blip>
          <a:srcRect b="0" l="-413" r="29182" t="0"/>
          <a:stretch/>
        </p:blipFill>
        <p:spPr>
          <a:xfrm>
            <a:off x="5062900" y="1750025"/>
            <a:ext cx="3736750" cy="2255800"/>
          </a:xfrm>
          <a:prstGeom prst="rect">
            <a:avLst/>
          </a:prstGeom>
          <a:noFill/>
          <a:ln>
            <a:noFill/>
          </a:ln>
        </p:spPr>
      </p:pic>
      <p:sp>
        <p:nvSpPr>
          <p:cNvPr id="793" name="Google Shape;793;p17"/>
          <p:cNvSpPr txBox="1"/>
          <p:nvPr/>
        </p:nvSpPr>
        <p:spPr>
          <a:xfrm>
            <a:off x="18450" y="4733050"/>
            <a:ext cx="910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accent4"/>
                </a:solidFill>
                <a:latin typeface="Catamaran"/>
                <a:ea typeface="Catamaran"/>
                <a:cs typeface="Catamaran"/>
                <a:sym typeface="Catamaran"/>
              </a:rPr>
              <a:t>Image source:</a:t>
            </a:r>
            <a:endParaRPr sz="1000">
              <a:solidFill>
                <a:schemeClr val="accent4"/>
              </a:solidFill>
              <a:latin typeface="Catamaran"/>
              <a:ea typeface="Catamaran"/>
              <a:cs typeface="Catamaran"/>
              <a:sym typeface="Catamaran"/>
            </a:endParaRPr>
          </a:p>
          <a:p>
            <a:pPr indent="0" lvl="0" marL="0" rtl="0" algn="l">
              <a:spcBef>
                <a:spcPts val="0"/>
              </a:spcBef>
              <a:spcAft>
                <a:spcPts val="0"/>
              </a:spcAft>
              <a:buNone/>
            </a:pPr>
            <a:r>
              <a:rPr lang="en-GB" sz="1000">
                <a:solidFill>
                  <a:schemeClr val="accent4"/>
                </a:solidFill>
                <a:latin typeface="Catamaran"/>
                <a:ea typeface="Catamaran"/>
                <a:cs typeface="Catamaran"/>
                <a:sym typeface="Catamaran"/>
              </a:rPr>
              <a:t>https://www.istockphoto.com/photo/fire-burns-stubble-on-the-field-destroy-summer-gm600993640-103314527</a:t>
            </a:r>
            <a:endParaRPr sz="1000">
              <a:solidFill>
                <a:schemeClr val="accent4"/>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8"/>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Pollution - The Symptoms</a:t>
            </a:r>
            <a:endParaRPr/>
          </a:p>
        </p:txBody>
      </p:sp>
      <p:grpSp>
        <p:nvGrpSpPr>
          <p:cNvPr id="799" name="Google Shape;799;p18"/>
          <p:cNvGrpSpPr/>
          <p:nvPr/>
        </p:nvGrpSpPr>
        <p:grpSpPr>
          <a:xfrm>
            <a:off x="1328642" y="4059111"/>
            <a:ext cx="384165" cy="877742"/>
            <a:chOff x="4048871" y="2513019"/>
            <a:chExt cx="804703" cy="1838587"/>
          </a:xfrm>
        </p:grpSpPr>
        <p:sp>
          <p:nvSpPr>
            <p:cNvPr id="800" name="Google Shape;800;p18"/>
            <p:cNvSpPr/>
            <p:nvPr/>
          </p:nvSpPr>
          <p:spPr>
            <a:xfrm>
              <a:off x="4463736" y="2854720"/>
              <a:ext cx="389839" cy="1366733"/>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4456989" y="2773839"/>
              <a:ext cx="325364" cy="1398527"/>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4505104" y="3592773"/>
              <a:ext cx="151972" cy="7459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18"/>
          <p:cNvSpPr txBox="1"/>
          <p:nvPr>
            <p:ph idx="1" type="body"/>
          </p:nvPr>
        </p:nvSpPr>
        <p:spPr>
          <a:xfrm>
            <a:off x="626875" y="1494688"/>
            <a:ext cx="3551700" cy="3051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GB"/>
              <a:t>T</a:t>
            </a:r>
            <a:r>
              <a:rPr lang="en-GB"/>
              <a:t>he main gases produced in landfills, ammonia, sulfides, methane, and carbon dioxide are of most concern. Many who have to filter through the trash to get by have no PPE, and are often young.</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GB"/>
              <a:t>A study in New York found that there is a 12% increased risk of congenital malformations in children born to families that lived within a mile of a        .   hazardous waste landfill site.</a:t>
            </a:r>
            <a:endParaRPr/>
          </a:p>
        </p:txBody>
      </p:sp>
      <p:grpSp>
        <p:nvGrpSpPr>
          <p:cNvPr id="808" name="Google Shape;808;p18"/>
          <p:cNvGrpSpPr/>
          <p:nvPr/>
        </p:nvGrpSpPr>
        <p:grpSpPr>
          <a:xfrm flipH="1">
            <a:off x="626869" y="4220324"/>
            <a:ext cx="413224" cy="1078552"/>
            <a:chOff x="4024577" y="2513019"/>
            <a:chExt cx="865572" cy="2259220"/>
          </a:xfrm>
        </p:grpSpPr>
        <p:sp>
          <p:nvSpPr>
            <p:cNvPr id="809" name="Google Shape;809;p18"/>
            <p:cNvSpPr/>
            <p:nvPr/>
          </p:nvSpPr>
          <p:spPr>
            <a:xfrm>
              <a:off x="4024577" y="4201054"/>
              <a:ext cx="477450" cy="372375"/>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810" name="Google Shape;810;p18"/>
            <p:cNvSpPr/>
            <p:nvPr/>
          </p:nvSpPr>
          <p:spPr>
            <a:xfrm rot="-1581882">
              <a:off x="4095129" y="4537542"/>
              <a:ext cx="208315" cy="162191"/>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811" name="Google Shape;811;p18"/>
            <p:cNvSpPr/>
            <p:nvPr/>
          </p:nvSpPr>
          <p:spPr>
            <a:xfrm>
              <a:off x="4151137" y="4403113"/>
              <a:ext cx="207175" cy="110350"/>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812" name="Google Shape;812;p18"/>
            <p:cNvSpPr/>
            <p:nvPr/>
          </p:nvSpPr>
          <p:spPr>
            <a:xfrm flipH="1">
              <a:off x="4534163" y="4260601"/>
              <a:ext cx="355987" cy="277643"/>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813" name="Google Shape;813;p18"/>
            <p:cNvSpPr/>
            <p:nvPr/>
          </p:nvSpPr>
          <p:spPr>
            <a:xfrm flipH="1" rot="1582049">
              <a:off x="4697738" y="4537363"/>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814" name="Google Shape;814;p18"/>
            <p:cNvSpPr/>
            <p:nvPr/>
          </p:nvSpPr>
          <p:spPr>
            <a:xfrm flipH="1">
              <a:off x="4641313" y="4411259"/>
              <a:ext cx="154470" cy="82277"/>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815" name="Google Shape;815;p18"/>
            <p:cNvSpPr/>
            <p:nvPr/>
          </p:nvSpPr>
          <p:spPr>
            <a:xfrm>
              <a:off x="4420799" y="4254200"/>
              <a:ext cx="81225" cy="518039"/>
            </a:xfrm>
            <a:custGeom>
              <a:rect b="b" l="l" r="r" t="t"/>
              <a:pathLst>
                <a:path extrusionOk="0" h="19673" w="4977">
                  <a:moveTo>
                    <a:pt x="4953" y="1575"/>
                  </a:moveTo>
                  <a:cubicBezTo>
                    <a:pt x="5048" y="2813"/>
                    <a:pt x="3493" y="5957"/>
                    <a:pt x="3429" y="7862"/>
                  </a:cubicBezTo>
                  <a:cubicBezTo>
                    <a:pt x="3366" y="9767"/>
                    <a:pt x="4763" y="11608"/>
                    <a:pt x="4572" y="13005"/>
                  </a:cubicBezTo>
                  <a:cubicBezTo>
                    <a:pt x="4382" y="14402"/>
                    <a:pt x="2667" y="15133"/>
                    <a:pt x="2286" y="16244"/>
                  </a:cubicBezTo>
                  <a:cubicBezTo>
                    <a:pt x="1905" y="17355"/>
                    <a:pt x="2667" y="19673"/>
                    <a:pt x="2286" y="19673"/>
                  </a:cubicBezTo>
                  <a:cubicBezTo>
                    <a:pt x="1905" y="19673"/>
                    <a:pt x="0" y="17546"/>
                    <a:pt x="0" y="16244"/>
                  </a:cubicBezTo>
                  <a:cubicBezTo>
                    <a:pt x="0" y="14942"/>
                    <a:pt x="2032" y="13354"/>
                    <a:pt x="2286" y="11862"/>
                  </a:cubicBezTo>
                  <a:cubicBezTo>
                    <a:pt x="2540" y="10370"/>
                    <a:pt x="1429" y="9195"/>
                    <a:pt x="1524" y="7290"/>
                  </a:cubicBezTo>
                  <a:cubicBezTo>
                    <a:pt x="1619" y="5385"/>
                    <a:pt x="2287" y="1385"/>
                    <a:pt x="2858" y="432"/>
                  </a:cubicBezTo>
                  <a:cubicBezTo>
                    <a:pt x="3430" y="-520"/>
                    <a:pt x="4858" y="337"/>
                    <a:pt x="4953" y="1575"/>
                  </a:cubicBezTo>
                  <a:close/>
                </a:path>
              </a:pathLst>
            </a:custGeom>
            <a:solidFill>
              <a:srgbClr val="8A7165"/>
            </a:solidFill>
            <a:ln cap="flat" cmpd="sng" w="9525">
              <a:solidFill>
                <a:srgbClr val="8A7165"/>
              </a:solidFill>
              <a:prstDash val="solid"/>
              <a:round/>
              <a:headEnd len="med" w="med" type="none"/>
              <a:tailEnd len="med" w="med" type="none"/>
            </a:ln>
          </p:spPr>
        </p:sp>
        <p:sp>
          <p:nvSpPr>
            <p:cNvPr id="816" name="Google Shape;816;p18"/>
            <p:cNvSpPr/>
            <p:nvPr/>
          </p:nvSpPr>
          <p:spPr>
            <a:xfrm rot="-577178">
              <a:off x="4525780" y="4236426"/>
              <a:ext cx="211717" cy="472881"/>
            </a:xfrm>
            <a:custGeom>
              <a:rect b="b" l="l" r="r" t="t"/>
              <a:pathLst>
                <a:path extrusionOk="0" h="18916" w="8469">
                  <a:moveTo>
                    <a:pt x="1897" y="1143"/>
                  </a:moveTo>
                  <a:cubicBezTo>
                    <a:pt x="1929" y="2572"/>
                    <a:pt x="1675" y="7652"/>
                    <a:pt x="2088" y="9716"/>
                  </a:cubicBezTo>
                  <a:cubicBezTo>
                    <a:pt x="2501" y="11780"/>
                    <a:pt x="3739" y="12224"/>
                    <a:pt x="4374" y="13526"/>
                  </a:cubicBezTo>
                  <a:cubicBezTo>
                    <a:pt x="5009" y="14828"/>
                    <a:pt x="5231" y="16637"/>
                    <a:pt x="5898" y="17526"/>
                  </a:cubicBezTo>
                  <a:cubicBezTo>
                    <a:pt x="6565" y="18415"/>
                    <a:pt x="8565" y="18765"/>
                    <a:pt x="8374" y="18860"/>
                  </a:cubicBezTo>
                  <a:cubicBezTo>
                    <a:pt x="8184" y="18955"/>
                    <a:pt x="5612" y="18892"/>
                    <a:pt x="4755" y="18098"/>
                  </a:cubicBezTo>
                  <a:cubicBezTo>
                    <a:pt x="3898" y="17304"/>
                    <a:pt x="3993" y="15589"/>
                    <a:pt x="3231" y="14097"/>
                  </a:cubicBezTo>
                  <a:cubicBezTo>
                    <a:pt x="2469" y="12605"/>
                    <a:pt x="659" y="11494"/>
                    <a:pt x="183" y="9144"/>
                  </a:cubicBezTo>
                  <a:cubicBezTo>
                    <a:pt x="-293" y="6795"/>
                    <a:pt x="341" y="1524"/>
                    <a:pt x="373" y="0"/>
                  </a:cubicBezTo>
                </a:path>
              </a:pathLst>
            </a:custGeom>
            <a:solidFill>
              <a:srgbClr val="8A7165"/>
            </a:solidFill>
            <a:ln cap="flat" cmpd="sng" w="9525">
              <a:solidFill>
                <a:srgbClr val="8A7165"/>
              </a:solidFill>
              <a:prstDash val="solid"/>
              <a:round/>
              <a:headEnd len="med" w="med" type="none"/>
              <a:tailEnd len="med" w="med" type="none"/>
            </a:ln>
          </p:spPr>
        </p:sp>
        <p:sp>
          <p:nvSpPr>
            <p:cNvPr id="817" name="Google Shape;817;p18"/>
            <p:cNvSpPr/>
            <p:nvPr/>
          </p:nvSpPr>
          <p:spPr>
            <a:xfrm flipH="1" rot="1582049">
              <a:off x="4553963" y="4561201"/>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818" name="Google Shape;818;p18"/>
            <p:cNvSpPr/>
            <p:nvPr/>
          </p:nvSpPr>
          <p:spPr>
            <a:xfrm rot="-3600236">
              <a:off x="4318590" y="4546831"/>
              <a:ext cx="178192" cy="94908"/>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819" name="Google Shape;819;p18"/>
            <p:cNvSpPr/>
            <p:nvPr/>
          </p:nvSpPr>
          <p:spPr>
            <a:xfrm>
              <a:off x="4463736" y="2854720"/>
              <a:ext cx="389839" cy="1366733"/>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4456989" y="2773839"/>
              <a:ext cx="325364" cy="1398527"/>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4505104" y="3592773"/>
              <a:ext cx="151972" cy="7459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18"/>
          <p:cNvGrpSpPr/>
          <p:nvPr/>
        </p:nvGrpSpPr>
        <p:grpSpPr>
          <a:xfrm flipH="1">
            <a:off x="6416629" y="4264286"/>
            <a:ext cx="384165" cy="877742"/>
            <a:chOff x="4048871" y="2513019"/>
            <a:chExt cx="804703" cy="1838587"/>
          </a:xfrm>
        </p:grpSpPr>
        <p:sp>
          <p:nvSpPr>
            <p:cNvPr id="827" name="Google Shape;827;p18"/>
            <p:cNvSpPr/>
            <p:nvPr/>
          </p:nvSpPr>
          <p:spPr>
            <a:xfrm>
              <a:off x="4463736" y="2854720"/>
              <a:ext cx="389839" cy="1366733"/>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4456989" y="2773839"/>
              <a:ext cx="325364" cy="1398527"/>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8"/>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a:off x="4505104" y="3592773"/>
              <a:ext cx="151972" cy="7459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18"/>
          <p:cNvGrpSpPr/>
          <p:nvPr/>
        </p:nvGrpSpPr>
        <p:grpSpPr>
          <a:xfrm>
            <a:off x="8945717" y="4220336"/>
            <a:ext cx="384165" cy="877742"/>
            <a:chOff x="4048871" y="2513019"/>
            <a:chExt cx="804703" cy="1838587"/>
          </a:xfrm>
        </p:grpSpPr>
        <p:sp>
          <p:nvSpPr>
            <p:cNvPr id="835" name="Google Shape;835;p18"/>
            <p:cNvSpPr/>
            <p:nvPr/>
          </p:nvSpPr>
          <p:spPr>
            <a:xfrm>
              <a:off x="4463736" y="2854720"/>
              <a:ext cx="389839" cy="1366733"/>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a:off x="4456989" y="2773839"/>
              <a:ext cx="325364" cy="1398527"/>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8"/>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8"/>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a:off x="4505104" y="3592773"/>
              <a:ext cx="151972" cy="7459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18"/>
          <p:cNvGrpSpPr/>
          <p:nvPr/>
        </p:nvGrpSpPr>
        <p:grpSpPr>
          <a:xfrm>
            <a:off x="-8" y="3978511"/>
            <a:ext cx="384165" cy="877742"/>
            <a:chOff x="4048871" y="2513019"/>
            <a:chExt cx="804703" cy="1838587"/>
          </a:xfrm>
        </p:grpSpPr>
        <p:sp>
          <p:nvSpPr>
            <p:cNvPr id="843" name="Google Shape;843;p18"/>
            <p:cNvSpPr/>
            <p:nvPr/>
          </p:nvSpPr>
          <p:spPr>
            <a:xfrm>
              <a:off x="4463736" y="2854720"/>
              <a:ext cx="389839" cy="1366733"/>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a:off x="4456989" y="2773839"/>
              <a:ext cx="325364" cy="1398527"/>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8"/>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4505104" y="3592773"/>
              <a:ext cx="151972" cy="7459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0" name="Google Shape;850;p18"/>
          <p:cNvPicPr preferRelativeResize="0"/>
          <p:nvPr/>
        </p:nvPicPr>
        <p:blipFill>
          <a:blip r:embed="rId3">
            <a:alphaModFix/>
          </a:blip>
          <a:stretch>
            <a:fillRect/>
          </a:stretch>
        </p:blipFill>
        <p:spPr>
          <a:xfrm>
            <a:off x="4653426" y="1551418"/>
            <a:ext cx="4490575" cy="2995182"/>
          </a:xfrm>
          <a:prstGeom prst="rect">
            <a:avLst/>
          </a:prstGeom>
          <a:noFill/>
          <a:ln>
            <a:noFill/>
          </a:ln>
        </p:spPr>
      </p:pic>
      <p:sp>
        <p:nvSpPr>
          <p:cNvPr id="851" name="Google Shape;851;p18"/>
          <p:cNvSpPr txBox="1"/>
          <p:nvPr/>
        </p:nvSpPr>
        <p:spPr>
          <a:xfrm>
            <a:off x="-58625" y="4733050"/>
            <a:ext cx="1046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accent4"/>
                </a:solidFill>
                <a:latin typeface="Catamaran"/>
                <a:ea typeface="Catamaran"/>
                <a:cs typeface="Catamaran"/>
                <a:sym typeface="Catamaran"/>
              </a:rPr>
              <a:t>Image source:</a:t>
            </a:r>
            <a:endParaRPr sz="1000">
              <a:solidFill>
                <a:schemeClr val="accent4"/>
              </a:solidFill>
              <a:latin typeface="Catamaran"/>
              <a:ea typeface="Catamaran"/>
              <a:cs typeface="Catamaran"/>
              <a:sym typeface="Catamaran"/>
            </a:endParaRPr>
          </a:p>
          <a:p>
            <a:pPr indent="0" lvl="0" marL="0" rtl="0" algn="l">
              <a:spcBef>
                <a:spcPts val="0"/>
              </a:spcBef>
              <a:spcAft>
                <a:spcPts val="0"/>
              </a:spcAft>
              <a:buNone/>
            </a:pPr>
            <a:r>
              <a:rPr lang="en-GB" sz="1000">
                <a:solidFill>
                  <a:schemeClr val="accent4"/>
                </a:solidFill>
                <a:latin typeface="Catamaran"/>
                <a:ea typeface="Catamaran"/>
                <a:cs typeface="Catamaran"/>
                <a:sym typeface="Catamaran"/>
              </a:rPr>
              <a:t>https://www.istockphoto.com/photo/garbage-in-landfills-gm1442485948-481820840?phrase=landfill&amp;searchscope=image%2Cfilm</a:t>
            </a:r>
            <a:endParaRPr sz="1000">
              <a:solidFill>
                <a:schemeClr val="accent4"/>
              </a:solidFill>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9"/>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Pollution - The Symptoms</a:t>
            </a:r>
            <a:endParaRPr/>
          </a:p>
        </p:txBody>
      </p:sp>
      <p:sp>
        <p:nvSpPr>
          <p:cNvPr id="857" name="Google Shape;857;p19"/>
          <p:cNvSpPr txBox="1"/>
          <p:nvPr>
            <p:ph idx="1" type="body"/>
          </p:nvPr>
        </p:nvSpPr>
        <p:spPr>
          <a:xfrm>
            <a:off x="5993425" y="1274875"/>
            <a:ext cx="3003900" cy="3328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GB"/>
              <a:t>Results from a study showed that 78% of participants living closer to the landfill site indicated serious contamination of air quality evident from bad odours linked to the landfill site.</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GB"/>
              <a:t>Illnesses such as flu, eye irritation and weakness of the body are frequently reported.</a:t>
            </a:r>
            <a:endParaRPr/>
          </a:p>
        </p:txBody>
      </p:sp>
      <p:pic>
        <p:nvPicPr>
          <p:cNvPr id="858" name="Google Shape;858;p19"/>
          <p:cNvPicPr preferRelativeResize="0"/>
          <p:nvPr/>
        </p:nvPicPr>
        <p:blipFill>
          <a:blip r:embed="rId3">
            <a:alphaModFix/>
          </a:blip>
          <a:stretch>
            <a:fillRect/>
          </a:stretch>
        </p:blipFill>
        <p:spPr>
          <a:xfrm>
            <a:off x="842600" y="1135175"/>
            <a:ext cx="5121501" cy="3450900"/>
          </a:xfrm>
          <a:prstGeom prst="rect">
            <a:avLst/>
          </a:prstGeom>
          <a:noFill/>
          <a:ln>
            <a:noFill/>
          </a:ln>
        </p:spPr>
      </p:pic>
      <p:sp>
        <p:nvSpPr>
          <p:cNvPr id="859" name="Google Shape;859;p19"/>
          <p:cNvSpPr txBox="1"/>
          <p:nvPr/>
        </p:nvSpPr>
        <p:spPr>
          <a:xfrm>
            <a:off x="0" y="4650900"/>
            <a:ext cx="731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accent4"/>
                </a:solidFill>
                <a:latin typeface="Catamaran"/>
                <a:ea typeface="Catamaran"/>
                <a:cs typeface="Catamaran"/>
                <a:sym typeface="Catamaran"/>
              </a:rPr>
              <a:t>Image source:</a:t>
            </a:r>
            <a:endParaRPr sz="1000">
              <a:solidFill>
                <a:schemeClr val="accent4"/>
              </a:solidFill>
              <a:latin typeface="Catamaran"/>
              <a:ea typeface="Catamaran"/>
              <a:cs typeface="Catamaran"/>
              <a:sym typeface="Catamaran"/>
            </a:endParaRPr>
          </a:p>
          <a:p>
            <a:pPr indent="0" lvl="0" marL="0" rtl="0" algn="l">
              <a:spcBef>
                <a:spcPts val="0"/>
              </a:spcBef>
              <a:spcAft>
                <a:spcPts val="0"/>
              </a:spcAft>
              <a:buNone/>
            </a:pPr>
            <a:r>
              <a:rPr lang="en-GB" sz="1000">
                <a:solidFill>
                  <a:schemeClr val="accent4"/>
                </a:solidFill>
                <a:latin typeface="Catamaran"/>
                <a:ea typeface="Catamaran"/>
                <a:cs typeface="Catamaran"/>
                <a:sym typeface="Catamaran"/>
              </a:rPr>
              <a:t>https://www.istockphoto.com/photo/garbage-pile-in-trash-dump-or-landfill-pollution-concept-gm845816364-138463573</a:t>
            </a:r>
            <a:endParaRPr sz="1000">
              <a:solidFill>
                <a:schemeClr val="accent4"/>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pSp>
        <p:nvGrpSpPr>
          <p:cNvPr id="864" name="Google Shape;864;p20"/>
          <p:cNvGrpSpPr/>
          <p:nvPr/>
        </p:nvGrpSpPr>
        <p:grpSpPr>
          <a:xfrm>
            <a:off x="8237761" y="3320100"/>
            <a:ext cx="1212435" cy="1773592"/>
            <a:chOff x="-12850" y="1205375"/>
            <a:chExt cx="2755533" cy="4030891"/>
          </a:xfrm>
        </p:grpSpPr>
        <p:sp>
          <p:nvSpPr>
            <p:cNvPr id="865" name="Google Shape;865;p20"/>
            <p:cNvSpPr/>
            <p:nvPr/>
          </p:nvSpPr>
          <p:spPr>
            <a:xfrm flipH="1">
              <a:off x="1189055" y="2552456"/>
              <a:ext cx="672317" cy="2437725"/>
            </a:xfrm>
            <a:custGeom>
              <a:rect b="b" l="l" r="r" t="t"/>
              <a:pathLst>
                <a:path extrusionOk="0" h="57575" w="15879">
                  <a:moveTo>
                    <a:pt x="0" y="0"/>
                  </a:moveTo>
                  <a:cubicBezTo>
                    <a:pt x="33" y="2502"/>
                    <a:pt x="234" y="5004"/>
                    <a:pt x="667" y="7472"/>
                  </a:cubicBezTo>
                  <a:cubicBezTo>
                    <a:pt x="1068" y="9974"/>
                    <a:pt x="1735" y="12409"/>
                    <a:pt x="2535" y="14778"/>
                  </a:cubicBezTo>
                  <a:cubicBezTo>
                    <a:pt x="2936" y="15978"/>
                    <a:pt x="3336" y="17146"/>
                    <a:pt x="3769" y="18313"/>
                  </a:cubicBezTo>
                  <a:cubicBezTo>
                    <a:pt x="4203" y="19481"/>
                    <a:pt x="4637" y="20648"/>
                    <a:pt x="5104" y="21816"/>
                  </a:cubicBezTo>
                  <a:cubicBezTo>
                    <a:pt x="5571" y="22983"/>
                    <a:pt x="6038" y="24118"/>
                    <a:pt x="6438" y="25252"/>
                  </a:cubicBezTo>
                  <a:cubicBezTo>
                    <a:pt x="6838" y="26386"/>
                    <a:pt x="7205" y="27553"/>
                    <a:pt x="7539" y="28721"/>
                  </a:cubicBezTo>
                  <a:cubicBezTo>
                    <a:pt x="7872" y="29922"/>
                    <a:pt x="8206" y="31123"/>
                    <a:pt x="8573" y="32323"/>
                  </a:cubicBezTo>
                  <a:cubicBezTo>
                    <a:pt x="8940" y="33558"/>
                    <a:pt x="9373" y="34759"/>
                    <a:pt x="9807" y="35926"/>
                  </a:cubicBezTo>
                  <a:cubicBezTo>
                    <a:pt x="10674" y="38261"/>
                    <a:pt x="11542" y="40529"/>
                    <a:pt x="11942" y="42764"/>
                  </a:cubicBezTo>
                  <a:cubicBezTo>
                    <a:pt x="12342" y="45033"/>
                    <a:pt x="12342" y="47334"/>
                    <a:pt x="12075" y="49703"/>
                  </a:cubicBezTo>
                  <a:cubicBezTo>
                    <a:pt x="11842" y="52038"/>
                    <a:pt x="11342" y="54406"/>
                    <a:pt x="10808" y="56841"/>
                  </a:cubicBezTo>
                  <a:lnTo>
                    <a:pt x="14844" y="57575"/>
                  </a:lnTo>
                  <a:cubicBezTo>
                    <a:pt x="15211" y="55106"/>
                    <a:pt x="15611" y="52571"/>
                    <a:pt x="15711" y="49969"/>
                  </a:cubicBezTo>
                  <a:cubicBezTo>
                    <a:pt x="15878" y="47401"/>
                    <a:pt x="15745" y="44699"/>
                    <a:pt x="15111" y="42097"/>
                  </a:cubicBezTo>
                  <a:cubicBezTo>
                    <a:pt x="14477" y="39495"/>
                    <a:pt x="13410" y="37127"/>
                    <a:pt x="12409" y="34892"/>
                  </a:cubicBezTo>
                  <a:cubicBezTo>
                    <a:pt x="11909" y="33758"/>
                    <a:pt x="11442" y="32624"/>
                    <a:pt x="11041" y="31490"/>
                  </a:cubicBezTo>
                  <a:cubicBezTo>
                    <a:pt x="10608" y="30355"/>
                    <a:pt x="10241" y="29188"/>
                    <a:pt x="9807" y="28020"/>
                  </a:cubicBezTo>
                  <a:cubicBezTo>
                    <a:pt x="9407" y="26820"/>
                    <a:pt x="8973" y="25619"/>
                    <a:pt x="8473" y="24451"/>
                  </a:cubicBezTo>
                  <a:cubicBezTo>
                    <a:pt x="7972" y="23284"/>
                    <a:pt x="7439" y="22149"/>
                    <a:pt x="6905" y="21049"/>
                  </a:cubicBezTo>
                  <a:cubicBezTo>
                    <a:pt x="5871" y="18814"/>
                    <a:pt x="4837" y="16545"/>
                    <a:pt x="3936" y="14277"/>
                  </a:cubicBezTo>
                  <a:cubicBezTo>
                    <a:pt x="3036" y="11976"/>
                    <a:pt x="2235" y="9674"/>
                    <a:pt x="1668" y="7272"/>
                  </a:cubicBezTo>
                  <a:cubicBezTo>
                    <a:pt x="1068" y="4904"/>
                    <a:pt x="734" y="2469"/>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flipH="1">
              <a:off x="1165047" y="1627375"/>
              <a:ext cx="576290" cy="3268182"/>
            </a:xfrm>
            <a:custGeom>
              <a:rect b="b" l="l" r="r" t="t"/>
              <a:pathLst>
                <a:path extrusionOk="0" h="77189" w="13611">
                  <a:moveTo>
                    <a:pt x="534" y="0"/>
                  </a:moveTo>
                  <a:lnTo>
                    <a:pt x="0" y="67"/>
                  </a:lnTo>
                  <a:cubicBezTo>
                    <a:pt x="668" y="6505"/>
                    <a:pt x="1301" y="12943"/>
                    <a:pt x="2002" y="19381"/>
                  </a:cubicBezTo>
                  <a:cubicBezTo>
                    <a:pt x="2702" y="25819"/>
                    <a:pt x="3436" y="32257"/>
                    <a:pt x="4337" y="38661"/>
                  </a:cubicBezTo>
                  <a:cubicBezTo>
                    <a:pt x="4804" y="41864"/>
                    <a:pt x="5271" y="45099"/>
                    <a:pt x="5871" y="48302"/>
                  </a:cubicBezTo>
                  <a:cubicBezTo>
                    <a:pt x="6405" y="51504"/>
                    <a:pt x="7039" y="54706"/>
                    <a:pt x="7839" y="57875"/>
                  </a:cubicBezTo>
                  <a:lnTo>
                    <a:pt x="8440" y="60243"/>
                  </a:lnTo>
                  <a:cubicBezTo>
                    <a:pt x="8607" y="60977"/>
                    <a:pt x="8773" y="61711"/>
                    <a:pt x="8873" y="62512"/>
                  </a:cubicBezTo>
                  <a:cubicBezTo>
                    <a:pt x="9007" y="63279"/>
                    <a:pt x="9107" y="64046"/>
                    <a:pt x="9207" y="64847"/>
                  </a:cubicBezTo>
                  <a:lnTo>
                    <a:pt x="9374" y="66048"/>
                  </a:lnTo>
                  <a:lnTo>
                    <a:pt x="9441" y="66648"/>
                  </a:lnTo>
                  <a:lnTo>
                    <a:pt x="9507" y="67215"/>
                  </a:lnTo>
                  <a:cubicBezTo>
                    <a:pt x="9841" y="70117"/>
                    <a:pt x="9307" y="73086"/>
                    <a:pt x="8273" y="75888"/>
                  </a:cubicBezTo>
                  <a:lnTo>
                    <a:pt x="12142" y="77189"/>
                  </a:lnTo>
                  <a:cubicBezTo>
                    <a:pt x="13143" y="73887"/>
                    <a:pt x="13610" y="70284"/>
                    <a:pt x="13010" y="66748"/>
                  </a:cubicBezTo>
                  <a:lnTo>
                    <a:pt x="12910" y="66114"/>
                  </a:lnTo>
                  <a:lnTo>
                    <a:pt x="12810" y="65514"/>
                  </a:lnTo>
                  <a:lnTo>
                    <a:pt x="12576" y="64313"/>
                  </a:lnTo>
                  <a:cubicBezTo>
                    <a:pt x="12443" y="63512"/>
                    <a:pt x="12276" y="62712"/>
                    <a:pt x="12109" y="61878"/>
                  </a:cubicBezTo>
                  <a:cubicBezTo>
                    <a:pt x="11909" y="61077"/>
                    <a:pt x="11709" y="60243"/>
                    <a:pt x="11475" y="59410"/>
                  </a:cubicBezTo>
                  <a:lnTo>
                    <a:pt x="11108" y="58242"/>
                  </a:lnTo>
                  <a:lnTo>
                    <a:pt x="10741" y="57108"/>
                  </a:lnTo>
                  <a:cubicBezTo>
                    <a:pt x="9874" y="54039"/>
                    <a:pt x="9107" y="50937"/>
                    <a:pt x="8406" y="47801"/>
                  </a:cubicBezTo>
                  <a:cubicBezTo>
                    <a:pt x="7706" y="44666"/>
                    <a:pt x="7106" y="41497"/>
                    <a:pt x="6505" y="38328"/>
                  </a:cubicBezTo>
                  <a:cubicBezTo>
                    <a:pt x="5338" y="31957"/>
                    <a:pt x="4337" y="25585"/>
                    <a:pt x="3370" y="19214"/>
                  </a:cubicBezTo>
                  <a:cubicBezTo>
                    <a:pt x="2369" y="12810"/>
                    <a:pt x="1468" y="6405"/>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flipH="1">
              <a:off x="857149" y="1946575"/>
              <a:ext cx="495801" cy="2528121"/>
            </a:xfrm>
            <a:custGeom>
              <a:rect b="b" l="l" r="r" t="t"/>
              <a:pathLst>
                <a:path extrusionOk="0" h="59710" w="11710">
                  <a:moveTo>
                    <a:pt x="11175" y="0"/>
                  </a:moveTo>
                  <a:cubicBezTo>
                    <a:pt x="10608" y="2502"/>
                    <a:pt x="10175" y="5004"/>
                    <a:pt x="9708" y="7472"/>
                  </a:cubicBezTo>
                  <a:cubicBezTo>
                    <a:pt x="9241" y="9974"/>
                    <a:pt x="8774" y="12476"/>
                    <a:pt x="8240" y="14944"/>
                  </a:cubicBezTo>
                  <a:cubicBezTo>
                    <a:pt x="7706" y="17413"/>
                    <a:pt x="7139" y="19881"/>
                    <a:pt x="6439" y="22283"/>
                  </a:cubicBezTo>
                  <a:cubicBezTo>
                    <a:pt x="6105" y="23484"/>
                    <a:pt x="5705" y="24684"/>
                    <a:pt x="5204" y="25752"/>
                  </a:cubicBezTo>
                  <a:cubicBezTo>
                    <a:pt x="4637" y="26853"/>
                    <a:pt x="4037" y="27987"/>
                    <a:pt x="3470" y="29154"/>
                  </a:cubicBezTo>
                  <a:cubicBezTo>
                    <a:pt x="2903" y="30322"/>
                    <a:pt x="2369" y="31523"/>
                    <a:pt x="1969" y="32824"/>
                  </a:cubicBezTo>
                  <a:cubicBezTo>
                    <a:pt x="1535" y="34091"/>
                    <a:pt x="1268" y="35425"/>
                    <a:pt x="1135" y="36760"/>
                  </a:cubicBezTo>
                  <a:cubicBezTo>
                    <a:pt x="968" y="38061"/>
                    <a:pt x="868" y="39362"/>
                    <a:pt x="835" y="40629"/>
                  </a:cubicBezTo>
                  <a:lnTo>
                    <a:pt x="668" y="44465"/>
                  </a:lnTo>
                  <a:lnTo>
                    <a:pt x="1" y="59676"/>
                  </a:lnTo>
                  <a:lnTo>
                    <a:pt x="4070" y="59709"/>
                  </a:lnTo>
                  <a:lnTo>
                    <a:pt x="3703" y="44499"/>
                  </a:lnTo>
                  <a:lnTo>
                    <a:pt x="3603" y="40663"/>
                  </a:lnTo>
                  <a:cubicBezTo>
                    <a:pt x="3570" y="39428"/>
                    <a:pt x="3570" y="38194"/>
                    <a:pt x="3637" y="36960"/>
                  </a:cubicBezTo>
                  <a:cubicBezTo>
                    <a:pt x="3703" y="35759"/>
                    <a:pt x="3837" y="34591"/>
                    <a:pt x="4137" y="33424"/>
                  </a:cubicBezTo>
                  <a:cubicBezTo>
                    <a:pt x="4404" y="32256"/>
                    <a:pt x="4804" y="31122"/>
                    <a:pt x="5271" y="29955"/>
                  </a:cubicBezTo>
                  <a:cubicBezTo>
                    <a:pt x="5738" y="28787"/>
                    <a:pt x="6272" y="27653"/>
                    <a:pt x="6772" y="26452"/>
                  </a:cubicBezTo>
                  <a:cubicBezTo>
                    <a:pt x="7273" y="25185"/>
                    <a:pt x="7639" y="23951"/>
                    <a:pt x="7940" y="22683"/>
                  </a:cubicBezTo>
                  <a:cubicBezTo>
                    <a:pt x="8573" y="20181"/>
                    <a:pt x="9007" y="17679"/>
                    <a:pt x="9441" y="15178"/>
                  </a:cubicBezTo>
                  <a:cubicBezTo>
                    <a:pt x="9841" y="12642"/>
                    <a:pt x="10208" y="10141"/>
                    <a:pt x="10575" y="7639"/>
                  </a:cubicBezTo>
                  <a:cubicBezTo>
                    <a:pt x="10942" y="5104"/>
                    <a:pt x="11275" y="2602"/>
                    <a:pt x="11709" y="100"/>
                  </a:cubicBezTo>
                  <a:lnTo>
                    <a:pt x="1117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flipH="1">
              <a:off x="475834" y="2881521"/>
              <a:ext cx="838967" cy="1579028"/>
            </a:xfrm>
            <a:custGeom>
              <a:rect b="b" l="l" r="r" t="t"/>
              <a:pathLst>
                <a:path extrusionOk="0" h="37294" w="19815">
                  <a:moveTo>
                    <a:pt x="19314" y="1"/>
                  </a:moveTo>
                  <a:cubicBezTo>
                    <a:pt x="17846" y="3403"/>
                    <a:pt x="15378" y="6372"/>
                    <a:pt x="12276" y="8240"/>
                  </a:cubicBezTo>
                  <a:cubicBezTo>
                    <a:pt x="10741" y="9207"/>
                    <a:pt x="9040" y="9941"/>
                    <a:pt x="7339" y="10842"/>
                  </a:cubicBezTo>
                  <a:cubicBezTo>
                    <a:pt x="6472" y="11275"/>
                    <a:pt x="5604" y="11742"/>
                    <a:pt x="4804" y="12309"/>
                  </a:cubicBezTo>
                  <a:cubicBezTo>
                    <a:pt x="4370" y="12576"/>
                    <a:pt x="3970" y="12876"/>
                    <a:pt x="3570" y="13210"/>
                  </a:cubicBezTo>
                  <a:cubicBezTo>
                    <a:pt x="3169" y="13510"/>
                    <a:pt x="2802" y="13844"/>
                    <a:pt x="2402" y="14277"/>
                  </a:cubicBezTo>
                  <a:cubicBezTo>
                    <a:pt x="2035" y="14678"/>
                    <a:pt x="1702" y="15145"/>
                    <a:pt x="1435" y="15678"/>
                  </a:cubicBezTo>
                  <a:cubicBezTo>
                    <a:pt x="1134" y="16212"/>
                    <a:pt x="968" y="16813"/>
                    <a:pt x="901" y="17380"/>
                  </a:cubicBezTo>
                  <a:cubicBezTo>
                    <a:pt x="801" y="17913"/>
                    <a:pt x="768" y="18447"/>
                    <a:pt x="734" y="18947"/>
                  </a:cubicBezTo>
                  <a:lnTo>
                    <a:pt x="701" y="20348"/>
                  </a:lnTo>
                  <a:lnTo>
                    <a:pt x="467" y="26019"/>
                  </a:lnTo>
                  <a:lnTo>
                    <a:pt x="0" y="37294"/>
                  </a:lnTo>
                  <a:lnTo>
                    <a:pt x="4070" y="37294"/>
                  </a:lnTo>
                  <a:lnTo>
                    <a:pt x="3670" y="26019"/>
                  </a:lnTo>
                  <a:lnTo>
                    <a:pt x="3436" y="20348"/>
                  </a:lnTo>
                  <a:lnTo>
                    <a:pt x="3369" y="18947"/>
                  </a:lnTo>
                  <a:cubicBezTo>
                    <a:pt x="3369" y="18514"/>
                    <a:pt x="3369" y="18080"/>
                    <a:pt x="3403" y="17713"/>
                  </a:cubicBezTo>
                  <a:cubicBezTo>
                    <a:pt x="3436" y="17346"/>
                    <a:pt x="3503" y="17013"/>
                    <a:pt x="3603" y="16713"/>
                  </a:cubicBezTo>
                  <a:cubicBezTo>
                    <a:pt x="3736" y="16379"/>
                    <a:pt x="3936" y="16079"/>
                    <a:pt x="4170" y="15779"/>
                  </a:cubicBezTo>
                  <a:cubicBezTo>
                    <a:pt x="4403" y="15478"/>
                    <a:pt x="4704" y="15145"/>
                    <a:pt x="5037" y="14845"/>
                  </a:cubicBezTo>
                  <a:cubicBezTo>
                    <a:pt x="5337" y="14544"/>
                    <a:pt x="5671" y="14277"/>
                    <a:pt x="6005" y="14011"/>
                  </a:cubicBezTo>
                  <a:cubicBezTo>
                    <a:pt x="6705" y="13443"/>
                    <a:pt x="7472" y="12943"/>
                    <a:pt x="8240" y="12476"/>
                  </a:cubicBezTo>
                  <a:cubicBezTo>
                    <a:pt x="9807" y="11475"/>
                    <a:pt x="11509" y="10575"/>
                    <a:pt x="13076" y="9441"/>
                  </a:cubicBezTo>
                  <a:cubicBezTo>
                    <a:pt x="16245" y="7139"/>
                    <a:pt x="18580" y="3803"/>
                    <a:pt x="19814" y="201"/>
                  </a:cubicBezTo>
                  <a:lnTo>
                    <a:pt x="19314" y="1"/>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flipH="1">
              <a:off x="1132571" y="1798258"/>
              <a:ext cx="306542" cy="3438008"/>
            </a:xfrm>
            <a:custGeom>
              <a:rect b="b" l="l" r="r" t="t"/>
              <a:pathLst>
                <a:path extrusionOk="0" h="81200" w="7240">
                  <a:moveTo>
                    <a:pt x="2803" y="1"/>
                  </a:moveTo>
                  <a:lnTo>
                    <a:pt x="568" y="1268"/>
                  </a:lnTo>
                  <a:cubicBezTo>
                    <a:pt x="2069" y="7039"/>
                    <a:pt x="435" y="13177"/>
                    <a:pt x="201" y="19214"/>
                  </a:cubicBezTo>
                  <a:cubicBezTo>
                    <a:pt x="134" y="21916"/>
                    <a:pt x="334" y="24618"/>
                    <a:pt x="535" y="27320"/>
                  </a:cubicBezTo>
                  <a:cubicBezTo>
                    <a:pt x="1002" y="33625"/>
                    <a:pt x="1435" y="39929"/>
                    <a:pt x="1902" y="46234"/>
                  </a:cubicBezTo>
                  <a:cubicBezTo>
                    <a:pt x="2069" y="48302"/>
                    <a:pt x="2236" y="50403"/>
                    <a:pt x="2069" y="52471"/>
                  </a:cubicBezTo>
                  <a:cubicBezTo>
                    <a:pt x="1836" y="55874"/>
                    <a:pt x="1369" y="59510"/>
                    <a:pt x="2069" y="62879"/>
                  </a:cubicBezTo>
                  <a:cubicBezTo>
                    <a:pt x="2770" y="66115"/>
                    <a:pt x="635" y="69217"/>
                    <a:pt x="668" y="72519"/>
                  </a:cubicBezTo>
                  <a:cubicBezTo>
                    <a:pt x="735" y="75421"/>
                    <a:pt x="501" y="78323"/>
                    <a:pt x="1" y="81192"/>
                  </a:cubicBezTo>
                  <a:cubicBezTo>
                    <a:pt x="289" y="81197"/>
                    <a:pt x="577" y="81200"/>
                    <a:pt x="864" y="81200"/>
                  </a:cubicBezTo>
                  <a:cubicBezTo>
                    <a:pt x="2477" y="81200"/>
                    <a:pt x="4086" y="81113"/>
                    <a:pt x="5672" y="80858"/>
                  </a:cubicBezTo>
                  <a:cubicBezTo>
                    <a:pt x="6539" y="78390"/>
                    <a:pt x="6872" y="75655"/>
                    <a:pt x="6973" y="72986"/>
                  </a:cubicBezTo>
                  <a:cubicBezTo>
                    <a:pt x="7073" y="69217"/>
                    <a:pt x="6739" y="65447"/>
                    <a:pt x="6872" y="61678"/>
                  </a:cubicBezTo>
                  <a:cubicBezTo>
                    <a:pt x="6973" y="59376"/>
                    <a:pt x="7239" y="57041"/>
                    <a:pt x="7006" y="54740"/>
                  </a:cubicBezTo>
                  <a:cubicBezTo>
                    <a:pt x="6839" y="52905"/>
                    <a:pt x="6372" y="51104"/>
                    <a:pt x="5972" y="49269"/>
                  </a:cubicBezTo>
                  <a:cubicBezTo>
                    <a:pt x="5538" y="47201"/>
                    <a:pt x="5238" y="45066"/>
                    <a:pt x="4938" y="42965"/>
                  </a:cubicBezTo>
                  <a:cubicBezTo>
                    <a:pt x="3804" y="34725"/>
                    <a:pt x="2770" y="26386"/>
                    <a:pt x="3237" y="18080"/>
                  </a:cubicBezTo>
                  <a:cubicBezTo>
                    <a:pt x="3570" y="12009"/>
                    <a:pt x="4671" y="5738"/>
                    <a:pt x="280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flipH="1">
              <a:off x="660860" y="3844750"/>
              <a:ext cx="652544" cy="773975"/>
            </a:xfrm>
            <a:custGeom>
              <a:rect b="b" l="l" r="r" t="t"/>
              <a:pathLst>
                <a:path extrusionOk="0" h="18280" w="15412">
                  <a:moveTo>
                    <a:pt x="15212" y="0"/>
                  </a:moveTo>
                  <a:cubicBezTo>
                    <a:pt x="14211" y="334"/>
                    <a:pt x="13377" y="1034"/>
                    <a:pt x="12743" y="1835"/>
                  </a:cubicBezTo>
                  <a:cubicBezTo>
                    <a:pt x="12076" y="2635"/>
                    <a:pt x="11576" y="3569"/>
                    <a:pt x="11175" y="4470"/>
                  </a:cubicBezTo>
                  <a:cubicBezTo>
                    <a:pt x="10775" y="5404"/>
                    <a:pt x="10441" y="6305"/>
                    <a:pt x="10041" y="7139"/>
                  </a:cubicBezTo>
                  <a:cubicBezTo>
                    <a:pt x="9641" y="7973"/>
                    <a:pt x="9174" y="8673"/>
                    <a:pt x="8573" y="9307"/>
                  </a:cubicBezTo>
                  <a:cubicBezTo>
                    <a:pt x="7373" y="10574"/>
                    <a:pt x="5805" y="11475"/>
                    <a:pt x="4104" y="12075"/>
                  </a:cubicBezTo>
                  <a:cubicBezTo>
                    <a:pt x="3637" y="12276"/>
                    <a:pt x="3070" y="12476"/>
                    <a:pt x="2502" y="12909"/>
                  </a:cubicBezTo>
                  <a:cubicBezTo>
                    <a:pt x="1869" y="13310"/>
                    <a:pt x="1402" y="13910"/>
                    <a:pt x="1035" y="14511"/>
                  </a:cubicBezTo>
                  <a:cubicBezTo>
                    <a:pt x="368" y="15711"/>
                    <a:pt x="201" y="16912"/>
                    <a:pt x="1" y="17913"/>
                  </a:cubicBezTo>
                  <a:lnTo>
                    <a:pt x="3737" y="18280"/>
                  </a:lnTo>
                  <a:cubicBezTo>
                    <a:pt x="3770" y="17346"/>
                    <a:pt x="3837" y="16545"/>
                    <a:pt x="4037" y="16012"/>
                  </a:cubicBezTo>
                  <a:cubicBezTo>
                    <a:pt x="4137" y="15745"/>
                    <a:pt x="4237" y="15545"/>
                    <a:pt x="4404" y="15378"/>
                  </a:cubicBezTo>
                  <a:cubicBezTo>
                    <a:pt x="4604" y="15178"/>
                    <a:pt x="4904" y="14978"/>
                    <a:pt x="5338" y="14744"/>
                  </a:cubicBezTo>
                  <a:cubicBezTo>
                    <a:pt x="7172" y="13777"/>
                    <a:pt x="8940" y="12442"/>
                    <a:pt x="10208" y="10641"/>
                  </a:cubicBezTo>
                  <a:cubicBezTo>
                    <a:pt x="10842" y="9774"/>
                    <a:pt x="11342" y="8740"/>
                    <a:pt x="11642" y="7772"/>
                  </a:cubicBezTo>
                  <a:cubicBezTo>
                    <a:pt x="11943" y="6805"/>
                    <a:pt x="12176" y="5838"/>
                    <a:pt x="12410" y="4937"/>
                  </a:cubicBezTo>
                  <a:cubicBezTo>
                    <a:pt x="12676" y="4003"/>
                    <a:pt x="12977" y="3136"/>
                    <a:pt x="13477" y="2369"/>
                  </a:cubicBezTo>
                  <a:cubicBezTo>
                    <a:pt x="13944" y="1568"/>
                    <a:pt x="14578" y="867"/>
                    <a:pt x="15412" y="467"/>
                  </a:cubicBezTo>
                  <a:lnTo>
                    <a:pt x="152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flipH="1">
              <a:off x="275270" y="2943675"/>
              <a:ext cx="1022596" cy="1588936"/>
            </a:xfrm>
            <a:custGeom>
              <a:rect b="b" l="l" r="r" t="t"/>
              <a:pathLst>
                <a:path extrusionOk="0" h="37528" w="24152">
                  <a:moveTo>
                    <a:pt x="23651" y="0"/>
                  </a:moveTo>
                  <a:cubicBezTo>
                    <a:pt x="22884" y="4070"/>
                    <a:pt x="19448" y="7372"/>
                    <a:pt x="15578" y="8173"/>
                  </a:cubicBezTo>
                  <a:cubicBezTo>
                    <a:pt x="15111" y="8273"/>
                    <a:pt x="14611" y="8306"/>
                    <a:pt x="14111" y="8340"/>
                  </a:cubicBezTo>
                  <a:cubicBezTo>
                    <a:pt x="13974" y="8349"/>
                    <a:pt x="13831" y="8353"/>
                    <a:pt x="13686" y="8353"/>
                  </a:cubicBezTo>
                  <a:cubicBezTo>
                    <a:pt x="13334" y="8353"/>
                    <a:pt x="12963" y="8330"/>
                    <a:pt x="12610" y="8306"/>
                  </a:cubicBezTo>
                  <a:cubicBezTo>
                    <a:pt x="12076" y="8290"/>
                    <a:pt x="11534" y="8265"/>
                    <a:pt x="10979" y="8265"/>
                  </a:cubicBezTo>
                  <a:cubicBezTo>
                    <a:pt x="10425" y="8265"/>
                    <a:pt x="9858" y="8290"/>
                    <a:pt x="9274" y="8373"/>
                  </a:cubicBezTo>
                  <a:cubicBezTo>
                    <a:pt x="8073" y="8573"/>
                    <a:pt x="7006" y="9040"/>
                    <a:pt x="6005" y="9574"/>
                  </a:cubicBezTo>
                  <a:cubicBezTo>
                    <a:pt x="5538" y="9841"/>
                    <a:pt x="5071" y="10141"/>
                    <a:pt x="4604" y="10441"/>
                  </a:cubicBezTo>
                  <a:cubicBezTo>
                    <a:pt x="4137" y="10708"/>
                    <a:pt x="3670" y="11041"/>
                    <a:pt x="3203" y="11442"/>
                  </a:cubicBezTo>
                  <a:cubicBezTo>
                    <a:pt x="2736" y="11875"/>
                    <a:pt x="2302" y="12376"/>
                    <a:pt x="1969" y="12909"/>
                  </a:cubicBezTo>
                  <a:cubicBezTo>
                    <a:pt x="1635" y="13477"/>
                    <a:pt x="1402" y="14044"/>
                    <a:pt x="1235" y="14644"/>
                  </a:cubicBezTo>
                  <a:cubicBezTo>
                    <a:pt x="868" y="15812"/>
                    <a:pt x="768" y="16946"/>
                    <a:pt x="701" y="18047"/>
                  </a:cubicBezTo>
                  <a:cubicBezTo>
                    <a:pt x="568" y="20181"/>
                    <a:pt x="501" y="22316"/>
                    <a:pt x="534" y="24484"/>
                  </a:cubicBezTo>
                  <a:cubicBezTo>
                    <a:pt x="534" y="26653"/>
                    <a:pt x="701" y="28788"/>
                    <a:pt x="701" y="30822"/>
                  </a:cubicBezTo>
                  <a:cubicBezTo>
                    <a:pt x="734" y="32857"/>
                    <a:pt x="568" y="34792"/>
                    <a:pt x="1" y="36526"/>
                  </a:cubicBezTo>
                  <a:lnTo>
                    <a:pt x="3637" y="37527"/>
                  </a:lnTo>
                  <a:cubicBezTo>
                    <a:pt x="4204" y="35192"/>
                    <a:pt x="4204" y="32857"/>
                    <a:pt x="4037" y="30689"/>
                  </a:cubicBezTo>
                  <a:cubicBezTo>
                    <a:pt x="3903" y="28487"/>
                    <a:pt x="3603" y="26419"/>
                    <a:pt x="3470" y="24351"/>
                  </a:cubicBezTo>
                  <a:cubicBezTo>
                    <a:pt x="3303" y="22283"/>
                    <a:pt x="3236" y="20181"/>
                    <a:pt x="3236" y="18113"/>
                  </a:cubicBezTo>
                  <a:cubicBezTo>
                    <a:pt x="3236" y="17113"/>
                    <a:pt x="3270" y="16112"/>
                    <a:pt x="3470" y="15245"/>
                  </a:cubicBezTo>
                  <a:cubicBezTo>
                    <a:pt x="3670" y="14344"/>
                    <a:pt x="4037" y="13610"/>
                    <a:pt x="4637" y="13010"/>
                  </a:cubicBezTo>
                  <a:cubicBezTo>
                    <a:pt x="4937" y="12709"/>
                    <a:pt x="5338" y="12409"/>
                    <a:pt x="5738" y="12109"/>
                  </a:cubicBezTo>
                  <a:cubicBezTo>
                    <a:pt x="6172" y="11775"/>
                    <a:pt x="6572" y="11508"/>
                    <a:pt x="7006" y="11242"/>
                  </a:cubicBezTo>
                  <a:cubicBezTo>
                    <a:pt x="7840" y="10675"/>
                    <a:pt x="8673" y="10274"/>
                    <a:pt x="9574" y="10074"/>
                  </a:cubicBezTo>
                  <a:cubicBezTo>
                    <a:pt x="10508" y="9874"/>
                    <a:pt x="11509" y="9841"/>
                    <a:pt x="12576" y="9841"/>
                  </a:cubicBezTo>
                  <a:cubicBezTo>
                    <a:pt x="13110" y="9807"/>
                    <a:pt x="13677" y="9807"/>
                    <a:pt x="14211" y="9741"/>
                  </a:cubicBezTo>
                  <a:cubicBezTo>
                    <a:pt x="14778" y="9674"/>
                    <a:pt x="15345" y="9607"/>
                    <a:pt x="15879" y="9440"/>
                  </a:cubicBezTo>
                  <a:cubicBezTo>
                    <a:pt x="20248" y="8239"/>
                    <a:pt x="23617" y="4403"/>
                    <a:pt x="24151" y="67"/>
                  </a:cubicBezTo>
                  <a:lnTo>
                    <a:pt x="2365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flipH="1">
              <a:off x="913672" y="1962071"/>
              <a:ext cx="389824" cy="2487221"/>
            </a:xfrm>
            <a:custGeom>
              <a:rect b="b" l="l" r="r" t="t"/>
              <a:pathLst>
                <a:path extrusionOk="0" h="58744" w="9207">
                  <a:moveTo>
                    <a:pt x="5070" y="1"/>
                  </a:moveTo>
                  <a:lnTo>
                    <a:pt x="4570" y="101"/>
                  </a:lnTo>
                  <a:cubicBezTo>
                    <a:pt x="5004" y="2603"/>
                    <a:pt x="5938" y="5038"/>
                    <a:pt x="7172" y="7240"/>
                  </a:cubicBezTo>
                  <a:cubicBezTo>
                    <a:pt x="7472" y="7807"/>
                    <a:pt x="7739" y="8340"/>
                    <a:pt x="7906" y="8874"/>
                  </a:cubicBezTo>
                  <a:cubicBezTo>
                    <a:pt x="8073" y="9441"/>
                    <a:pt x="8139" y="9975"/>
                    <a:pt x="8106" y="10575"/>
                  </a:cubicBezTo>
                  <a:cubicBezTo>
                    <a:pt x="8039" y="11142"/>
                    <a:pt x="7939" y="11743"/>
                    <a:pt x="7806" y="12343"/>
                  </a:cubicBezTo>
                  <a:cubicBezTo>
                    <a:pt x="7672" y="12944"/>
                    <a:pt x="7572" y="13544"/>
                    <a:pt x="7405" y="14144"/>
                  </a:cubicBezTo>
                  <a:cubicBezTo>
                    <a:pt x="6238" y="18981"/>
                    <a:pt x="4403" y="23651"/>
                    <a:pt x="2869" y="28488"/>
                  </a:cubicBezTo>
                  <a:cubicBezTo>
                    <a:pt x="2102" y="30923"/>
                    <a:pt x="1435" y="33392"/>
                    <a:pt x="968" y="35927"/>
                  </a:cubicBezTo>
                  <a:cubicBezTo>
                    <a:pt x="501" y="38462"/>
                    <a:pt x="267" y="41064"/>
                    <a:pt x="167" y="43599"/>
                  </a:cubicBezTo>
                  <a:cubicBezTo>
                    <a:pt x="67" y="46167"/>
                    <a:pt x="67" y="48703"/>
                    <a:pt x="67" y="51204"/>
                  </a:cubicBezTo>
                  <a:lnTo>
                    <a:pt x="0" y="58743"/>
                  </a:lnTo>
                  <a:lnTo>
                    <a:pt x="3736" y="58643"/>
                  </a:lnTo>
                  <a:lnTo>
                    <a:pt x="3403" y="51138"/>
                  </a:lnTo>
                  <a:cubicBezTo>
                    <a:pt x="3269" y="48602"/>
                    <a:pt x="3136" y="46101"/>
                    <a:pt x="3102" y="43632"/>
                  </a:cubicBezTo>
                  <a:cubicBezTo>
                    <a:pt x="3069" y="41164"/>
                    <a:pt x="3136" y="38729"/>
                    <a:pt x="3469" y="36294"/>
                  </a:cubicBezTo>
                  <a:cubicBezTo>
                    <a:pt x="3770" y="33892"/>
                    <a:pt x="4303" y="31490"/>
                    <a:pt x="4904" y="29055"/>
                  </a:cubicBezTo>
                  <a:cubicBezTo>
                    <a:pt x="6138" y="24252"/>
                    <a:pt x="7739" y="19448"/>
                    <a:pt x="8673" y="14445"/>
                  </a:cubicBezTo>
                  <a:cubicBezTo>
                    <a:pt x="8806" y="13811"/>
                    <a:pt x="8907" y="13177"/>
                    <a:pt x="9007" y="12543"/>
                  </a:cubicBezTo>
                  <a:cubicBezTo>
                    <a:pt x="9107" y="11910"/>
                    <a:pt x="9173" y="11276"/>
                    <a:pt x="9207" y="10609"/>
                  </a:cubicBezTo>
                  <a:cubicBezTo>
                    <a:pt x="9207" y="9908"/>
                    <a:pt x="9107" y="9208"/>
                    <a:pt x="8840" y="8574"/>
                  </a:cubicBezTo>
                  <a:cubicBezTo>
                    <a:pt x="8606" y="7907"/>
                    <a:pt x="8273" y="7340"/>
                    <a:pt x="7973" y="6806"/>
                  </a:cubicBezTo>
                  <a:cubicBezTo>
                    <a:pt x="6605" y="4704"/>
                    <a:pt x="5638" y="2436"/>
                    <a:pt x="507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flipH="1">
              <a:off x="569067" y="1922526"/>
              <a:ext cx="727401" cy="2422229"/>
            </a:xfrm>
            <a:custGeom>
              <a:rect b="b" l="l" r="r" t="t"/>
              <a:pathLst>
                <a:path extrusionOk="0" h="57209" w="17180">
                  <a:moveTo>
                    <a:pt x="16980" y="1"/>
                  </a:moveTo>
                  <a:lnTo>
                    <a:pt x="16479" y="34"/>
                  </a:lnTo>
                  <a:cubicBezTo>
                    <a:pt x="16546" y="2536"/>
                    <a:pt x="15579" y="5005"/>
                    <a:pt x="13978" y="6806"/>
                  </a:cubicBezTo>
                  <a:cubicBezTo>
                    <a:pt x="13577" y="7273"/>
                    <a:pt x="13110" y="7673"/>
                    <a:pt x="12643" y="8073"/>
                  </a:cubicBezTo>
                  <a:cubicBezTo>
                    <a:pt x="12143" y="8440"/>
                    <a:pt x="11609" y="8741"/>
                    <a:pt x="11076" y="9074"/>
                  </a:cubicBezTo>
                  <a:cubicBezTo>
                    <a:pt x="10508" y="9408"/>
                    <a:pt x="9941" y="9741"/>
                    <a:pt x="9408" y="10208"/>
                  </a:cubicBezTo>
                  <a:cubicBezTo>
                    <a:pt x="8874" y="10675"/>
                    <a:pt x="8440" y="11209"/>
                    <a:pt x="8040" y="11776"/>
                  </a:cubicBezTo>
                  <a:cubicBezTo>
                    <a:pt x="7273" y="12944"/>
                    <a:pt x="6839" y="14245"/>
                    <a:pt x="6506" y="15512"/>
                  </a:cubicBezTo>
                  <a:cubicBezTo>
                    <a:pt x="6172" y="16813"/>
                    <a:pt x="5939" y="18081"/>
                    <a:pt x="5705" y="19315"/>
                  </a:cubicBezTo>
                  <a:cubicBezTo>
                    <a:pt x="5205" y="21783"/>
                    <a:pt x="4604" y="24252"/>
                    <a:pt x="3837" y="26620"/>
                  </a:cubicBezTo>
                  <a:cubicBezTo>
                    <a:pt x="3070" y="28988"/>
                    <a:pt x="2002" y="31323"/>
                    <a:pt x="1235" y="33859"/>
                  </a:cubicBezTo>
                  <a:cubicBezTo>
                    <a:pt x="835" y="35159"/>
                    <a:pt x="535" y="36494"/>
                    <a:pt x="401" y="37861"/>
                  </a:cubicBezTo>
                  <a:cubicBezTo>
                    <a:pt x="234" y="39196"/>
                    <a:pt x="201" y="40530"/>
                    <a:pt x="201" y="41831"/>
                  </a:cubicBezTo>
                  <a:lnTo>
                    <a:pt x="234" y="43766"/>
                  </a:lnTo>
                  <a:cubicBezTo>
                    <a:pt x="234" y="44399"/>
                    <a:pt x="234" y="45033"/>
                    <a:pt x="234" y="45667"/>
                  </a:cubicBezTo>
                  <a:cubicBezTo>
                    <a:pt x="234" y="46935"/>
                    <a:pt x="201" y="48169"/>
                    <a:pt x="168" y="49470"/>
                  </a:cubicBezTo>
                  <a:cubicBezTo>
                    <a:pt x="101" y="52005"/>
                    <a:pt x="1" y="54573"/>
                    <a:pt x="34" y="57209"/>
                  </a:cubicBezTo>
                  <a:lnTo>
                    <a:pt x="3770" y="57042"/>
                  </a:lnTo>
                  <a:cubicBezTo>
                    <a:pt x="3604" y="54540"/>
                    <a:pt x="3570" y="52038"/>
                    <a:pt x="3503" y="49470"/>
                  </a:cubicBezTo>
                  <a:cubicBezTo>
                    <a:pt x="3470" y="48169"/>
                    <a:pt x="3437" y="46901"/>
                    <a:pt x="3370" y="45600"/>
                  </a:cubicBezTo>
                  <a:cubicBezTo>
                    <a:pt x="3370" y="44933"/>
                    <a:pt x="3303" y="44299"/>
                    <a:pt x="3270" y="43632"/>
                  </a:cubicBezTo>
                  <a:lnTo>
                    <a:pt x="3137" y="41764"/>
                  </a:lnTo>
                  <a:cubicBezTo>
                    <a:pt x="3070" y="40497"/>
                    <a:pt x="3070" y="39296"/>
                    <a:pt x="3137" y="38095"/>
                  </a:cubicBezTo>
                  <a:cubicBezTo>
                    <a:pt x="3203" y="36894"/>
                    <a:pt x="3370" y="35727"/>
                    <a:pt x="3670" y="34526"/>
                  </a:cubicBezTo>
                  <a:cubicBezTo>
                    <a:pt x="4271" y="32157"/>
                    <a:pt x="5205" y="29756"/>
                    <a:pt x="5872" y="27220"/>
                  </a:cubicBezTo>
                  <a:cubicBezTo>
                    <a:pt x="6539" y="24685"/>
                    <a:pt x="7039" y="22150"/>
                    <a:pt x="7406" y="19582"/>
                  </a:cubicBezTo>
                  <a:cubicBezTo>
                    <a:pt x="7606" y="18314"/>
                    <a:pt x="7740" y="17047"/>
                    <a:pt x="7973" y="15846"/>
                  </a:cubicBezTo>
                  <a:cubicBezTo>
                    <a:pt x="8207" y="14645"/>
                    <a:pt x="8574" y="13477"/>
                    <a:pt x="9174" y="12477"/>
                  </a:cubicBezTo>
                  <a:cubicBezTo>
                    <a:pt x="9441" y="11976"/>
                    <a:pt x="9808" y="11509"/>
                    <a:pt x="10242" y="11109"/>
                  </a:cubicBezTo>
                  <a:cubicBezTo>
                    <a:pt x="10642" y="10709"/>
                    <a:pt x="11142" y="10342"/>
                    <a:pt x="11676" y="10008"/>
                  </a:cubicBezTo>
                  <a:cubicBezTo>
                    <a:pt x="12176" y="9641"/>
                    <a:pt x="12743" y="9274"/>
                    <a:pt x="13277" y="8841"/>
                  </a:cubicBezTo>
                  <a:cubicBezTo>
                    <a:pt x="13777" y="8407"/>
                    <a:pt x="14244" y="7940"/>
                    <a:pt x="14645" y="7406"/>
                  </a:cubicBezTo>
                  <a:cubicBezTo>
                    <a:pt x="16313" y="5305"/>
                    <a:pt x="17180" y="2636"/>
                    <a:pt x="1698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flipH="1">
              <a:off x="1187657" y="3704902"/>
              <a:ext cx="579084" cy="792393"/>
            </a:xfrm>
            <a:custGeom>
              <a:rect b="b" l="l" r="r" t="t"/>
              <a:pathLst>
                <a:path extrusionOk="0" h="18715" w="13677">
                  <a:moveTo>
                    <a:pt x="434" y="1"/>
                  </a:moveTo>
                  <a:lnTo>
                    <a:pt x="0" y="234"/>
                  </a:lnTo>
                  <a:cubicBezTo>
                    <a:pt x="367" y="1135"/>
                    <a:pt x="667" y="2069"/>
                    <a:pt x="934" y="3036"/>
                  </a:cubicBezTo>
                  <a:cubicBezTo>
                    <a:pt x="1067" y="3503"/>
                    <a:pt x="1201" y="3970"/>
                    <a:pt x="1301" y="4437"/>
                  </a:cubicBezTo>
                  <a:lnTo>
                    <a:pt x="1468" y="5171"/>
                  </a:lnTo>
                  <a:cubicBezTo>
                    <a:pt x="1501" y="5371"/>
                    <a:pt x="1534" y="5672"/>
                    <a:pt x="1735" y="6072"/>
                  </a:cubicBezTo>
                  <a:cubicBezTo>
                    <a:pt x="1835" y="6239"/>
                    <a:pt x="2035" y="6439"/>
                    <a:pt x="2235" y="6572"/>
                  </a:cubicBezTo>
                  <a:cubicBezTo>
                    <a:pt x="2402" y="6672"/>
                    <a:pt x="2602" y="6739"/>
                    <a:pt x="2769" y="6772"/>
                  </a:cubicBezTo>
                  <a:lnTo>
                    <a:pt x="3536" y="6972"/>
                  </a:lnTo>
                  <a:cubicBezTo>
                    <a:pt x="4003" y="7073"/>
                    <a:pt x="4437" y="7206"/>
                    <a:pt x="4870" y="7373"/>
                  </a:cubicBezTo>
                  <a:cubicBezTo>
                    <a:pt x="5771" y="7673"/>
                    <a:pt x="6571" y="8073"/>
                    <a:pt x="7205" y="8640"/>
                  </a:cubicBezTo>
                  <a:cubicBezTo>
                    <a:pt x="8506" y="9708"/>
                    <a:pt x="9273" y="11376"/>
                    <a:pt x="9640" y="13077"/>
                  </a:cubicBezTo>
                  <a:cubicBezTo>
                    <a:pt x="9974" y="14845"/>
                    <a:pt x="9974" y="16713"/>
                    <a:pt x="9940" y="18714"/>
                  </a:cubicBezTo>
                  <a:lnTo>
                    <a:pt x="13676" y="18481"/>
                  </a:lnTo>
                  <a:cubicBezTo>
                    <a:pt x="13410" y="16513"/>
                    <a:pt x="13176" y="14378"/>
                    <a:pt x="12442" y="12276"/>
                  </a:cubicBezTo>
                  <a:cubicBezTo>
                    <a:pt x="12075" y="11209"/>
                    <a:pt x="11575" y="10208"/>
                    <a:pt x="10908" y="9274"/>
                  </a:cubicBezTo>
                  <a:cubicBezTo>
                    <a:pt x="10241" y="8340"/>
                    <a:pt x="9407" y="7506"/>
                    <a:pt x="8439" y="6906"/>
                  </a:cubicBezTo>
                  <a:cubicBezTo>
                    <a:pt x="7439" y="6272"/>
                    <a:pt x="6371" y="5905"/>
                    <a:pt x="5337" y="5705"/>
                  </a:cubicBezTo>
                  <a:cubicBezTo>
                    <a:pt x="4803" y="5605"/>
                    <a:pt x="4270" y="5505"/>
                    <a:pt x="3769" y="5471"/>
                  </a:cubicBezTo>
                  <a:lnTo>
                    <a:pt x="3069" y="5405"/>
                  </a:lnTo>
                  <a:cubicBezTo>
                    <a:pt x="2969" y="5371"/>
                    <a:pt x="2902" y="5371"/>
                    <a:pt x="2902" y="5371"/>
                  </a:cubicBezTo>
                  <a:cubicBezTo>
                    <a:pt x="2869" y="5371"/>
                    <a:pt x="2869" y="5371"/>
                    <a:pt x="2835" y="5338"/>
                  </a:cubicBezTo>
                  <a:cubicBezTo>
                    <a:pt x="2769" y="5305"/>
                    <a:pt x="2702" y="5104"/>
                    <a:pt x="2635" y="4838"/>
                  </a:cubicBezTo>
                  <a:lnTo>
                    <a:pt x="2368" y="4137"/>
                  </a:lnTo>
                  <a:cubicBezTo>
                    <a:pt x="2168" y="3637"/>
                    <a:pt x="2001" y="3170"/>
                    <a:pt x="1801" y="2703"/>
                  </a:cubicBezTo>
                  <a:cubicBezTo>
                    <a:pt x="1401" y="1802"/>
                    <a:pt x="934" y="868"/>
                    <a:pt x="43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flipH="1">
              <a:off x="1179192" y="2727573"/>
              <a:ext cx="1060702" cy="1754189"/>
            </a:xfrm>
            <a:custGeom>
              <a:rect b="b" l="l" r="r" t="t"/>
              <a:pathLst>
                <a:path extrusionOk="0" h="41431" w="25052">
                  <a:moveTo>
                    <a:pt x="167" y="1"/>
                  </a:moveTo>
                  <a:lnTo>
                    <a:pt x="167" y="1"/>
                  </a:lnTo>
                  <a:cubicBezTo>
                    <a:pt x="0" y="1068"/>
                    <a:pt x="67" y="2169"/>
                    <a:pt x="301" y="3236"/>
                  </a:cubicBezTo>
                  <a:cubicBezTo>
                    <a:pt x="534" y="4304"/>
                    <a:pt x="934" y="5304"/>
                    <a:pt x="1401" y="6272"/>
                  </a:cubicBezTo>
                  <a:cubicBezTo>
                    <a:pt x="1902" y="7239"/>
                    <a:pt x="2536" y="8140"/>
                    <a:pt x="3203" y="9007"/>
                  </a:cubicBezTo>
                  <a:cubicBezTo>
                    <a:pt x="3903" y="9841"/>
                    <a:pt x="4670" y="10642"/>
                    <a:pt x="5638" y="11275"/>
                  </a:cubicBezTo>
                  <a:cubicBezTo>
                    <a:pt x="6138" y="11609"/>
                    <a:pt x="6672" y="11876"/>
                    <a:pt x="7272" y="12009"/>
                  </a:cubicBezTo>
                  <a:cubicBezTo>
                    <a:pt x="7687" y="12124"/>
                    <a:pt x="8118" y="12160"/>
                    <a:pt x="8532" y="12160"/>
                  </a:cubicBezTo>
                  <a:cubicBezTo>
                    <a:pt x="8717" y="12160"/>
                    <a:pt x="8898" y="12153"/>
                    <a:pt x="9074" y="12143"/>
                  </a:cubicBezTo>
                  <a:cubicBezTo>
                    <a:pt x="9505" y="12116"/>
                    <a:pt x="9915" y="12067"/>
                    <a:pt x="10286" y="12067"/>
                  </a:cubicBezTo>
                  <a:cubicBezTo>
                    <a:pt x="10373" y="12067"/>
                    <a:pt x="10458" y="12070"/>
                    <a:pt x="10541" y="12076"/>
                  </a:cubicBezTo>
                  <a:cubicBezTo>
                    <a:pt x="11075" y="12109"/>
                    <a:pt x="11075" y="12143"/>
                    <a:pt x="11375" y="12443"/>
                  </a:cubicBezTo>
                  <a:cubicBezTo>
                    <a:pt x="11642" y="12710"/>
                    <a:pt x="11909" y="13143"/>
                    <a:pt x="12109" y="13544"/>
                  </a:cubicBezTo>
                  <a:cubicBezTo>
                    <a:pt x="12343" y="13977"/>
                    <a:pt x="12543" y="14444"/>
                    <a:pt x="12709" y="14911"/>
                  </a:cubicBezTo>
                  <a:cubicBezTo>
                    <a:pt x="13110" y="15845"/>
                    <a:pt x="13410" y="16813"/>
                    <a:pt x="13744" y="17813"/>
                  </a:cubicBezTo>
                  <a:lnTo>
                    <a:pt x="14211" y="19314"/>
                  </a:lnTo>
                  <a:cubicBezTo>
                    <a:pt x="14344" y="19848"/>
                    <a:pt x="14577" y="20415"/>
                    <a:pt x="14744" y="20882"/>
                  </a:cubicBezTo>
                  <a:cubicBezTo>
                    <a:pt x="15145" y="21883"/>
                    <a:pt x="15545" y="22850"/>
                    <a:pt x="15945" y="23818"/>
                  </a:cubicBezTo>
                  <a:cubicBezTo>
                    <a:pt x="16746" y="25786"/>
                    <a:pt x="17580" y="27720"/>
                    <a:pt x="18313" y="29655"/>
                  </a:cubicBezTo>
                  <a:cubicBezTo>
                    <a:pt x="19081" y="31590"/>
                    <a:pt x="19748" y="33525"/>
                    <a:pt x="20248" y="35459"/>
                  </a:cubicBezTo>
                  <a:cubicBezTo>
                    <a:pt x="20749" y="37427"/>
                    <a:pt x="21115" y="39395"/>
                    <a:pt x="21349" y="41430"/>
                  </a:cubicBezTo>
                  <a:lnTo>
                    <a:pt x="25052" y="40863"/>
                  </a:lnTo>
                  <a:cubicBezTo>
                    <a:pt x="24685" y="38728"/>
                    <a:pt x="24151" y="36593"/>
                    <a:pt x="23450" y="34492"/>
                  </a:cubicBezTo>
                  <a:cubicBezTo>
                    <a:pt x="22783" y="32424"/>
                    <a:pt x="21916" y="30422"/>
                    <a:pt x="21015" y="28488"/>
                  </a:cubicBezTo>
                  <a:cubicBezTo>
                    <a:pt x="20115" y="26553"/>
                    <a:pt x="19147" y="24685"/>
                    <a:pt x="18247" y="22784"/>
                  </a:cubicBezTo>
                  <a:cubicBezTo>
                    <a:pt x="17780" y="21850"/>
                    <a:pt x="17313" y="20916"/>
                    <a:pt x="16879" y="19982"/>
                  </a:cubicBezTo>
                  <a:cubicBezTo>
                    <a:pt x="16679" y="19481"/>
                    <a:pt x="16479" y="19081"/>
                    <a:pt x="16279" y="18581"/>
                  </a:cubicBezTo>
                  <a:lnTo>
                    <a:pt x="15745" y="17113"/>
                  </a:lnTo>
                  <a:cubicBezTo>
                    <a:pt x="15345" y="16112"/>
                    <a:pt x="14944" y="15111"/>
                    <a:pt x="14477" y="14144"/>
                  </a:cubicBezTo>
                  <a:cubicBezTo>
                    <a:pt x="14244" y="13644"/>
                    <a:pt x="13977" y="13143"/>
                    <a:pt x="13710" y="12643"/>
                  </a:cubicBezTo>
                  <a:cubicBezTo>
                    <a:pt x="13410" y="12176"/>
                    <a:pt x="13076" y="11676"/>
                    <a:pt x="12576" y="11209"/>
                  </a:cubicBezTo>
                  <a:cubicBezTo>
                    <a:pt x="12343" y="11008"/>
                    <a:pt x="12042" y="10775"/>
                    <a:pt x="11642" y="10608"/>
                  </a:cubicBezTo>
                  <a:cubicBezTo>
                    <a:pt x="11542" y="10575"/>
                    <a:pt x="11409" y="10541"/>
                    <a:pt x="11308" y="10508"/>
                  </a:cubicBezTo>
                  <a:lnTo>
                    <a:pt x="11075" y="10475"/>
                  </a:lnTo>
                  <a:lnTo>
                    <a:pt x="10575" y="10475"/>
                  </a:lnTo>
                  <a:cubicBezTo>
                    <a:pt x="9941" y="10475"/>
                    <a:pt x="9407" y="10575"/>
                    <a:pt x="8907" y="10642"/>
                  </a:cubicBezTo>
                  <a:cubicBezTo>
                    <a:pt x="8657" y="10675"/>
                    <a:pt x="8431" y="10692"/>
                    <a:pt x="8215" y="10692"/>
                  </a:cubicBezTo>
                  <a:cubicBezTo>
                    <a:pt x="7998" y="10692"/>
                    <a:pt x="7789" y="10675"/>
                    <a:pt x="7572" y="10642"/>
                  </a:cubicBezTo>
                  <a:cubicBezTo>
                    <a:pt x="7139" y="10575"/>
                    <a:pt x="6705" y="10408"/>
                    <a:pt x="6305" y="10175"/>
                  </a:cubicBezTo>
                  <a:cubicBezTo>
                    <a:pt x="5504" y="9708"/>
                    <a:pt x="4737" y="9007"/>
                    <a:pt x="4037" y="8273"/>
                  </a:cubicBezTo>
                  <a:cubicBezTo>
                    <a:pt x="3369" y="7506"/>
                    <a:pt x="2736" y="6705"/>
                    <a:pt x="2202" y="5838"/>
                  </a:cubicBezTo>
                  <a:cubicBezTo>
                    <a:pt x="1668" y="4971"/>
                    <a:pt x="1268" y="4037"/>
                    <a:pt x="968" y="3069"/>
                  </a:cubicBezTo>
                  <a:cubicBezTo>
                    <a:pt x="701" y="2069"/>
                    <a:pt x="567" y="1068"/>
                    <a:pt x="634" y="34"/>
                  </a:cubicBezTo>
                  <a:lnTo>
                    <a:pt x="16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flipH="1">
              <a:off x="1180587" y="1534143"/>
              <a:ext cx="771181" cy="2980101"/>
            </a:xfrm>
            <a:custGeom>
              <a:rect b="b" l="l" r="r" t="t"/>
              <a:pathLst>
                <a:path extrusionOk="0" h="70385" w="18214">
                  <a:moveTo>
                    <a:pt x="501" y="1"/>
                  </a:moveTo>
                  <a:lnTo>
                    <a:pt x="0" y="34"/>
                  </a:lnTo>
                  <a:cubicBezTo>
                    <a:pt x="267" y="3070"/>
                    <a:pt x="567" y="6172"/>
                    <a:pt x="1735" y="9074"/>
                  </a:cubicBezTo>
                  <a:cubicBezTo>
                    <a:pt x="2335" y="10542"/>
                    <a:pt x="3203" y="11909"/>
                    <a:pt x="4337" y="13043"/>
                  </a:cubicBezTo>
                  <a:cubicBezTo>
                    <a:pt x="4904" y="13611"/>
                    <a:pt x="5538" y="14044"/>
                    <a:pt x="6005" y="14545"/>
                  </a:cubicBezTo>
                  <a:cubicBezTo>
                    <a:pt x="6505" y="15045"/>
                    <a:pt x="6738" y="15545"/>
                    <a:pt x="6838" y="16212"/>
                  </a:cubicBezTo>
                  <a:cubicBezTo>
                    <a:pt x="6939" y="16846"/>
                    <a:pt x="6872" y="17613"/>
                    <a:pt x="6905" y="18381"/>
                  </a:cubicBezTo>
                  <a:cubicBezTo>
                    <a:pt x="6905" y="19148"/>
                    <a:pt x="6939" y="19915"/>
                    <a:pt x="6972" y="20682"/>
                  </a:cubicBezTo>
                  <a:cubicBezTo>
                    <a:pt x="7039" y="22250"/>
                    <a:pt x="7172" y="23784"/>
                    <a:pt x="7372" y="25319"/>
                  </a:cubicBezTo>
                  <a:cubicBezTo>
                    <a:pt x="7839" y="28321"/>
                    <a:pt x="8106" y="31290"/>
                    <a:pt x="8406" y="34325"/>
                  </a:cubicBezTo>
                  <a:cubicBezTo>
                    <a:pt x="8540" y="35860"/>
                    <a:pt x="8673" y="37327"/>
                    <a:pt x="8840" y="38895"/>
                  </a:cubicBezTo>
                  <a:cubicBezTo>
                    <a:pt x="9007" y="40463"/>
                    <a:pt x="9274" y="41964"/>
                    <a:pt x="9574" y="43465"/>
                  </a:cubicBezTo>
                  <a:lnTo>
                    <a:pt x="11208" y="52438"/>
                  </a:lnTo>
                  <a:lnTo>
                    <a:pt x="14544" y="70384"/>
                  </a:lnTo>
                  <a:lnTo>
                    <a:pt x="18213" y="69617"/>
                  </a:lnTo>
                  <a:lnTo>
                    <a:pt x="14077" y="51838"/>
                  </a:lnTo>
                  <a:lnTo>
                    <a:pt x="12042" y="42965"/>
                  </a:lnTo>
                  <a:cubicBezTo>
                    <a:pt x="11709" y="41497"/>
                    <a:pt x="11375" y="40029"/>
                    <a:pt x="11142" y="38562"/>
                  </a:cubicBezTo>
                  <a:cubicBezTo>
                    <a:pt x="10908" y="37127"/>
                    <a:pt x="10708" y="35593"/>
                    <a:pt x="10508" y="34092"/>
                  </a:cubicBezTo>
                  <a:cubicBezTo>
                    <a:pt x="10107" y="31090"/>
                    <a:pt x="9640" y="28021"/>
                    <a:pt x="9073" y="25052"/>
                  </a:cubicBezTo>
                  <a:cubicBezTo>
                    <a:pt x="8807" y="23584"/>
                    <a:pt x="8606" y="22083"/>
                    <a:pt x="8473" y="20582"/>
                  </a:cubicBezTo>
                  <a:cubicBezTo>
                    <a:pt x="8406" y="19848"/>
                    <a:pt x="8340" y="19081"/>
                    <a:pt x="8306" y="18347"/>
                  </a:cubicBezTo>
                  <a:cubicBezTo>
                    <a:pt x="8273" y="17613"/>
                    <a:pt x="8306" y="16846"/>
                    <a:pt x="8139" y="15979"/>
                  </a:cubicBezTo>
                  <a:cubicBezTo>
                    <a:pt x="8039" y="15579"/>
                    <a:pt x="7906" y="15112"/>
                    <a:pt x="7706" y="14711"/>
                  </a:cubicBezTo>
                  <a:cubicBezTo>
                    <a:pt x="7472" y="14311"/>
                    <a:pt x="7172" y="13977"/>
                    <a:pt x="6872" y="13677"/>
                  </a:cubicBezTo>
                  <a:cubicBezTo>
                    <a:pt x="6271" y="13110"/>
                    <a:pt x="5604" y="12710"/>
                    <a:pt x="5104" y="12243"/>
                  </a:cubicBezTo>
                  <a:cubicBezTo>
                    <a:pt x="4036" y="11275"/>
                    <a:pt x="3203" y="10041"/>
                    <a:pt x="2569" y="8707"/>
                  </a:cubicBezTo>
                  <a:cubicBezTo>
                    <a:pt x="1335" y="6038"/>
                    <a:pt x="868" y="3003"/>
                    <a:pt x="501"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flipH="1">
              <a:off x="1206030" y="2454990"/>
              <a:ext cx="162459" cy="2695872"/>
            </a:xfrm>
            <a:custGeom>
              <a:rect b="b" l="l" r="r" t="t"/>
              <a:pathLst>
                <a:path extrusionOk="0" h="63672" w="3837">
                  <a:moveTo>
                    <a:pt x="1502" y="1"/>
                  </a:moveTo>
                  <a:cubicBezTo>
                    <a:pt x="1802" y="1035"/>
                    <a:pt x="1902" y="2136"/>
                    <a:pt x="1869" y="3170"/>
                  </a:cubicBezTo>
                  <a:cubicBezTo>
                    <a:pt x="1835" y="4237"/>
                    <a:pt x="1669" y="5238"/>
                    <a:pt x="1535" y="6238"/>
                  </a:cubicBezTo>
                  <a:cubicBezTo>
                    <a:pt x="1368" y="7306"/>
                    <a:pt x="1368" y="8340"/>
                    <a:pt x="1368" y="9374"/>
                  </a:cubicBezTo>
                  <a:cubicBezTo>
                    <a:pt x="1368" y="10408"/>
                    <a:pt x="1335" y="11476"/>
                    <a:pt x="1435" y="12543"/>
                  </a:cubicBezTo>
                  <a:cubicBezTo>
                    <a:pt x="1535" y="13544"/>
                    <a:pt x="1702" y="14544"/>
                    <a:pt x="1802" y="15512"/>
                  </a:cubicBezTo>
                  <a:cubicBezTo>
                    <a:pt x="1869" y="16512"/>
                    <a:pt x="2002" y="17513"/>
                    <a:pt x="2036" y="18514"/>
                  </a:cubicBezTo>
                  <a:cubicBezTo>
                    <a:pt x="2102" y="19548"/>
                    <a:pt x="1969" y="20615"/>
                    <a:pt x="1969" y="21683"/>
                  </a:cubicBezTo>
                  <a:cubicBezTo>
                    <a:pt x="1969" y="22750"/>
                    <a:pt x="1969" y="23818"/>
                    <a:pt x="1935" y="24885"/>
                  </a:cubicBezTo>
                  <a:cubicBezTo>
                    <a:pt x="1935" y="25919"/>
                    <a:pt x="2036" y="26987"/>
                    <a:pt x="2069" y="28054"/>
                  </a:cubicBezTo>
                  <a:cubicBezTo>
                    <a:pt x="2136" y="29122"/>
                    <a:pt x="2302" y="30189"/>
                    <a:pt x="2436" y="31190"/>
                  </a:cubicBezTo>
                  <a:cubicBezTo>
                    <a:pt x="2569" y="32224"/>
                    <a:pt x="2669" y="33258"/>
                    <a:pt x="2703" y="34259"/>
                  </a:cubicBezTo>
                  <a:cubicBezTo>
                    <a:pt x="2703" y="35259"/>
                    <a:pt x="2636" y="36193"/>
                    <a:pt x="2402" y="37161"/>
                  </a:cubicBezTo>
                  <a:cubicBezTo>
                    <a:pt x="2269" y="37661"/>
                    <a:pt x="2136" y="38161"/>
                    <a:pt x="2036" y="38728"/>
                  </a:cubicBezTo>
                  <a:cubicBezTo>
                    <a:pt x="1969" y="39262"/>
                    <a:pt x="1935" y="39863"/>
                    <a:pt x="1935" y="40430"/>
                  </a:cubicBezTo>
                  <a:cubicBezTo>
                    <a:pt x="1935" y="41530"/>
                    <a:pt x="2036" y="42598"/>
                    <a:pt x="2136" y="43599"/>
                  </a:cubicBezTo>
                  <a:cubicBezTo>
                    <a:pt x="2169" y="44099"/>
                    <a:pt x="2202" y="44566"/>
                    <a:pt x="2202" y="45033"/>
                  </a:cubicBezTo>
                  <a:cubicBezTo>
                    <a:pt x="2202" y="45533"/>
                    <a:pt x="2169" y="46000"/>
                    <a:pt x="2069" y="46501"/>
                  </a:cubicBezTo>
                  <a:cubicBezTo>
                    <a:pt x="1869" y="47468"/>
                    <a:pt x="1402" y="48435"/>
                    <a:pt x="1135" y="49436"/>
                  </a:cubicBezTo>
                  <a:cubicBezTo>
                    <a:pt x="868" y="50370"/>
                    <a:pt x="701" y="51304"/>
                    <a:pt x="534" y="52238"/>
                  </a:cubicBezTo>
                  <a:cubicBezTo>
                    <a:pt x="401" y="53205"/>
                    <a:pt x="234" y="54139"/>
                    <a:pt x="168" y="55073"/>
                  </a:cubicBezTo>
                  <a:cubicBezTo>
                    <a:pt x="67" y="56041"/>
                    <a:pt x="101" y="56975"/>
                    <a:pt x="101" y="57909"/>
                  </a:cubicBezTo>
                  <a:cubicBezTo>
                    <a:pt x="67" y="58843"/>
                    <a:pt x="1" y="59810"/>
                    <a:pt x="34" y="60744"/>
                  </a:cubicBezTo>
                  <a:lnTo>
                    <a:pt x="101" y="63546"/>
                  </a:lnTo>
                  <a:cubicBezTo>
                    <a:pt x="101" y="63630"/>
                    <a:pt x="168" y="63671"/>
                    <a:pt x="234" y="63671"/>
                  </a:cubicBezTo>
                  <a:cubicBezTo>
                    <a:pt x="301" y="63671"/>
                    <a:pt x="368" y="63630"/>
                    <a:pt x="368" y="63546"/>
                  </a:cubicBezTo>
                  <a:cubicBezTo>
                    <a:pt x="434" y="62512"/>
                    <a:pt x="434" y="61478"/>
                    <a:pt x="468" y="60444"/>
                  </a:cubicBezTo>
                  <a:cubicBezTo>
                    <a:pt x="501" y="59410"/>
                    <a:pt x="434" y="58376"/>
                    <a:pt x="501" y="57342"/>
                  </a:cubicBezTo>
                  <a:cubicBezTo>
                    <a:pt x="568" y="56308"/>
                    <a:pt x="735" y="55307"/>
                    <a:pt x="868" y="54273"/>
                  </a:cubicBezTo>
                  <a:cubicBezTo>
                    <a:pt x="968" y="53239"/>
                    <a:pt x="1135" y="52205"/>
                    <a:pt x="1368" y="51204"/>
                  </a:cubicBezTo>
                  <a:cubicBezTo>
                    <a:pt x="1635" y="50170"/>
                    <a:pt x="1935" y="49169"/>
                    <a:pt x="2236" y="48168"/>
                  </a:cubicBezTo>
                  <a:cubicBezTo>
                    <a:pt x="2503" y="47168"/>
                    <a:pt x="2836" y="46134"/>
                    <a:pt x="2936" y="45100"/>
                  </a:cubicBezTo>
                  <a:cubicBezTo>
                    <a:pt x="3036" y="44032"/>
                    <a:pt x="2869" y="42998"/>
                    <a:pt x="2769" y="41931"/>
                  </a:cubicBezTo>
                  <a:cubicBezTo>
                    <a:pt x="2669" y="40897"/>
                    <a:pt x="2636" y="39863"/>
                    <a:pt x="2903" y="38862"/>
                  </a:cubicBezTo>
                  <a:cubicBezTo>
                    <a:pt x="3136" y="37861"/>
                    <a:pt x="3403" y="36827"/>
                    <a:pt x="3537" y="35760"/>
                  </a:cubicBezTo>
                  <a:cubicBezTo>
                    <a:pt x="3703" y="34692"/>
                    <a:pt x="3837" y="33625"/>
                    <a:pt x="3770" y="32557"/>
                  </a:cubicBezTo>
                  <a:cubicBezTo>
                    <a:pt x="3670" y="31523"/>
                    <a:pt x="3503" y="30456"/>
                    <a:pt x="3437" y="29455"/>
                  </a:cubicBezTo>
                  <a:cubicBezTo>
                    <a:pt x="3336" y="28421"/>
                    <a:pt x="3336" y="27387"/>
                    <a:pt x="3303" y="26353"/>
                  </a:cubicBezTo>
                  <a:cubicBezTo>
                    <a:pt x="3303" y="25319"/>
                    <a:pt x="3303" y="24285"/>
                    <a:pt x="3270" y="23251"/>
                  </a:cubicBezTo>
                  <a:cubicBezTo>
                    <a:pt x="3270" y="22217"/>
                    <a:pt x="3170" y="21182"/>
                    <a:pt x="3103" y="20115"/>
                  </a:cubicBezTo>
                  <a:cubicBezTo>
                    <a:pt x="3036" y="19081"/>
                    <a:pt x="2970" y="18014"/>
                    <a:pt x="2803" y="16979"/>
                  </a:cubicBezTo>
                  <a:cubicBezTo>
                    <a:pt x="2669" y="15945"/>
                    <a:pt x="2436" y="14911"/>
                    <a:pt x="2269" y="13911"/>
                  </a:cubicBezTo>
                  <a:cubicBezTo>
                    <a:pt x="2102" y="12776"/>
                    <a:pt x="1935" y="11676"/>
                    <a:pt x="1835" y="10575"/>
                  </a:cubicBezTo>
                  <a:cubicBezTo>
                    <a:pt x="1769" y="9474"/>
                    <a:pt x="1735" y="8407"/>
                    <a:pt x="1769" y="7306"/>
                  </a:cubicBezTo>
                  <a:cubicBezTo>
                    <a:pt x="1835" y="6138"/>
                    <a:pt x="1869" y="4938"/>
                    <a:pt x="1935" y="3737"/>
                  </a:cubicBezTo>
                  <a:cubicBezTo>
                    <a:pt x="1969" y="2536"/>
                    <a:pt x="1902" y="1235"/>
                    <a:pt x="150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flipH="1">
              <a:off x="1155180" y="3894160"/>
              <a:ext cx="145523" cy="1217360"/>
            </a:xfrm>
            <a:custGeom>
              <a:rect b="b" l="l" r="r" t="t"/>
              <a:pathLst>
                <a:path extrusionOk="0" h="28752" w="3437">
                  <a:moveTo>
                    <a:pt x="2569" y="1"/>
                  </a:moveTo>
                  <a:lnTo>
                    <a:pt x="2569" y="1"/>
                  </a:lnTo>
                  <a:cubicBezTo>
                    <a:pt x="2603" y="468"/>
                    <a:pt x="2703" y="935"/>
                    <a:pt x="2770" y="1368"/>
                  </a:cubicBezTo>
                  <a:cubicBezTo>
                    <a:pt x="2836" y="1835"/>
                    <a:pt x="2870" y="2302"/>
                    <a:pt x="2903" y="2736"/>
                  </a:cubicBezTo>
                  <a:cubicBezTo>
                    <a:pt x="2936" y="3236"/>
                    <a:pt x="3036" y="3737"/>
                    <a:pt x="3003" y="4204"/>
                  </a:cubicBezTo>
                  <a:cubicBezTo>
                    <a:pt x="3003" y="4704"/>
                    <a:pt x="2836" y="5171"/>
                    <a:pt x="2803" y="5671"/>
                  </a:cubicBezTo>
                  <a:cubicBezTo>
                    <a:pt x="2736" y="6138"/>
                    <a:pt x="2703" y="6572"/>
                    <a:pt x="2636" y="7039"/>
                  </a:cubicBezTo>
                  <a:cubicBezTo>
                    <a:pt x="2536" y="7473"/>
                    <a:pt x="2469" y="7906"/>
                    <a:pt x="2403" y="8373"/>
                  </a:cubicBezTo>
                  <a:cubicBezTo>
                    <a:pt x="2303" y="8840"/>
                    <a:pt x="2102" y="9274"/>
                    <a:pt x="2036" y="9741"/>
                  </a:cubicBezTo>
                  <a:cubicBezTo>
                    <a:pt x="1936" y="10208"/>
                    <a:pt x="1836" y="10675"/>
                    <a:pt x="1735" y="11109"/>
                  </a:cubicBezTo>
                  <a:cubicBezTo>
                    <a:pt x="1602" y="11576"/>
                    <a:pt x="1569" y="12043"/>
                    <a:pt x="1435" y="12476"/>
                  </a:cubicBezTo>
                  <a:cubicBezTo>
                    <a:pt x="1302" y="12943"/>
                    <a:pt x="1268" y="13410"/>
                    <a:pt x="1135" y="13877"/>
                  </a:cubicBezTo>
                  <a:cubicBezTo>
                    <a:pt x="1035" y="14344"/>
                    <a:pt x="902" y="14811"/>
                    <a:pt x="801" y="15278"/>
                  </a:cubicBezTo>
                  <a:cubicBezTo>
                    <a:pt x="735" y="15745"/>
                    <a:pt x="701" y="16246"/>
                    <a:pt x="635" y="16713"/>
                  </a:cubicBezTo>
                  <a:cubicBezTo>
                    <a:pt x="568" y="17180"/>
                    <a:pt x="601" y="17680"/>
                    <a:pt x="535" y="18147"/>
                  </a:cubicBezTo>
                  <a:cubicBezTo>
                    <a:pt x="501" y="18614"/>
                    <a:pt x="368" y="19081"/>
                    <a:pt x="334" y="19548"/>
                  </a:cubicBezTo>
                  <a:cubicBezTo>
                    <a:pt x="301" y="20015"/>
                    <a:pt x="401" y="20515"/>
                    <a:pt x="368" y="20982"/>
                  </a:cubicBezTo>
                  <a:cubicBezTo>
                    <a:pt x="334" y="21449"/>
                    <a:pt x="134" y="21916"/>
                    <a:pt x="101" y="22383"/>
                  </a:cubicBezTo>
                  <a:cubicBezTo>
                    <a:pt x="101" y="22784"/>
                    <a:pt x="101" y="23217"/>
                    <a:pt x="68" y="23651"/>
                  </a:cubicBezTo>
                  <a:cubicBezTo>
                    <a:pt x="68" y="24051"/>
                    <a:pt x="1" y="24485"/>
                    <a:pt x="1" y="24885"/>
                  </a:cubicBezTo>
                  <a:cubicBezTo>
                    <a:pt x="1" y="25319"/>
                    <a:pt x="68" y="25752"/>
                    <a:pt x="68" y="26153"/>
                  </a:cubicBezTo>
                  <a:cubicBezTo>
                    <a:pt x="68" y="26586"/>
                    <a:pt x="1" y="26987"/>
                    <a:pt x="1" y="27420"/>
                  </a:cubicBezTo>
                  <a:cubicBezTo>
                    <a:pt x="1" y="27854"/>
                    <a:pt x="34" y="28254"/>
                    <a:pt x="34" y="28688"/>
                  </a:cubicBezTo>
                  <a:cubicBezTo>
                    <a:pt x="34" y="28724"/>
                    <a:pt x="115" y="28751"/>
                    <a:pt x="187" y="28751"/>
                  </a:cubicBezTo>
                  <a:cubicBezTo>
                    <a:pt x="247" y="28751"/>
                    <a:pt x="301" y="28733"/>
                    <a:pt x="301" y="28688"/>
                  </a:cubicBezTo>
                  <a:cubicBezTo>
                    <a:pt x="401" y="28254"/>
                    <a:pt x="401" y="27787"/>
                    <a:pt x="435" y="27320"/>
                  </a:cubicBezTo>
                  <a:cubicBezTo>
                    <a:pt x="501" y="26853"/>
                    <a:pt x="435" y="26386"/>
                    <a:pt x="468" y="25919"/>
                  </a:cubicBezTo>
                  <a:cubicBezTo>
                    <a:pt x="501" y="25452"/>
                    <a:pt x="601" y="24985"/>
                    <a:pt x="635" y="24552"/>
                  </a:cubicBezTo>
                  <a:cubicBezTo>
                    <a:pt x="668" y="24085"/>
                    <a:pt x="668" y="23618"/>
                    <a:pt x="735" y="23151"/>
                  </a:cubicBezTo>
                  <a:cubicBezTo>
                    <a:pt x="768" y="22684"/>
                    <a:pt x="801" y="22217"/>
                    <a:pt x="868" y="21716"/>
                  </a:cubicBezTo>
                  <a:cubicBezTo>
                    <a:pt x="902" y="21249"/>
                    <a:pt x="1035" y="20782"/>
                    <a:pt x="1068" y="20315"/>
                  </a:cubicBezTo>
                  <a:cubicBezTo>
                    <a:pt x="1135" y="19848"/>
                    <a:pt x="1135" y="19381"/>
                    <a:pt x="1202" y="18914"/>
                  </a:cubicBezTo>
                  <a:cubicBezTo>
                    <a:pt x="1268" y="18414"/>
                    <a:pt x="1369" y="17947"/>
                    <a:pt x="1435" y="17480"/>
                  </a:cubicBezTo>
                  <a:cubicBezTo>
                    <a:pt x="1502" y="17046"/>
                    <a:pt x="1502" y="16546"/>
                    <a:pt x="1602" y="16079"/>
                  </a:cubicBezTo>
                  <a:cubicBezTo>
                    <a:pt x="1702" y="15645"/>
                    <a:pt x="1969" y="15212"/>
                    <a:pt x="2102" y="14778"/>
                  </a:cubicBezTo>
                  <a:cubicBezTo>
                    <a:pt x="2236" y="14311"/>
                    <a:pt x="2336" y="13877"/>
                    <a:pt x="2469" y="13410"/>
                  </a:cubicBezTo>
                  <a:cubicBezTo>
                    <a:pt x="2603" y="12943"/>
                    <a:pt x="2736" y="12510"/>
                    <a:pt x="2870" y="12043"/>
                  </a:cubicBezTo>
                  <a:cubicBezTo>
                    <a:pt x="3003" y="11576"/>
                    <a:pt x="3103" y="11109"/>
                    <a:pt x="3170" y="10642"/>
                  </a:cubicBezTo>
                  <a:cubicBezTo>
                    <a:pt x="3237" y="10141"/>
                    <a:pt x="3237" y="9674"/>
                    <a:pt x="3270" y="9207"/>
                  </a:cubicBezTo>
                  <a:cubicBezTo>
                    <a:pt x="3303" y="8707"/>
                    <a:pt x="3370" y="8240"/>
                    <a:pt x="3370" y="7773"/>
                  </a:cubicBezTo>
                  <a:cubicBezTo>
                    <a:pt x="3403" y="7273"/>
                    <a:pt x="3370" y="6806"/>
                    <a:pt x="3403" y="6339"/>
                  </a:cubicBezTo>
                  <a:cubicBezTo>
                    <a:pt x="3403" y="5805"/>
                    <a:pt x="3437" y="5271"/>
                    <a:pt x="3437" y="4737"/>
                  </a:cubicBezTo>
                  <a:cubicBezTo>
                    <a:pt x="3437" y="4237"/>
                    <a:pt x="3370" y="3703"/>
                    <a:pt x="3303" y="3203"/>
                  </a:cubicBezTo>
                  <a:cubicBezTo>
                    <a:pt x="3203" y="2636"/>
                    <a:pt x="3003" y="2136"/>
                    <a:pt x="2870" y="1602"/>
                  </a:cubicBezTo>
                  <a:cubicBezTo>
                    <a:pt x="2770" y="1068"/>
                    <a:pt x="2669" y="534"/>
                    <a:pt x="256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flipH="1">
              <a:off x="924976" y="4316457"/>
              <a:ext cx="271188" cy="117875"/>
            </a:xfrm>
            <a:custGeom>
              <a:rect b="b" l="l" r="r" t="t"/>
              <a:pathLst>
                <a:path extrusionOk="0" h="2784" w="6405">
                  <a:moveTo>
                    <a:pt x="6405" y="0"/>
                  </a:moveTo>
                  <a:lnTo>
                    <a:pt x="6405" y="0"/>
                  </a:lnTo>
                  <a:cubicBezTo>
                    <a:pt x="6305" y="34"/>
                    <a:pt x="6238" y="101"/>
                    <a:pt x="6138" y="201"/>
                  </a:cubicBezTo>
                  <a:cubicBezTo>
                    <a:pt x="6071" y="267"/>
                    <a:pt x="5971" y="334"/>
                    <a:pt x="5871" y="367"/>
                  </a:cubicBezTo>
                  <a:cubicBezTo>
                    <a:pt x="5738" y="434"/>
                    <a:pt x="5704" y="534"/>
                    <a:pt x="5571" y="568"/>
                  </a:cubicBezTo>
                  <a:cubicBezTo>
                    <a:pt x="5544" y="574"/>
                    <a:pt x="5515" y="577"/>
                    <a:pt x="5484" y="577"/>
                  </a:cubicBezTo>
                  <a:cubicBezTo>
                    <a:pt x="5359" y="577"/>
                    <a:pt x="5204" y="534"/>
                    <a:pt x="5071" y="534"/>
                  </a:cubicBezTo>
                  <a:cubicBezTo>
                    <a:pt x="4964" y="534"/>
                    <a:pt x="4878" y="577"/>
                    <a:pt x="4780" y="577"/>
                  </a:cubicBezTo>
                  <a:cubicBezTo>
                    <a:pt x="4756" y="577"/>
                    <a:pt x="4730" y="574"/>
                    <a:pt x="4704" y="568"/>
                  </a:cubicBezTo>
                  <a:cubicBezTo>
                    <a:pt x="4570" y="568"/>
                    <a:pt x="4437" y="601"/>
                    <a:pt x="4303" y="634"/>
                  </a:cubicBezTo>
                  <a:cubicBezTo>
                    <a:pt x="4223" y="634"/>
                    <a:pt x="4079" y="592"/>
                    <a:pt x="3956" y="592"/>
                  </a:cubicBezTo>
                  <a:cubicBezTo>
                    <a:pt x="3926" y="592"/>
                    <a:pt x="3896" y="594"/>
                    <a:pt x="3870" y="601"/>
                  </a:cubicBezTo>
                  <a:cubicBezTo>
                    <a:pt x="3770" y="668"/>
                    <a:pt x="3670" y="701"/>
                    <a:pt x="3570" y="734"/>
                  </a:cubicBezTo>
                  <a:cubicBezTo>
                    <a:pt x="3469" y="768"/>
                    <a:pt x="3403" y="868"/>
                    <a:pt x="3303" y="934"/>
                  </a:cubicBezTo>
                  <a:cubicBezTo>
                    <a:pt x="3203" y="968"/>
                    <a:pt x="3136" y="1068"/>
                    <a:pt x="3036" y="1101"/>
                  </a:cubicBezTo>
                  <a:cubicBezTo>
                    <a:pt x="2936" y="1168"/>
                    <a:pt x="2802" y="1168"/>
                    <a:pt x="2702" y="1235"/>
                  </a:cubicBezTo>
                  <a:cubicBezTo>
                    <a:pt x="2636" y="1268"/>
                    <a:pt x="2535" y="1335"/>
                    <a:pt x="2435" y="1401"/>
                  </a:cubicBezTo>
                  <a:cubicBezTo>
                    <a:pt x="2335" y="1435"/>
                    <a:pt x="2269" y="1535"/>
                    <a:pt x="2169" y="1602"/>
                  </a:cubicBezTo>
                  <a:cubicBezTo>
                    <a:pt x="2153" y="1609"/>
                    <a:pt x="2133" y="1612"/>
                    <a:pt x="2110" y="1612"/>
                  </a:cubicBezTo>
                  <a:cubicBezTo>
                    <a:pt x="2068" y="1612"/>
                    <a:pt x="2016" y="1604"/>
                    <a:pt x="1965" y="1604"/>
                  </a:cubicBezTo>
                  <a:cubicBezTo>
                    <a:pt x="1918" y="1604"/>
                    <a:pt x="1872" y="1610"/>
                    <a:pt x="1835" y="1635"/>
                  </a:cubicBezTo>
                  <a:cubicBezTo>
                    <a:pt x="1768" y="1668"/>
                    <a:pt x="1702" y="1802"/>
                    <a:pt x="1601" y="1868"/>
                  </a:cubicBezTo>
                  <a:cubicBezTo>
                    <a:pt x="1587" y="1873"/>
                    <a:pt x="1571" y="1875"/>
                    <a:pt x="1556" y="1875"/>
                  </a:cubicBezTo>
                  <a:cubicBezTo>
                    <a:pt x="1479" y="1875"/>
                    <a:pt x="1390" y="1828"/>
                    <a:pt x="1314" y="1828"/>
                  </a:cubicBezTo>
                  <a:cubicBezTo>
                    <a:pt x="1298" y="1828"/>
                    <a:pt x="1283" y="1830"/>
                    <a:pt x="1268" y="1835"/>
                  </a:cubicBezTo>
                  <a:cubicBezTo>
                    <a:pt x="1168" y="1868"/>
                    <a:pt x="1101" y="1935"/>
                    <a:pt x="1034" y="1969"/>
                  </a:cubicBezTo>
                  <a:cubicBezTo>
                    <a:pt x="934" y="2002"/>
                    <a:pt x="834" y="2002"/>
                    <a:pt x="768" y="2035"/>
                  </a:cubicBezTo>
                  <a:cubicBezTo>
                    <a:pt x="667" y="2102"/>
                    <a:pt x="601" y="2202"/>
                    <a:pt x="534" y="2235"/>
                  </a:cubicBezTo>
                  <a:cubicBezTo>
                    <a:pt x="434" y="2302"/>
                    <a:pt x="367" y="2302"/>
                    <a:pt x="267" y="2335"/>
                  </a:cubicBezTo>
                  <a:cubicBezTo>
                    <a:pt x="200" y="2369"/>
                    <a:pt x="100" y="2436"/>
                    <a:pt x="0" y="2469"/>
                  </a:cubicBezTo>
                  <a:cubicBezTo>
                    <a:pt x="0" y="2502"/>
                    <a:pt x="34" y="2769"/>
                    <a:pt x="67" y="2769"/>
                  </a:cubicBezTo>
                  <a:cubicBezTo>
                    <a:pt x="100" y="2780"/>
                    <a:pt x="134" y="2784"/>
                    <a:pt x="167" y="2784"/>
                  </a:cubicBezTo>
                  <a:cubicBezTo>
                    <a:pt x="234" y="2784"/>
                    <a:pt x="301" y="2769"/>
                    <a:pt x="367" y="2769"/>
                  </a:cubicBezTo>
                  <a:cubicBezTo>
                    <a:pt x="501" y="2769"/>
                    <a:pt x="567" y="2669"/>
                    <a:pt x="667" y="2636"/>
                  </a:cubicBezTo>
                  <a:cubicBezTo>
                    <a:pt x="734" y="2619"/>
                    <a:pt x="793" y="2619"/>
                    <a:pt x="851" y="2619"/>
                  </a:cubicBezTo>
                  <a:cubicBezTo>
                    <a:pt x="909" y="2619"/>
                    <a:pt x="968" y="2619"/>
                    <a:pt x="1034" y="2602"/>
                  </a:cubicBezTo>
                  <a:cubicBezTo>
                    <a:pt x="1134" y="2569"/>
                    <a:pt x="1235" y="2536"/>
                    <a:pt x="1335" y="2502"/>
                  </a:cubicBezTo>
                  <a:cubicBezTo>
                    <a:pt x="1435" y="2502"/>
                    <a:pt x="1568" y="2469"/>
                    <a:pt x="1668" y="2436"/>
                  </a:cubicBezTo>
                  <a:cubicBezTo>
                    <a:pt x="1702" y="2424"/>
                    <a:pt x="1739" y="2421"/>
                    <a:pt x="1778" y="2421"/>
                  </a:cubicBezTo>
                  <a:cubicBezTo>
                    <a:pt x="1857" y="2421"/>
                    <a:pt x="1946" y="2436"/>
                    <a:pt x="2035" y="2436"/>
                  </a:cubicBezTo>
                  <a:cubicBezTo>
                    <a:pt x="2135" y="2402"/>
                    <a:pt x="2235" y="2335"/>
                    <a:pt x="2369" y="2302"/>
                  </a:cubicBezTo>
                  <a:cubicBezTo>
                    <a:pt x="2469" y="2269"/>
                    <a:pt x="2602" y="2269"/>
                    <a:pt x="2736" y="2269"/>
                  </a:cubicBezTo>
                  <a:cubicBezTo>
                    <a:pt x="2836" y="2235"/>
                    <a:pt x="2902" y="2135"/>
                    <a:pt x="3036" y="2102"/>
                  </a:cubicBezTo>
                  <a:cubicBezTo>
                    <a:pt x="3051" y="2098"/>
                    <a:pt x="3067" y="2097"/>
                    <a:pt x="3083" y="2097"/>
                  </a:cubicBezTo>
                  <a:cubicBezTo>
                    <a:pt x="3197" y="2097"/>
                    <a:pt x="3342" y="2174"/>
                    <a:pt x="3455" y="2174"/>
                  </a:cubicBezTo>
                  <a:cubicBezTo>
                    <a:pt x="3472" y="2174"/>
                    <a:pt x="3488" y="2172"/>
                    <a:pt x="3503" y="2169"/>
                  </a:cubicBezTo>
                  <a:cubicBezTo>
                    <a:pt x="3603" y="2135"/>
                    <a:pt x="3703" y="2069"/>
                    <a:pt x="3836" y="2035"/>
                  </a:cubicBezTo>
                  <a:cubicBezTo>
                    <a:pt x="3936" y="2002"/>
                    <a:pt x="4070" y="1969"/>
                    <a:pt x="4203" y="1935"/>
                  </a:cubicBezTo>
                  <a:cubicBezTo>
                    <a:pt x="4303" y="1902"/>
                    <a:pt x="4403" y="1835"/>
                    <a:pt x="4504" y="1735"/>
                  </a:cubicBezTo>
                  <a:cubicBezTo>
                    <a:pt x="4570" y="1668"/>
                    <a:pt x="4637" y="1568"/>
                    <a:pt x="4737" y="1502"/>
                  </a:cubicBezTo>
                  <a:cubicBezTo>
                    <a:pt x="4804" y="1401"/>
                    <a:pt x="4937" y="1368"/>
                    <a:pt x="5037" y="1301"/>
                  </a:cubicBezTo>
                  <a:cubicBezTo>
                    <a:pt x="5137" y="1235"/>
                    <a:pt x="5204" y="1135"/>
                    <a:pt x="5304" y="1101"/>
                  </a:cubicBezTo>
                  <a:cubicBezTo>
                    <a:pt x="5438" y="1068"/>
                    <a:pt x="5571" y="1035"/>
                    <a:pt x="5704" y="968"/>
                  </a:cubicBezTo>
                  <a:cubicBezTo>
                    <a:pt x="5804" y="901"/>
                    <a:pt x="5905" y="834"/>
                    <a:pt x="6005" y="734"/>
                  </a:cubicBezTo>
                  <a:cubicBezTo>
                    <a:pt x="6071" y="634"/>
                    <a:pt x="6071" y="434"/>
                    <a:pt x="6138" y="301"/>
                  </a:cubicBezTo>
                  <a:cubicBezTo>
                    <a:pt x="6238" y="201"/>
                    <a:pt x="6305" y="67"/>
                    <a:pt x="640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flipH="1">
              <a:off x="1304894" y="1979049"/>
              <a:ext cx="90438" cy="670412"/>
            </a:xfrm>
            <a:custGeom>
              <a:rect b="b" l="l" r="r" t="t"/>
              <a:pathLst>
                <a:path extrusionOk="0" h="15834" w="2136">
                  <a:moveTo>
                    <a:pt x="1569" y="0"/>
                  </a:moveTo>
                  <a:cubicBezTo>
                    <a:pt x="1569" y="267"/>
                    <a:pt x="1635" y="501"/>
                    <a:pt x="1669" y="767"/>
                  </a:cubicBezTo>
                  <a:cubicBezTo>
                    <a:pt x="1702" y="1001"/>
                    <a:pt x="1702" y="1268"/>
                    <a:pt x="1702" y="1535"/>
                  </a:cubicBezTo>
                  <a:cubicBezTo>
                    <a:pt x="1702" y="1802"/>
                    <a:pt x="1769" y="2068"/>
                    <a:pt x="1736" y="2335"/>
                  </a:cubicBezTo>
                  <a:cubicBezTo>
                    <a:pt x="1669" y="2602"/>
                    <a:pt x="1502" y="2869"/>
                    <a:pt x="1435" y="3136"/>
                  </a:cubicBezTo>
                  <a:cubicBezTo>
                    <a:pt x="1335" y="3403"/>
                    <a:pt x="1302" y="3636"/>
                    <a:pt x="1235" y="3870"/>
                  </a:cubicBezTo>
                  <a:cubicBezTo>
                    <a:pt x="1135" y="4137"/>
                    <a:pt x="1068" y="4370"/>
                    <a:pt x="1002" y="4604"/>
                  </a:cubicBezTo>
                  <a:cubicBezTo>
                    <a:pt x="935" y="4870"/>
                    <a:pt x="735" y="5137"/>
                    <a:pt x="701" y="5371"/>
                  </a:cubicBezTo>
                  <a:cubicBezTo>
                    <a:pt x="668" y="5638"/>
                    <a:pt x="635" y="5905"/>
                    <a:pt x="601" y="6171"/>
                  </a:cubicBezTo>
                  <a:cubicBezTo>
                    <a:pt x="535" y="6405"/>
                    <a:pt x="568" y="6672"/>
                    <a:pt x="535" y="6905"/>
                  </a:cubicBezTo>
                  <a:cubicBezTo>
                    <a:pt x="501" y="7172"/>
                    <a:pt x="535" y="7439"/>
                    <a:pt x="501" y="7672"/>
                  </a:cubicBezTo>
                  <a:cubicBezTo>
                    <a:pt x="468" y="7939"/>
                    <a:pt x="401" y="8173"/>
                    <a:pt x="368" y="8440"/>
                  </a:cubicBezTo>
                  <a:cubicBezTo>
                    <a:pt x="335" y="8707"/>
                    <a:pt x="335" y="8940"/>
                    <a:pt x="301" y="9207"/>
                  </a:cubicBezTo>
                  <a:cubicBezTo>
                    <a:pt x="301" y="9474"/>
                    <a:pt x="335" y="9741"/>
                    <a:pt x="301" y="9974"/>
                  </a:cubicBezTo>
                  <a:cubicBezTo>
                    <a:pt x="268" y="10241"/>
                    <a:pt x="134" y="10474"/>
                    <a:pt x="134" y="10741"/>
                  </a:cubicBezTo>
                  <a:cubicBezTo>
                    <a:pt x="101" y="11008"/>
                    <a:pt x="201" y="11275"/>
                    <a:pt x="201" y="11542"/>
                  </a:cubicBezTo>
                  <a:cubicBezTo>
                    <a:pt x="168" y="11775"/>
                    <a:pt x="1" y="12042"/>
                    <a:pt x="1" y="12309"/>
                  </a:cubicBezTo>
                  <a:cubicBezTo>
                    <a:pt x="1" y="12543"/>
                    <a:pt x="1" y="12776"/>
                    <a:pt x="34" y="13010"/>
                  </a:cubicBezTo>
                  <a:cubicBezTo>
                    <a:pt x="34" y="13243"/>
                    <a:pt x="1" y="13477"/>
                    <a:pt x="1" y="13710"/>
                  </a:cubicBezTo>
                  <a:cubicBezTo>
                    <a:pt x="34" y="13944"/>
                    <a:pt x="134" y="14177"/>
                    <a:pt x="134" y="14411"/>
                  </a:cubicBezTo>
                  <a:cubicBezTo>
                    <a:pt x="168" y="14644"/>
                    <a:pt x="168" y="14878"/>
                    <a:pt x="201" y="15111"/>
                  </a:cubicBezTo>
                  <a:cubicBezTo>
                    <a:pt x="234" y="15345"/>
                    <a:pt x="301" y="15578"/>
                    <a:pt x="301" y="15812"/>
                  </a:cubicBezTo>
                  <a:cubicBezTo>
                    <a:pt x="315" y="15825"/>
                    <a:pt x="369" y="15834"/>
                    <a:pt x="427" y="15834"/>
                  </a:cubicBezTo>
                  <a:cubicBezTo>
                    <a:pt x="510" y="15834"/>
                    <a:pt x="601" y="15817"/>
                    <a:pt x="601" y="15778"/>
                  </a:cubicBezTo>
                  <a:cubicBezTo>
                    <a:pt x="635" y="15545"/>
                    <a:pt x="601" y="15278"/>
                    <a:pt x="601" y="15011"/>
                  </a:cubicBezTo>
                  <a:cubicBezTo>
                    <a:pt x="601" y="14778"/>
                    <a:pt x="535" y="14511"/>
                    <a:pt x="535" y="14277"/>
                  </a:cubicBezTo>
                  <a:cubicBezTo>
                    <a:pt x="535" y="14010"/>
                    <a:pt x="601" y="13743"/>
                    <a:pt x="601" y="13510"/>
                  </a:cubicBezTo>
                  <a:cubicBezTo>
                    <a:pt x="601" y="13243"/>
                    <a:pt x="601" y="12976"/>
                    <a:pt x="635" y="12743"/>
                  </a:cubicBezTo>
                  <a:cubicBezTo>
                    <a:pt x="668" y="12476"/>
                    <a:pt x="701" y="12209"/>
                    <a:pt x="735" y="11976"/>
                  </a:cubicBezTo>
                  <a:cubicBezTo>
                    <a:pt x="768" y="11709"/>
                    <a:pt x="868" y="11442"/>
                    <a:pt x="902" y="11208"/>
                  </a:cubicBezTo>
                  <a:cubicBezTo>
                    <a:pt x="935" y="10941"/>
                    <a:pt x="935" y="10675"/>
                    <a:pt x="1002" y="10408"/>
                  </a:cubicBezTo>
                  <a:cubicBezTo>
                    <a:pt x="1035" y="10174"/>
                    <a:pt x="1102" y="9907"/>
                    <a:pt x="1168" y="9674"/>
                  </a:cubicBezTo>
                  <a:cubicBezTo>
                    <a:pt x="1235" y="9407"/>
                    <a:pt x="1168" y="9140"/>
                    <a:pt x="1235" y="8873"/>
                  </a:cubicBezTo>
                  <a:cubicBezTo>
                    <a:pt x="1302" y="8640"/>
                    <a:pt x="1535" y="8406"/>
                    <a:pt x="1602" y="8139"/>
                  </a:cubicBezTo>
                  <a:cubicBezTo>
                    <a:pt x="1669" y="7906"/>
                    <a:pt x="1669" y="7639"/>
                    <a:pt x="1736" y="7372"/>
                  </a:cubicBezTo>
                  <a:cubicBezTo>
                    <a:pt x="1802" y="7139"/>
                    <a:pt x="1836" y="6872"/>
                    <a:pt x="1902" y="6605"/>
                  </a:cubicBezTo>
                  <a:cubicBezTo>
                    <a:pt x="1936" y="6372"/>
                    <a:pt x="1936" y="6105"/>
                    <a:pt x="1969" y="5838"/>
                  </a:cubicBezTo>
                  <a:cubicBezTo>
                    <a:pt x="1969" y="5571"/>
                    <a:pt x="1936" y="5337"/>
                    <a:pt x="1936" y="5071"/>
                  </a:cubicBezTo>
                  <a:cubicBezTo>
                    <a:pt x="1936" y="4804"/>
                    <a:pt x="1969" y="4537"/>
                    <a:pt x="2002" y="4303"/>
                  </a:cubicBezTo>
                  <a:cubicBezTo>
                    <a:pt x="2002" y="4037"/>
                    <a:pt x="1969" y="3770"/>
                    <a:pt x="2002" y="3503"/>
                  </a:cubicBezTo>
                  <a:cubicBezTo>
                    <a:pt x="2036" y="3236"/>
                    <a:pt x="2102" y="2936"/>
                    <a:pt x="2102" y="2636"/>
                  </a:cubicBezTo>
                  <a:cubicBezTo>
                    <a:pt x="2136" y="2369"/>
                    <a:pt x="2136" y="2068"/>
                    <a:pt x="2069" y="1768"/>
                  </a:cubicBezTo>
                  <a:cubicBezTo>
                    <a:pt x="2002" y="1468"/>
                    <a:pt x="1869" y="1201"/>
                    <a:pt x="1769" y="901"/>
                  </a:cubicBezTo>
                  <a:cubicBezTo>
                    <a:pt x="1702" y="601"/>
                    <a:pt x="1602" y="300"/>
                    <a:pt x="156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flipH="1">
              <a:off x="422152" y="1205375"/>
              <a:ext cx="1724551" cy="674857"/>
            </a:xfrm>
            <a:custGeom>
              <a:rect b="b" l="l" r="r" t="t"/>
              <a:pathLst>
                <a:path extrusionOk="0" h="15939" w="40731">
                  <a:moveTo>
                    <a:pt x="17463" y="0"/>
                  </a:moveTo>
                  <a:cubicBezTo>
                    <a:pt x="16953" y="0"/>
                    <a:pt x="16446" y="145"/>
                    <a:pt x="16012" y="427"/>
                  </a:cubicBezTo>
                  <a:cubicBezTo>
                    <a:pt x="15512" y="761"/>
                    <a:pt x="15112" y="1395"/>
                    <a:pt x="15212" y="1995"/>
                  </a:cubicBezTo>
                  <a:cubicBezTo>
                    <a:pt x="15279" y="2262"/>
                    <a:pt x="15445" y="2529"/>
                    <a:pt x="15412" y="2829"/>
                  </a:cubicBezTo>
                  <a:cubicBezTo>
                    <a:pt x="15412" y="3196"/>
                    <a:pt x="15078" y="3496"/>
                    <a:pt x="14745" y="3629"/>
                  </a:cubicBezTo>
                  <a:cubicBezTo>
                    <a:pt x="14272" y="3862"/>
                    <a:pt x="13786" y="3954"/>
                    <a:pt x="13292" y="3954"/>
                  </a:cubicBezTo>
                  <a:cubicBezTo>
                    <a:pt x="11725" y="3954"/>
                    <a:pt x="10071" y="3033"/>
                    <a:pt x="8474" y="2729"/>
                  </a:cubicBezTo>
                  <a:cubicBezTo>
                    <a:pt x="8100" y="2663"/>
                    <a:pt x="7722" y="2630"/>
                    <a:pt x="7345" y="2630"/>
                  </a:cubicBezTo>
                  <a:cubicBezTo>
                    <a:pt x="5632" y="2630"/>
                    <a:pt x="3927" y="3300"/>
                    <a:pt x="2670" y="4530"/>
                  </a:cubicBezTo>
                  <a:cubicBezTo>
                    <a:pt x="2767" y="4664"/>
                    <a:pt x="2901" y="4763"/>
                    <a:pt x="3048" y="4822"/>
                  </a:cubicBezTo>
                  <a:lnTo>
                    <a:pt x="3048" y="4822"/>
                  </a:lnTo>
                  <a:cubicBezTo>
                    <a:pt x="2196" y="5090"/>
                    <a:pt x="1476" y="5974"/>
                    <a:pt x="935" y="6798"/>
                  </a:cubicBezTo>
                  <a:cubicBezTo>
                    <a:pt x="468" y="7466"/>
                    <a:pt x="1" y="8199"/>
                    <a:pt x="34" y="9000"/>
                  </a:cubicBezTo>
                  <a:cubicBezTo>
                    <a:pt x="88" y="9677"/>
                    <a:pt x="648" y="10310"/>
                    <a:pt x="1232" y="10310"/>
                  </a:cubicBezTo>
                  <a:cubicBezTo>
                    <a:pt x="1367" y="10310"/>
                    <a:pt x="1504" y="10276"/>
                    <a:pt x="1635" y="10201"/>
                  </a:cubicBezTo>
                  <a:cubicBezTo>
                    <a:pt x="2052" y="9951"/>
                    <a:pt x="2446" y="9354"/>
                    <a:pt x="2835" y="9354"/>
                  </a:cubicBezTo>
                  <a:cubicBezTo>
                    <a:pt x="2914" y="9354"/>
                    <a:pt x="2992" y="9378"/>
                    <a:pt x="3070" y="9434"/>
                  </a:cubicBezTo>
                  <a:cubicBezTo>
                    <a:pt x="3237" y="9600"/>
                    <a:pt x="3270" y="9867"/>
                    <a:pt x="3370" y="10101"/>
                  </a:cubicBezTo>
                  <a:cubicBezTo>
                    <a:pt x="3592" y="10671"/>
                    <a:pt x="4205" y="10971"/>
                    <a:pt x="4780" y="10971"/>
                  </a:cubicBezTo>
                  <a:cubicBezTo>
                    <a:pt x="4811" y="10971"/>
                    <a:pt x="4841" y="10970"/>
                    <a:pt x="4871" y="10968"/>
                  </a:cubicBezTo>
                  <a:cubicBezTo>
                    <a:pt x="5472" y="10935"/>
                    <a:pt x="6039" y="10634"/>
                    <a:pt x="6606" y="10368"/>
                  </a:cubicBezTo>
                  <a:cubicBezTo>
                    <a:pt x="6761" y="10290"/>
                    <a:pt x="6916" y="10213"/>
                    <a:pt x="7071" y="10213"/>
                  </a:cubicBezTo>
                  <a:cubicBezTo>
                    <a:pt x="7116" y="10213"/>
                    <a:pt x="7161" y="10219"/>
                    <a:pt x="7206" y="10234"/>
                  </a:cubicBezTo>
                  <a:cubicBezTo>
                    <a:pt x="7573" y="10368"/>
                    <a:pt x="7640" y="10868"/>
                    <a:pt x="7640" y="11268"/>
                  </a:cubicBezTo>
                  <a:cubicBezTo>
                    <a:pt x="7673" y="12369"/>
                    <a:pt x="7940" y="13637"/>
                    <a:pt x="8874" y="14204"/>
                  </a:cubicBezTo>
                  <a:cubicBezTo>
                    <a:pt x="9228" y="14411"/>
                    <a:pt x="9608" y="14494"/>
                    <a:pt x="9999" y="14494"/>
                  </a:cubicBezTo>
                  <a:cubicBezTo>
                    <a:pt x="10677" y="14494"/>
                    <a:pt x="11387" y="14245"/>
                    <a:pt x="12043" y="13970"/>
                  </a:cubicBezTo>
                  <a:cubicBezTo>
                    <a:pt x="12710" y="13703"/>
                    <a:pt x="13477" y="13303"/>
                    <a:pt x="13511" y="12569"/>
                  </a:cubicBezTo>
                  <a:cubicBezTo>
                    <a:pt x="13577" y="11802"/>
                    <a:pt x="12743" y="11168"/>
                    <a:pt x="12877" y="10401"/>
                  </a:cubicBezTo>
                  <a:cubicBezTo>
                    <a:pt x="12972" y="9735"/>
                    <a:pt x="13700" y="9431"/>
                    <a:pt x="14344" y="9431"/>
                  </a:cubicBezTo>
                  <a:cubicBezTo>
                    <a:pt x="14378" y="9431"/>
                    <a:pt x="14411" y="9432"/>
                    <a:pt x="14445" y="9434"/>
                  </a:cubicBezTo>
                  <a:cubicBezTo>
                    <a:pt x="15946" y="9467"/>
                    <a:pt x="17347" y="10601"/>
                    <a:pt x="17780" y="12102"/>
                  </a:cubicBezTo>
                  <a:cubicBezTo>
                    <a:pt x="18014" y="12903"/>
                    <a:pt x="18014" y="13770"/>
                    <a:pt x="18381" y="14537"/>
                  </a:cubicBezTo>
                  <a:cubicBezTo>
                    <a:pt x="18848" y="15405"/>
                    <a:pt x="19848" y="15905"/>
                    <a:pt x="20782" y="15938"/>
                  </a:cubicBezTo>
                  <a:cubicBezTo>
                    <a:pt x="21750" y="15938"/>
                    <a:pt x="22684" y="15505"/>
                    <a:pt x="23451" y="14904"/>
                  </a:cubicBezTo>
                  <a:cubicBezTo>
                    <a:pt x="23833" y="14624"/>
                    <a:pt x="24157" y="14032"/>
                    <a:pt x="24036" y="13649"/>
                  </a:cubicBezTo>
                  <a:lnTo>
                    <a:pt x="24036" y="13649"/>
                  </a:lnTo>
                  <a:cubicBezTo>
                    <a:pt x="24577" y="14177"/>
                    <a:pt x="25310" y="14472"/>
                    <a:pt x="26046" y="14472"/>
                  </a:cubicBezTo>
                  <a:cubicBezTo>
                    <a:pt x="26329" y="14472"/>
                    <a:pt x="26613" y="14428"/>
                    <a:pt x="26887" y="14337"/>
                  </a:cubicBezTo>
                  <a:cubicBezTo>
                    <a:pt x="27954" y="14004"/>
                    <a:pt x="28822" y="12903"/>
                    <a:pt x="28888" y="11702"/>
                  </a:cubicBezTo>
                  <a:cubicBezTo>
                    <a:pt x="28922" y="11502"/>
                    <a:pt x="28922" y="11268"/>
                    <a:pt x="28988" y="11068"/>
                  </a:cubicBezTo>
                  <a:cubicBezTo>
                    <a:pt x="29116" y="10707"/>
                    <a:pt x="29472" y="10536"/>
                    <a:pt x="29852" y="10536"/>
                  </a:cubicBezTo>
                  <a:cubicBezTo>
                    <a:pt x="30070" y="10536"/>
                    <a:pt x="30295" y="10592"/>
                    <a:pt x="30489" y="10701"/>
                  </a:cubicBezTo>
                  <a:cubicBezTo>
                    <a:pt x="30990" y="10968"/>
                    <a:pt x="31323" y="11535"/>
                    <a:pt x="31657" y="12002"/>
                  </a:cubicBezTo>
                  <a:cubicBezTo>
                    <a:pt x="32457" y="13136"/>
                    <a:pt x="33525" y="14137"/>
                    <a:pt x="34859" y="14404"/>
                  </a:cubicBezTo>
                  <a:cubicBezTo>
                    <a:pt x="35081" y="14455"/>
                    <a:pt x="35309" y="14480"/>
                    <a:pt x="35539" y="14480"/>
                  </a:cubicBezTo>
                  <a:cubicBezTo>
                    <a:pt x="36654" y="14480"/>
                    <a:pt x="37786" y="13888"/>
                    <a:pt x="38228" y="12836"/>
                  </a:cubicBezTo>
                  <a:cubicBezTo>
                    <a:pt x="39663" y="12703"/>
                    <a:pt x="40730" y="10968"/>
                    <a:pt x="40230" y="9567"/>
                  </a:cubicBezTo>
                  <a:cubicBezTo>
                    <a:pt x="39892" y="8620"/>
                    <a:pt x="38914" y="8055"/>
                    <a:pt x="37966" y="8055"/>
                  </a:cubicBezTo>
                  <a:cubicBezTo>
                    <a:pt x="37783" y="8055"/>
                    <a:pt x="37602" y="8076"/>
                    <a:pt x="37426" y="8119"/>
                  </a:cubicBezTo>
                  <a:lnTo>
                    <a:pt x="37426" y="8119"/>
                  </a:lnTo>
                  <a:cubicBezTo>
                    <a:pt x="37558" y="7951"/>
                    <a:pt x="37653" y="7742"/>
                    <a:pt x="37695" y="7532"/>
                  </a:cubicBezTo>
                  <a:cubicBezTo>
                    <a:pt x="37761" y="7032"/>
                    <a:pt x="37628" y="6532"/>
                    <a:pt x="37461" y="6031"/>
                  </a:cubicBezTo>
                  <a:cubicBezTo>
                    <a:pt x="37228" y="5364"/>
                    <a:pt x="36994" y="4630"/>
                    <a:pt x="36427" y="4163"/>
                  </a:cubicBezTo>
                  <a:cubicBezTo>
                    <a:pt x="36045" y="3845"/>
                    <a:pt x="35579" y="3716"/>
                    <a:pt x="35091" y="3716"/>
                  </a:cubicBezTo>
                  <a:cubicBezTo>
                    <a:pt x="34557" y="3716"/>
                    <a:pt x="33997" y="3870"/>
                    <a:pt x="33492" y="4096"/>
                  </a:cubicBezTo>
                  <a:cubicBezTo>
                    <a:pt x="32524" y="4497"/>
                    <a:pt x="31657" y="5131"/>
                    <a:pt x="30656" y="5297"/>
                  </a:cubicBezTo>
                  <a:cubicBezTo>
                    <a:pt x="30438" y="5344"/>
                    <a:pt x="30247" y="5364"/>
                    <a:pt x="30078" y="5364"/>
                  </a:cubicBezTo>
                  <a:cubicBezTo>
                    <a:pt x="28901" y="5364"/>
                    <a:pt x="28732" y="4388"/>
                    <a:pt x="27187" y="4330"/>
                  </a:cubicBezTo>
                  <a:cubicBezTo>
                    <a:pt x="27085" y="4296"/>
                    <a:pt x="26992" y="4281"/>
                    <a:pt x="26906" y="4281"/>
                  </a:cubicBezTo>
                  <a:cubicBezTo>
                    <a:pt x="26239" y="4281"/>
                    <a:pt x="26013" y="5201"/>
                    <a:pt x="25186" y="5231"/>
                  </a:cubicBezTo>
                  <a:cubicBezTo>
                    <a:pt x="25146" y="5232"/>
                    <a:pt x="25105" y="5233"/>
                    <a:pt x="25065" y="5233"/>
                  </a:cubicBezTo>
                  <a:cubicBezTo>
                    <a:pt x="24129" y="5233"/>
                    <a:pt x="23105" y="4858"/>
                    <a:pt x="22817" y="3963"/>
                  </a:cubicBezTo>
                  <a:cubicBezTo>
                    <a:pt x="22617" y="3329"/>
                    <a:pt x="22817" y="2529"/>
                    <a:pt x="22350" y="2062"/>
                  </a:cubicBezTo>
                  <a:cubicBezTo>
                    <a:pt x="21983" y="1695"/>
                    <a:pt x="21383" y="1795"/>
                    <a:pt x="20849" y="1695"/>
                  </a:cubicBezTo>
                  <a:cubicBezTo>
                    <a:pt x="19982" y="1495"/>
                    <a:pt x="19381" y="694"/>
                    <a:pt x="18614" y="260"/>
                  </a:cubicBezTo>
                  <a:cubicBezTo>
                    <a:pt x="18251" y="86"/>
                    <a:pt x="17857" y="0"/>
                    <a:pt x="17463"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flipH="1">
              <a:off x="595872" y="1279089"/>
              <a:ext cx="1378506" cy="385040"/>
            </a:xfrm>
            <a:custGeom>
              <a:rect b="b" l="l" r="r" t="t"/>
              <a:pathLst>
                <a:path extrusionOk="0" h="9094" w="32558">
                  <a:moveTo>
                    <a:pt x="13951" y="1"/>
                  </a:moveTo>
                  <a:cubicBezTo>
                    <a:pt x="13542" y="1"/>
                    <a:pt x="13133" y="85"/>
                    <a:pt x="12776" y="254"/>
                  </a:cubicBezTo>
                  <a:cubicBezTo>
                    <a:pt x="12376" y="454"/>
                    <a:pt x="12076" y="788"/>
                    <a:pt x="12176" y="1155"/>
                  </a:cubicBezTo>
                  <a:cubicBezTo>
                    <a:pt x="12209" y="1321"/>
                    <a:pt x="12343" y="1455"/>
                    <a:pt x="12309" y="1622"/>
                  </a:cubicBezTo>
                  <a:cubicBezTo>
                    <a:pt x="12309" y="1822"/>
                    <a:pt x="12042" y="1989"/>
                    <a:pt x="11776" y="2089"/>
                  </a:cubicBezTo>
                  <a:cubicBezTo>
                    <a:pt x="11391" y="2228"/>
                    <a:pt x="10994" y="2283"/>
                    <a:pt x="10589" y="2283"/>
                  </a:cubicBezTo>
                  <a:cubicBezTo>
                    <a:pt x="9344" y="2283"/>
                    <a:pt x="8022" y="1764"/>
                    <a:pt x="6739" y="1588"/>
                  </a:cubicBezTo>
                  <a:cubicBezTo>
                    <a:pt x="6416" y="1542"/>
                    <a:pt x="6087" y="1519"/>
                    <a:pt x="5759" y="1519"/>
                  </a:cubicBezTo>
                  <a:cubicBezTo>
                    <a:pt x="4427" y="1519"/>
                    <a:pt x="3099" y="1893"/>
                    <a:pt x="2135" y="2589"/>
                  </a:cubicBezTo>
                  <a:cubicBezTo>
                    <a:pt x="2213" y="2666"/>
                    <a:pt x="2325" y="2724"/>
                    <a:pt x="2450" y="2757"/>
                  </a:cubicBezTo>
                  <a:lnTo>
                    <a:pt x="2450" y="2757"/>
                  </a:lnTo>
                  <a:cubicBezTo>
                    <a:pt x="1745" y="2909"/>
                    <a:pt x="1178" y="3420"/>
                    <a:pt x="734" y="3890"/>
                  </a:cubicBezTo>
                  <a:cubicBezTo>
                    <a:pt x="367" y="4257"/>
                    <a:pt x="1" y="4690"/>
                    <a:pt x="34" y="5157"/>
                  </a:cubicBezTo>
                  <a:cubicBezTo>
                    <a:pt x="61" y="5535"/>
                    <a:pt x="501" y="5890"/>
                    <a:pt x="968" y="5890"/>
                  </a:cubicBezTo>
                  <a:cubicBezTo>
                    <a:pt x="1079" y="5890"/>
                    <a:pt x="1192" y="5870"/>
                    <a:pt x="1301" y="5825"/>
                  </a:cubicBezTo>
                  <a:cubicBezTo>
                    <a:pt x="1633" y="5686"/>
                    <a:pt x="1942" y="5342"/>
                    <a:pt x="2247" y="5342"/>
                  </a:cubicBezTo>
                  <a:cubicBezTo>
                    <a:pt x="2310" y="5342"/>
                    <a:pt x="2373" y="5357"/>
                    <a:pt x="2436" y="5391"/>
                  </a:cubicBezTo>
                  <a:cubicBezTo>
                    <a:pt x="2569" y="5491"/>
                    <a:pt x="2602" y="5624"/>
                    <a:pt x="2669" y="5758"/>
                  </a:cubicBezTo>
                  <a:cubicBezTo>
                    <a:pt x="2869" y="6091"/>
                    <a:pt x="3403" y="6258"/>
                    <a:pt x="3870" y="6258"/>
                  </a:cubicBezTo>
                  <a:cubicBezTo>
                    <a:pt x="4370" y="6225"/>
                    <a:pt x="4837" y="6091"/>
                    <a:pt x="5271" y="5925"/>
                  </a:cubicBezTo>
                  <a:cubicBezTo>
                    <a:pt x="5393" y="5876"/>
                    <a:pt x="5515" y="5845"/>
                    <a:pt x="5637" y="5845"/>
                  </a:cubicBezTo>
                  <a:cubicBezTo>
                    <a:pt x="5682" y="5845"/>
                    <a:pt x="5727" y="5849"/>
                    <a:pt x="5771" y="5858"/>
                  </a:cubicBezTo>
                  <a:cubicBezTo>
                    <a:pt x="6038" y="5925"/>
                    <a:pt x="6105" y="6192"/>
                    <a:pt x="6105" y="6425"/>
                  </a:cubicBezTo>
                  <a:cubicBezTo>
                    <a:pt x="6105" y="7059"/>
                    <a:pt x="6338" y="7793"/>
                    <a:pt x="7072" y="8093"/>
                  </a:cubicBezTo>
                  <a:cubicBezTo>
                    <a:pt x="7364" y="8220"/>
                    <a:pt x="7685" y="8269"/>
                    <a:pt x="8016" y="8269"/>
                  </a:cubicBezTo>
                  <a:cubicBezTo>
                    <a:pt x="8556" y="8269"/>
                    <a:pt x="9124" y="8138"/>
                    <a:pt x="9641" y="7993"/>
                  </a:cubicBezTo>
                  <a:cubicBezTo>
                    <a:pt x="10141" y="7826"/>
                    <a:pt x="10775" y="7593"/>
                    <a:pt x="10808" y="7192"/>
                  </a:cubicBezTo>
                  <a:cubicBezTo>
                    <a:pt x="10842" y="6759"/>
                    <a:pt x="10174" y="6392"/>
                    <a:pt x="10275" y="5958"/>
                  </a:cubicBezTo>
                  <a:cubicBezTo>
                    <a:pt x="10367" y="5586"/>
                    <a:pt x="10920" y="5387"/>
                    <a:pt x="11426" y="5387"/>
                  </a:cubicBezTo>
                  <a:cubicBezTo>
                    <a:pt x="11465" y="5387"/>
                    <a:pt x="11504" y="5389"/>
                    <a:pt x="11542" y="5391"/>
                  </a:cubicBezTo>
                  <a:cubicBezTo>
                    <a:pt x="12743" y="5424"/>
                    <a:pt x="13877" y="6058"/>
                    <a:pt x="14211" y="6892"/>
                  </a:cubicBezTo>
                  <a:cubicBezTo>
                    <a:pt x="14411" y="7359"/>
                    <a:pt x="14377" y="7859"/>
                    <a:pt x="14711" y="8293"/>
                  </a:cubicBezTo>
                  <a:cubicBezTo>
                    <a:pt x="15078" y="8793"/>
                    <a:pt x="15845" y="9094"/>
                    <a:pt x="16612" y="9094"/>
                  </a:cubicBezTo>
                  <a:cubicBezTo>
                    <a:pt x="17380" y="9094"/>
                    <a:pt x="18147" y="8860"/>
                    <a:pt x="18747" y="8527"/>
                  </a:cubicBezTo>
                  <a:cubicBezTo>
                    <a:pt x="19052" y="8349"/>
                    <a:pt x="19318" y="8016"/>
                    <a:pt x="19222" y="7794"/>
                  </a:cubicBezTo>
                  <a:lnTo>
                    <a:pt x="19222" y="7794"/>
                  </a:lnTo>
                  <a:cubicBezTo>
                    <a:pt x="19652" y="8095"/>
                    <a:pt x="20249" y="8264"/>
                    <a:pt x="20839" y="8264"/>
                  </a:cubicBezTo>
                  <a:cubicBezTo>
                    <a:pt x="21057" y="8264"/>
                    <a:pt x="21275" y="8241"/>
                    <a:pt x="21483" y="8193"/>
                  </a:cubicBezTo>
                  <a:cubicBezTo>
                    <a:pt x="22350" y="7993"/>
                    <a:pt x="23050" y="7359"/>
                    <a:pt x="23117" y="6692"/>
                  </a:cubicBezTo>
                  <a:cubicBezTo>
                    <a:pt x="23117" y="6558"/>
                    <a:pt x="23117" y="6458"/>
                    <a:pt x="23184" y="6325"/>
                  </a:cubicBezTo>
                  <a:cubicBezTo>
                    <a:pt x="23291" y="6132"/>
                    <a:pt x="23591" y="6035"/>
                    <a:pt x="23898" y="6035"/>
                  </a:cubicBezTo>
                  <a:cubicBezTo>
                    <a:pt x="24069" y="6035"/>
                    <a:pt x="24242" y="6065"/>
                    <a:pt x="24385" y="6125"/>
                  </a:cubicBezTo>
                  <a:cubicBezTo>
                    <a:pt x="24785" y="6258"/>
                    <a:pt x="25052" y="6592"/>
                    <a:pt x="25319" y="6859"/>
                  </a:cubicBezTo>
                  <a:cubicBezTo>
                    <a:pt x="25952" y="7492"/>
                    <a:pt x="26820" y="8060"/>
                    <a:pt x="27887" y="8226"/>
                  </a:cubicBezTo>
                  <a:cubicBezTo>
                    <a:pt x="28062" y="8255"/>
                    <a:pt x="28244" y="8269"/>
                    <a:pt x="28425" y="8269"/>
                  </a:cubicBezTo>
                  <a:cubicBezTo>
                    <a:pt x="29317" y="8269"/>
                    <a:pt x="30229" y="7935"/>
                    <a:pt x="30589" y="7326"/>
                  </a:cubicBezTo>
                  <a:cubicBezTo>
                    <a:pt x="31723" y="7259"/>
                    <a:pt x="32557" y="6258"/>
                    <a:pt x="32157" y="5491"/>
                  </a:cubicBezTo>
                  <a:cubicBezTo>
                    <a:pt x="31908" y="4949"/>
                    <a:pt x="31125" y="4621"/>
                    <a:pt x="30365" y="4621"/>
                  </a:cubicBezTo>
                  <a:cubicBezTo>
                    <a:pt x="30207" y="4621"/>
                    <a:pt x="30049" y="4635"/>
                    <a:pt x="29898" y="4665"/>
                  </a:cubicBezTo>
                  <a:lnTo>
                    <a:pt x="29898" y="4665"/>
                  </a:lnTo>
                  <a:cubicBezTo>
                    <a:pt x="30011" y="4566"/>
                    <a:pt x="30093" y="4441"/>
                    <a:pt x="30122" y="4324"/>
                  </a:cubicBezTo>
                  <a:cubicBezTo>
                    <a:pt x="30189" y="4023"/>
                    <a:pt x="30089" y="3756"/>
                    <a:pt x="29955" y="3456"/>
                  </a:cubicBezTo>
                  <a:cubicBezTo>
                    <a:pt x="29788" y="3089"/>
                    <a:pt x="29588" y="2656"/>
                    <a:pt x="29155" y="2389"/>
                  </a:cubicBezTo>
                  <a:cubicBezTo>
                    <a:pt x="28839" y="2215"/>
                    <a:pt x="28464" y="2146"/>
                    <a:pt x="28076" y="2146"/>
                  </a:cubicBezTo>
                  <a:cubicBezTo>
                    <a:pt x="27642" y="2146"/>
                    <a:pt x="27191" y="2232"/>
                    <a:pt x="26786" y="2355"/>
                  </a:cubicBezTo>
                  <a:cubicBezTo>
                    <a:pt x="26019" y="2589"/>
                    <a:pt x="25319" y="2956"/>
                    <a:pt x="24485" y="3056"/>
                  </a:cubicBezTo>
                  <a:cubicBezTo>
                    <a:pt x="24321" y="3080"/>
                    <a:pt x="24177" y="3090"/>
                    <a:pt x="24049" y="3090"/>
                  </a:cubicBezTo>
                  <a:cubicBezTo>
                    <a:pt x="23104" y="3090"/>
                    <a:pt x="22983" y="2518"/>
                    <a:pt x="21749" y="2489"/>
                  </a:cubicBezTo>
                  <a:cubicBezTo>
                    <a:pt x="21668" y="2470"/>
                    <a:pt x="21594" y="2462"/>
                    <a:pt x="21525" y="2462"/>
                  </a:cubicBezTo>
                  <a:cubicBezTo>
                    <a:pt x="20978" y="2462"/>
                    <a:pt x="20797" y="2989"/>
                    <a:pt x="20115" y="2989"/>
                  </a:cubicBezTo>
                  <a:cubicBezTo>
                    <a:pt x="20061" y="2992"/>
                    <a:pt x="20006" y="2993"/>
                    <a:pt x="19952" y="2993"/>
                  </a:cubicBezTo>
                  <a:cubicBezTo>
                    <a:pt x="19229" y="2993"/>
                    <a:pt x="18464" y="2785"/>
                    <a:pt x="18247" y="2289"/>
                  </a:cubicBezTo>
                  <a:cubicBezTo>
                    <a:pt x="18080" y="1922"/>
                    <a:pt x="18247" y="1455"/>
                    <a:pt x="17880" y="1188"/>
                  </a:cubicBezTo>
                  <a:cubicBezTo>
                    <a:pt x="17546" y="988"/>
                    <a:pt x="17079" y="1055"/>
                    <a:pt x="16679" y="988"/>
                  </a:cubicBezTo>
                  <a:cubicBezTo>
                    <a:pt x="15979" y="854"/>
                    <a:pt x="15512" y="387"/>
                    <a:pt x="14878" y="154"/>
                  </a:cubicBezTo>
                  <a:cubicBezTo>
                    <a:pt x="14586" y="52"/>
                    <a:pt x="14269" y="1"/>
                    <a:pt x="13951"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flipH="1">
              <a:off x="190549" y="1528173"/>
              <a:ext cx="1395103" cy="668464"/>
            </a:xfrm>
            <a:custGeom>
              <a:rect b="b" l="l" r="r" t="t"/>
              <a:pathLst>
                <a:path extrusionOk="0" h="15788" w="32950">
                  <a:moveTo>
                    <a:pt x="10733" y="1"/>
                  </a:moveTo>
                  <a:cubicBezTo>
                    <a:pt x="9465" y="1"/>
                    <a:pt x="8215" y="899"/>
                    <a:pt x="7898" y="2610"/>
                  </a:cubicBezTo>
                  <a:lnTo>
                    <a:pt x="7936" y="2596"/>
                  </a:lnTo>
                  <a:lnTo>
                    <a:pt x="7936" y="2596"/>
                  </a:lnTo>
                  <a:cubicBezTo>
                    <a:pt x="7935" y="2601"/>
                    <a:pt x="7933" y="2605"/>
                    <a:pt x="7932" y="2610"/>
                  </a:cubicBezTo>
                  <a:cubicBezTo>
                    <a:pt x="7598" y="3578"/>
                    <a:pt x="7798" y="4645"/>
                    <a:pt x="7598" y="5646"/>
                  </a:cubicBezTo>
                  <a:cubicBezTo>
                    <a:pt x="6561" y="5153"/>
                    <a:pt x="5423" y="4781"/>
                    <a:pt x="4293" y="4781"/>
                  </a:cubicBezTo>
                  <a:cubicBezTo>
                    <a:pt x="3970" y="4781"/>
                    <a:pt x="3648" y="4812"/>
                    <a:pt x="3328" y="4878"/>
                  </a:cubicBezTo>
                  <a:cubicBezTo>
                    <a:pt x="1861" y="5179"/>
                    <a:pt x="493" y="6313"/>
                    <a:pt x="260" y="7847"/>
                  </a:cubicBezTo>
                  <a:cubicBezTo>
                    <a:pt x="0" y="9307"/>
                    <a:pt x="1128" y="10987"/>
                    <a:pt x="2540" y="10987"/>
                  </a:cubicBezTo>
                  <a:cubicBezTo>
                    <a:pt x="2580" y="10987"/>
                    <a:pt x="2621" y="10986"/>
                    <a:pt x="2661" y="10983"/>
                  </a:cubicBezTo>
                  <a:cubicBezTo>
                    <a:pt x="3529" y="10949"/>
                    <a:pt x="4329" y="10349"/>
                    <a:pt x="5196" y="10282"/>
                  </a:cubicBezTo>
                  <a:cubicBezTo>
                    <a:pt x="6231" y="12717"/>
                    <a:pt x="8666" y="14419"/>
                    <a:pt x="11201" y="14519"/>
                  </a:cubicBezTo>
                  <a:cubicBezTo>
                    <a:pt x="11835" y="14552"/>
                    <a:pt x="12502" y="14485"/>
                    <a:pt x="13135" y="14686"/>
                  </a:cubicBezTo>
                  <a:cubicBezTo>
                    <a:pt x="14063" y="14955"/>
                    <a:pt x="14910" y="15788"/>
                    <a:pt x="15821" y="15788"/>
                  </a:cubicBezTo>
                  <a:cubicBezTo>
                    <a:pt x="15926" y="15788"/>
                    <a:pt x="16031" y="15777"/>
                    <a:pt x="16138" y="15753"/>
                  </a:cubicBezTo>
                  <a:cubicBezTo>
                    <a:pt x="17605" y="15419"/>
                    <a:pt x="17739" y="13218"/>
                    <a:pt x="18840" y="12150"/>
                  </a:cubicBezTo>
                  <a:cubicBezTo>
                    <a:pt x="19260" y="11749"/>
                    <a:pt x="19829" y="11537"/>
                    <a:pt x="20396" y="11537"/>
                  </a:cubicBezTo>
                  <a:cubicBezTo>
                    <a:pt x="20865" y="11537"/>
                    <a:pt x="21331" y="11682"/>
                    <a:pt x="21708" y="11984"/>
                  </a:cubicBezTo>
                  <a:cubicBezTo>
                    <a:pt x="22976" y="12951"/>
                    <a:pt x="23276" y="15286"/>
                    <a:pt x="24844" y="15486"/>
                  </a:cubicBezTo>
                  <a:cubicBezTo>
                    <a:pt x="24903" y="15493"/>
                    <a:pt x="24961" y="15497"/>
                    <a:pt x="25019" y="15497"/>
                  </a:cubicBezTo>
                  <a:cubicBezTo>
                    <a:pt x="25750" y="15497"/>
                    <a:pt x="26403" y="14929"/>
                    <a:pt x="26712" y="14219"/>
                  </a:cubicBezTo>
                  <a:cubicBezTo>
                    <a:pt x="27012" y="13451"/>
                    <a:pt x="26945" y="12551"/>
                    <a:pt x="26712" y="11783"/>
                  </a:cubicBezTo>
                  <a:lnTo>
                    <a:pt x="26712" y="11783"/>
                  </a:lnTo>
                  <a:cubicBezTo>
                    <a:pt x="27238" y="11912"/>
                    <a:pt x="27779" y="11976"/>
                    <a:pt x="28321" y="11976"/>
                  </a:cubicBezTo>
                  <a:cubicBezTo>
                    <a:pt x="29189" y="11976"/>
                    <a:pt x="30060" y="11812"/>
                    <a:pt x="30881" y="11483"/>
                  </a:cubicBezTo>
                  <a:cubicBezTo>
                    <a:pt x="31100" y="11384"/>
                    <a:pt x="31342" y="11190"/>
                    <a:pt x="31446" y="10979"/>
                  </a:cubicBezTo>
                  <a:lnTo>
                    <a:pt x="31446" y="10979"/>
                  </a:lnTo>
                  <a:cubicBezTo>
                    <a:pt x="31512" y="11045"/>
                    <a:pt x="31600" y="11090"/>
                    <a:pt x="31688" y="11090"/>
                  </a:cubicBezTo>
                  <a:cubicBezTo>
                    <a:pt x="31708" y="11090"/>
                    <a:pt x="31729" y="11088"/>
                    <a:pt x="31749" y="11083"/>
                  </a:cubicBezTo>
                  <a:cubicBezTo>
                    <a:pt x="32049" y="11050"/>
                    <a:pt x="32182" y="10749"/>
                    <a:pt x="32282" y="10449"/>
                  </a:cubicBezTo>
                  <a:cubicBezTo>
                    <a:pt x="32950" y="8481"/>
                    <a:pt x="32049" y="6013"/>
                    <a:pt x="30214" y="5279"/>
                  </a:cubicBezTo>
                  <a:cubicBezTo>
                    <a:pt x="29881" y="5148"/>
                    <a:pt x="29532" y="5087"/>
                    <a:pt x="29181" y="5087"/>
                  </a:cubicBezTo>
                  <a:cubicBezTo>
                    <a:pt x="27564" y="5087"/>
                    <a:pt x="25933" y="6381"/>
                    <a:pt x="25878" y="8081"/>
                  </a:cubicBezTo>
                  <a:cubicBezTo>
                    <a:pt x="23676" y="7180"/>
                    <a:pt x="21208" y="6013"/>
                    <a:pt x="20441" y="3678"/>
                  </a:cubicBezTo>
                  <a:cubicBezTo>
                    <a:pt x="20241" y="3077"/>
                    <a:pt x="20140" y="2377"/>
                    <a:pt x="19607" y="2043"/>
                  </a:cubicBezTo>
                  <a:cubicBezTo>
                    <a:pt x="19307" y="1843"/>
                    <a:pt x="18973" y="1843"/>
                    <a:pt x="18606" y="1843"/>
                  </a:cubicBezTo>
                  <a:cubicBezTo>
                    <a:pt x="17472" y="1876"/>
                    <a:pt x="16371" y="2143"/>
                    <a:pt x="15304" y="2610"/>
                  </a:cubicBezTo>
                  <a:cubicBezTo>
                    <a:pt x="15136" y="2706"/>
                    <a:pt x="14952" y="2784"/>
                    <a:pt x="14763" y="2784"/>
                  </a:cubicBezTo>
                  <a:cubicBezTo>
                    <a:pt x="14688" y="2784"/>
                    <a:pt x="14612" y="2772"/>
                    <a:pt x="14536" y="2744"/>
                  </a:cubicBezTo>
                  <a:cubicBezTo>
                    <a:pt x="14336" y="2677"/>
                    <a:pt x="14236" y="2443"/>
                    <a:pt x="14103" y="2243"/>
                  </a:cubicBezTo>
                  <a:cubicBezTo>
                    <a:pt x="13402" y="1076"/>
                    <a:pt x="12235" y="108"/>
                    <a:pt x="10934" y="8"/>
                  </a:cubicBezTo>
                  <a:cubicBezTo>
                    <a:pt x="10867" y="3"/>
                    <a:pt x="10800" y="1"/>
                    <a:pt x="1073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flipH="1">
              <a:off x="330355" y="1603115"/>
              <a:ext cx="1116929" cy="379663"/>
            </a:xfrm>
            <a:custGeom>
              <a:rect b="b" l="l" r="r" t="t"/>
              <a:pathLst>
                <a:path extrusionOk="0" h="8967" w="26380">
                  <a:moveTo>
                    <a:pt x="8550" y="0"/>
                  </a:moveTo>
                  <a:cubicBezTo>
                    <a:pt x="7596" y="0"/>
                    <a:pt x="6631" y="477"/>
                    <a:pt x="6351" y="1404"/>
                  </a:cubicBezTo>
                  <a:lnTo>
                    <a:pt x="6351" y="1404"/>
                  </a:lnTo>
                  <a:cubicBezTo>
                    <a:pt x="6344" y="1416"/>
                    <a:pt x="6338" y="1428"/>
                    <a:pt x="6332" y="1441"/>
                  </a:cubicBezTo>
                  <a:cubicBezTo>
                    <a:pt x="6065" y="2008"/>
                    <a:pt x="6232" y="2608"/>
                    <a:pt x="6065" y="3175"/>
                  </a:cubicBezTo>
                  <a:cubicBezTo>
                    <a:pt x="5238" y="2891"/>
                    <a:pt x="4331" y="2687"/>
                    <a:pt x="3437" y="2687"/>
                  </a:cubicBezTo>
                  <a:cubicBezTo>
                    <a:pt x="3177" y="2687"/>
                    <a:pt x="2918" y="2704"/>
                    <a:pt x="2662" y="2742"/>
                  </a:cubicBezTo>
                  <a:cubicBezTo>
                    <a:pt x="1495" y="2908"/>
                    <a:pt x="394" y="3575"/>
                    <a:pt x="194" y="4443"/>
                  </a:cubicBezTo>
                  <a:cubicBezTo>
                    <a:pt x="0" y="5282"/>
                    <a:pt x="899" y="6214"/>
                    <a:pt x="2014" y="6214"/>
                  </a:cubicBezTo>
                  <a:cubicBezTo>
                    <a:pt x="2052" y="6214"/>
                    <a:pt x="2090" y="6213"/>
                    <a:pt x="2129" y="6211"/>
                  </a:cubicBezTo>
                  <a:cubicBezTo>
                    <a:pt x="2829" y="6211"/>
                    <a:pt x="3463" y="5844"/>
                    <a:pt x="4163" y="5844"/>
                  </a:cubicBezTo>
                  <a:cubicBezTo>
                    <a:pt x="4997" y="7211"/>
                    <a:pt x="6932" y="8179"/>
                    <a:pt x="8967" y="8245"/>
                  </a:cubicBezTo>
                  <a:cubicBezTo>
                    <a:pt x="9167" y="8245"/>
                    <a:pt x="9372" y="8240"/>
                    <a:pt x="9579" y="8240"/>
                  </a:cubicBezTo>
                  <a:cubicBezTo>
                    <a:pt x="9889" y="8240"/>
                    <a:pt x="10201" y="8252"/>
                    <a:pt x="10501" y="8312"/>
                  </a:cubicBezTo>
                  <a:cubicBezTo>
                    <a:pt x="11249" y="8492"/>
                    <a:pt x="11916" y="8966"/>
                    <a:pt x="12671" y="8966"/>
                  </a:cubicBezTo>
                  <a:cubicBezTo>
                    <a:pt x="12758" y="8966"/>
                    <a:pt x="12847" y="8960"/>
                    <a:pt x="12936" y="8946"/>
                  </a:cubicBezTo>
                  <a:cubicBezTo>
                    <a:pt x="14104" y="8746"/>
                    <a:pt x="14204" y="7512"/>
                    <a:pt x="15071" y="6878"/>
                  </a:cubicBezTo>
                  <a:cubicBezTo>
                    <a:pt x="15396" y="6661"/>
                    <a:pt x="15848" y="6542"/>
                    <a:pt x="16301" y="6542"/>
                  </a:cubicBezTo>
                  <a:cubicBezTo>
                    <a:pt x="16684" y="6542"/>
                    <a:pt x="17067" y="6628"/>
                    <a:pt x="17373" y="6811"/>
                  </a:cubicBezTo>
                  <a:cubicBezTo>
                    <a:pt x="18374" y="7345"/>
                    <a:pt x="18640" y="8679"/>
                    <a:pt x="19875" y="8779"/>
                  </a:cubicBezTo>
                  <a:cubicBezTo>
                    <a:pt x="19929" y="8785"/>
                    <a:pt x="19984" y="8788"/>
                    <a:pt x="20037" y="8788"/>
                  </a:cubicBezTo>
                  <a:cubicBezTo>
                    <a:pt x="20609" y="8788"/>
                    <a:pt x="21129" y="8475"/>
                    <a:pt x="21342" y="8079"/>
                  </a:cubicBezTo>
                  <a:cubicBezTo>
                    <a:pt x="21609" y="7645"/>
                    <a:pt x="21542" y="7111"/>
                    <a:pt x="21376" y="6678"/>
                  </a:cubicBezTo>
                  <a:lnTo>
                    <a:pt x="21376" y="6678"/>
                  </a:lnTo>
                  <a:cubicBezTo>
                    <a:pt x="21799" y="6755"/>
                    <a:pt x="22231" y="6792"/>
                    <a:pt x="22665" y="6792"/>
                  </a:cubicBezTo>
                  <a:cubicBezTo>
                    <a:pt x="23359" y="6792"/>
                    <a:pt x="24054" y="6696"/>
                    <a:pt x="24711" y="6511"/>
                  </a:cubicBezTo>
                  <a:cubicBezTo>
                    <a:pt x="24883" y="6454"/>
                    <a:pt x="25064" y="6354"/>
                    <a:pt x="25152" y="6241"/>
                  </a:cubicBezTo>
                  <a:lnTo>
                    <a:pt x="25152" y="6241"/>
                  </a:lnTo>
                  <a:cubicBezTo>
                    <a:pt x="25208" y="6284"/>
                    <a:pt x="25285" y="6314"/>
                    <a:pt x="25366" y="6314"/>
                  </a:cubicBezTo>
                  <a:cubicBezTo>
                    <a:pt x="25381" y="6314"/>
                    <a:pt x="25397" y="6313"/>
                    <a:pt x="25412" y="6311"/>
                  </a:cubicBezTo>
                  <a:cubicBezTo>
                    <a:pt x="25645" y="6277"/>
                    <a:pt x="25745" y="6077"/>
                    <a:pt x="25846" y="5944"/>
                  </a:cubicBezTo>
                  <a:cubicBezTo>
                    <a:pt x="26379" y="4810"/>
                    <a:pt x="25645" y="3409"/>
                    <a:pt x="24178" y="2975"/>
                  </a:cubicBezTo>
                  <a:cubicBezTo>
                    <a:pt x="23909" y="2897"/>
                    <a:pt x="23628" y="2861"/>
                    <a:pt x="23346" y="2861"/>
                  </a:cubicBezTo>
                  <a:cubicBezTo>
                    <a:pt x="22055" y="2861"/>
                    <a:pt x="20763" y="3618"/>
                    <a:pt x="20709" y="4576"/>
                  </a:cubicBezTo>
                  <a:cubicBezTo>
                    <a:pt x="18941" y="4076"/>
                    <a:pt x="16973" y="3409"/>
                    <a:pt x="16372" y="2074"/>
                  </a:cubicBezTo>
                  <a:cubicBezTo>
                    <a:pt x="16205" y="1741"/>
                    <a:pt x="16105" y="1341"/>
                    <a:pt x="15705" y="1140"/>
                  </a:cubicBezTo>
                  <a:cubicBezTo>
                    <a:pt x="15471" y="1040"/>
                    <a:pt x="15171" y="1040"/>
                    <a:pt x="14904" y="1040"/>
                  </a:cubicBezTo>
                  <a:cubicBezTo>
                    <a:pt x="14004" y="1040"/>
                    <a:pt x="13103" y="1207"/>
                    <a:pt x="12269" y="1474"/>
                  </a:cubicBezTo>
                  <a:cubicBezTo>
                    <a:pt x="12128" y="1521"/>
                    <a:pt x="11969" y="1568"/>
                    <a:pt x="11818" y="1568"/>
                  </a:cubicBezTo>
                  <a:cubicBezTo>
                    <a:pt x="11756" y="1568"/>
                    <a:pt x="11694" y="1560"/>
                    <a:pt x="11635" y="1541"/>
                  </a:cubicBezTo>
                  <a:cubicBezTo>
                    <a:pt x="11469" y="1507"/>
                    <a:pt x="11369" y="1374"/>
                    <a:pt x="11302" y="1274"/>
                  </a:cubicBezTo>
                  <a:cubicBezTo>
                    <a:pt x="10735" y="573"/>
                    <a:pt x="9801" y="40"/>
                    <a:pt x="8733" y="6"/>
                  </a:cubicBezTo>
                  <a:cubicBezTo>
                    <a:pt x="8672" y="2"/>
                    <a:pt x="8611" y="0"/>
                    <a:pt x="8550"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flipH="1">
              <a:off x="1354312" y="2090995"/>
              <a:ext cx="1317748" cy="893162"/>
            </a:xfrm>
            <a:custGeom>
              <a:rect b="b" l="l" r="r" t="t"/>
              <a:pathLst>
                <a:path extrusionOk="0" h="21095" w="31123">
                  <a:moveTo>
                    <a:pt x="11362" y="0"/>
                  </a:moveTo>
                  <a:cubicBezTo>
                    <a:pt x="11200" y="0"/>
                    <a:pt x="11037" y="8"/>
                    <a:pt x="10875" y="25"/>
                  </a:cubicBezTo>
                  <a:cubicBezTo>
                    <a:pt x="9641" y="151"/>
                    <a:pt x="8427" y="865"/>
                    <a:pt x="7791" y="1939"/>
                  </a:cubicBezTo>
                  <a:lnTo>
                    <a:pt x="7791" y="1939"/>
                  </a:lnTo>
                  <a:cubicBezTo>
                    <a:pt x="6759" y="2101"/>
                    <a:pt x="5729" y="2264"/>
                    <a:pt x="4703" y="2427"/>
                  </a:cubicBezTo>
                  <a:cubicBezTo>
                    <a:pt x="4470" y="2493"/>
                    <a:pt x="4203" y="2527"/>
                    <a:pt x="4003" y="2627"/>
                  </a:cubicBezTo>
                  <a:cubicBezTo>
                    <a:pt x="3736" y="2794"/>
                    <a:pt x="3536" y="3060"/>
                    <a:pt x="3369" y="3327"/>
                  </a:cubicBezTo>
                  <a:cubicBezTo>
                    <a:pt x="2802" y="4228"/>
                    <a:pt x="2502" y="5362"/>
                    <a:pt x="2802" y="6363"/>
                  </a:cubicBezTo>
                  <a:cubicBezTo>
                    <a:pt x="3071" y="7289"/>
                    <a:pt x="3929" y="8028"/>
                    <a:pt x="4800" y="8028"/>
                  </a:cubicBezTo>
                  <a:cubicBezTo>
                    <a:pt x="4902" y="8028"/>
                    <a:pt x="5003" y="8018"/>
                    <a:pt x="5104" y="7997"/>
                  </a:cubicBezTo>
                  <a:lnTo>
                    <a:pt x="5104" y="7997"/>
                  </a:lnTo>
                  <a:cubicBezTo>
                    <a:pt x="4203" y="9365"/>
                    <a:pt x="2835" y="10366"/>
                    <a:pt x="1301" y="10766"/>
                  </a:cubicBezTo>
                  <a:cubicBezTo>
                    <a:pt x="901" y="10899"/>
                    <a:pt x="400" y="10999"/>
                    <a:pt x="200" y="11366"/>
                  </a:cubicBezTo>
                  <a:cubicBezTo>
                    <a:pt x="0" y="11667"/>
                    <a:pt x="67" y="12067"/>
                    <a:pt x="100" y="12434"/>
                  </a:cubicBezTo>
                  <a:cubicBezTo>
                    <a:pt x="300" y="13635"/>
                    <a:pt x="767" y="15036"/>
                    <a:pt x="1868" y="15302"/>
                  </a:cubicBezTo>
                  <a:cubicBezTo>
                    <a:pt x="1997" y="15335"/>
                    <a:pt x="2124" y="15350"/>
                    <a:pt x="2249" y="15350"/>
                  </a:cubicBezTo>
                  <a:cubicBezTo>
                    <a:pt x="3285" y="15350"/>
                    <a:pt x="4181" y="14323"/>
                    <a:pt x="5104" y="13668"/>
                  </a:cubicBezTo>
                  <a:cubicBezTo>
                    <a:pt x="5358" y="13492"/>
                    <a:pt x="5692" y="13351"/>
                    <a:pt x="5992" y="13351"/>
                  </a:cubicBezTo>
                  <a:cubicBezTo>
                    <a:pt x="6204" y="13351"/>
                    <a:pt x="6400" y="13422"/>
                    <a:pt x="6538" y="13601"/>
                  </a:cubicBezTo>
                  <a:cubicBezTo>
                    <a:pt x="6772" y="13835"/>
                    <a:pt x="6772" y="14202"/>
                    <a:pt x="6772" y="14502"/>
                  </a:cubicBezTo>
                  <a:lnTo>
                    <a:pt x="6772" y="19038"/>
                  </a:lnTo>
                  <a:cubicBezTo>
                    <a:pt x="6772" y="19806"/>
                    <a:pt x="6905" y="20773"/>
                    <a:pt x="7606" y="21040"/>
                  </a:cubicBezTo>
                  <a:cubicBezTo>
                    <a:pt x="7710" y="21078"/>
                    <a:pt x="7818" y="21094"/>
                    <a:pt x="7927" y="21094"/>
                  </a:cubicBezTo>
                  <a:cubicBezTo>
                    <a:pt x="8201" y="21094"/>
                    <a:pt x="8487" y="20992"/>
                    <a:pt x="8773" y="20873"/>
                  </a:cubicBezTo>
                  <a:cubicBezTo>
                    <a:pt x="9840" y="20473"/>
                    <a:pt x="10875" y="20006"/>
                    <a:pt x="11875" y="19439"/>
                  </a:cubicBezTo>
                  <a:cubicBezTo>
                    <a:pt x="12142" y="19305"/>
                    <a:pt x="12376" y="19172"/>
                    <a:pt x="12576" y="18938"/>
                  </a:cubicBezTo>
                  <a:cubicBezTo>
                    <a:pt x="13410" y="17904"/>
                    <a:pt x="11975" y="16236"/>
                    <a:pt x="12509" y="15002"/>
                  </a:cubicBezTo>
                  <a:cubicBezTo>
                    <a:pt x="12749" y="14420"/>
                    <a:pt x="13297" y="14180"/>
                    <a:pt x="13904" y="14180"/>
                  </a:cubicBezTo>
                  <a:cubicBezTo>
                    <a:pt x="14479" y="14180"/>
                    <a:pt x="15107" y="14395"/>
                    <a:pt x="15578" y="14735"/>
                  </a:cubicBezTo>
                  <a:cubicBezTo>
                    <a:pt x="16545" y="15436"/>
                    <a:pt x="17346" y="16503"/>
                    <a:pt x="18513" y="16770"/>
                  </a:cubicBezTo>
                  <a:cubicBezTo>
                    <a:pt x="18680" y="16807"/>
                    <a:pt x="18848" y="16824"/>
                    <a:pt x="19016" y="16824"/>
                  </a:cubicBezTo>
                  <a:cubicBezTo>
                    <a:pt x="19921" y="16824"/>
                    <a:pt x="20828" y="16332"/>
                    <a:pt x="21616" y="15769"/>
                  </a:cubicBezTo>
                  <a:cubicBezTo>
                    <a:pt x="22116" y="15436"/>
                    <a:pt x="22616" y="15002"/>
                    <a:pt x="22783" y="14402"/>
                  </a:cubicBezTo>
                  <a:cubicBezTo>
                    <a:pt x="22911" y="13826"/>
                    <a:pt x="22548" y="13097"/>
                    <a:pt x="22018" y="13097"/>
                  </a:cubicBezTo>
                  <a:cubicBezTo>
                    <a:pt x="21995" y="13097"/>
                    <a:pt x="21972" y="13098"/>
                    <a:pt x="21949" y="13101"/>
                  </a:cubicBezTo>
                  <a:cubicBezTo>
                    <a:pt x="22205" y="12525"/>
                    <a:pt x="22801" y="12277"/>
                    <a:pt x="23416" y="12277"/>
                  </a:cubicBezTo>
                  <a:cubicBezTo>
                    <a:pt x="23763" y="12277"/>
                    <a:pt x="24117" y="12356"/>
                    <a:pt x="24418" y="12500"/>
                  </a:cubicBezTo>
                  <a:cubicBezTo>
                    <a:pt x="25251" y="12934"/>
                    <a:pt x="25852" y="13735"/>
                    <a:pt x="26519" y="14435"/>
                  </a:cubicBezTo>
                  <a:cubicBezTo>
                    <a:pt x="27137" y="15084"/>
                    <a:pt x="27927" y="15647"/>
                    <a:pt x="28782" y="15647"/>
                  </a:cubicBezTo>
                  <a:cubicBezTo>
                    <a:pt x="28850" y="15647"/>
                    <a:pt x="28919" y="15643"/>
                    <a:pt x="28987" y="15636"/>
                  </a:cubicBezTo>
                  <a:cubicBezTo>
                    <a:pt x="30355" y="15469"/>
                    <a:pt x="31122" y="13701"/>
                    <a:pt x="30822" y="12267"/>
                  </a:cubicBezTo>
                  <a:cubicBezTo>
                    <a:pt x="30522" y="10833"/>
                    <a:pt x="29488" y="9698"/>
                    <a:pt x="28487" y="8664"/>
                  </a:cubicBezTo>
                  <a:lnTo>
                    <a:pt x="28487" y="8664"/>
                  </a:lnTo>
                  <a:cubicBezTo>
                    <a:pt x="28512" y="8666"/>
                    <a:pt x="28536" y="8666"/>
                    <a:pt x="28560" y="8666"/>
                  </a:cubicBezTo>
                  <a:cubicBezTo>
                    <a:pt x="29753" y="8666"/>
                    <a:pt x="30513" y="7073"/>
                    <a:pt x="30088" y="5929"/>
                  </a:cubicBezTo>
                  <a:cubicBezTo>
                    <a:pt x="29655" y="4728"/>
                    <a:pt x="28454" y="4028"/>
                    <a:pt x="27253" y="3861"/>
                  </a:cubicBezTo>
                  <a:cubicBezTo>
                    <a:pt x="26963" y="3813"/>
                    <a:pt x="26671" y="3790"/>
                    <a:pt x="26379" y="3790"/>
                  </a:cubicBezTo>
                  <a:cubicBezTo>
                    <a:pt x="24619" y="3790"/>
                    <a:pt x="22865" y="4632"/>
                    <a:pt x="21749" y="6063"/>
                  </a:cubicBezTo>
                  <a:cubicBezTo>
                    <a:pt x="21482" y="6429"/>
                    <a:pt x="21215" y="6830"/>
                    <a:pt x="20782" y="6963"/>
                  </a:cubicBezTo>
                  <a:cubicBezTo>
                    <a:pt x="20698" y="6986"/>
                    <a:pt x="20614" y="6996"/>
                    <a:pt x="20530" y="6996"/>
                  </a:cubicBezTo>
                  <a:cubicBezTo>
                    <a:pt x="20116" y="6996"/>
                    <a:pt x="19714" y="6746"/>
                    <a:pt x="19381" y="6496"/>
                  </a:cubicBezTo>
                  <a:cubicBezTo>
                    <a:pt x="18080" y="5629"/>
                    <a:pt x="16879" y="4595"/>
                    <a:pt x="15778" y="3461"/>
                  </a:cubicBezTo>
                  <a:cubicBezTo>
                    <a:pt x="16178" y="3427"/>
                    <a:pt x="16412" y="2894"/>
                    <a:pt x="16278" y="2460"/>
                  </a:cubicBezTo>
                  <a:cubicBezTo>
                    <a:pt x="16178" y="2060"/>
                    <a:pt x="15811" y="1759"/>
                    <a:pt x="15478" y="1526"/>
                  </a:cubicBezTo>
                  <a:cubicBezTo>
                    <a:pt x="14246" y="655"/>
                    <a:pt x="12826" y="0"/>
                    <a:pt x="1136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0"/>
            <p:cNvSpPr/>
            <p:nvPr/>
          </p:nvSpPr>
          <p:spPr>
            <a:xfrm flipH="1">
              <a:off x="1485650" y="2212849"/>
              <a:ext cx="1055070" cy="508842"/>
            </a:xfrm>
            <a:custGeom>
              <a:rect b="b" l="l" r="r" t="t"/>
              <a:pathLst>
                <a:path extrusionOk="0" h="12018" w="24919">
                  <a:moveTo>
                    <a:pt x="9112" y="0"/>
                  </a:moveTo>
                  <a:cubicBezTo>
                    <a:pt x="8977" y="0"/>
                    <a:pt x="8842" y="5"/>
                    <a:pt x="8707" y="16"/>
                  </a:cubicBezTo>
                  <a:cubicBezTo>
                    <a:pt x="7743" y="90"/>
                    <a:pt x="6798" y="493"/>
                    <a:pt x="6278" y="1090"/>
                  </a:cubicBezTo>
                  <a:lnTo>
                    <a:pt x="6278" y="1090"/>
                  </a:lnTo>
                  <a:cubicBezTo>
                    <a:pt x="5442" y="1185"/>
                    <a:pt x="4606" y="1282"/>
                    <a:pt x="3770" y="1383"/>
                  </a:cubicBezTo>
                  <a:cubicBezTo>
                    <a:pt x="3570" y="1383"/>
                    <a:pt x="3369" y="1417"/>
                    <a:pt x="3203" y="1483"/>
                  </a:cubicBezTo>
                  <a:cubicBezTo>
                    <a:pt x="2969" y="1583"/>
                    <a:pt x="2802" y="1717"/>
                    <a:pt x="2669" y="1884"/>
                  </a:cubicBezTo>
                  <a:cubicBezTo>
                    <a:pt x="2235" y="2417"/>
                    <a:pt x="2002" y="3051"/>
                    <a:pt x="2235" y="3618"/>
                  </a:cubicBezTo>
                  <a:cubicBezTo>
                    <a:pt x="2447" y="4133"/>
                    <a:pt x="3155" y="4566"/>
                    <a:pt x="3883" y="4566"/>
                  </a:cubicBezTo>
                  <a:cubicBezTo>
                    <a:pt x="3956" y="4566"/>
                    <a:pt x="4030" y="4561"/>
                    <a:pt x="4103" y="4552"/>
                  </a:cubicBezTo>
                  <a:lnTo>
                    <a:pt x="4103" y="4552"/>
                  </a:lnTo>
                  <a:cubicBezTo>
                    <a:pt x="3369" y="5319"/>
                    <a:pt x="2269" y="5886"/>
                    <a:pt x="1034" y="6120"/>
                  </a:cubicBezTo>
                  <a:cubicBezTo>
                    <a:pt x="701" y="6187"/>
                    <a:pt x="334" y="6253"/>
                    <a:pt x="134" y="6454"/>
                  </a:cubicBezTo>
                  <a:cubicBezTo>
                    <a:pt x="0" y="6654"/>
                    <a:pt x="34" y="6887"/>
                    <a:pt x="100" y="7087"/>
                  </a:cubicBezTo>
                  <a:cubicBezTo>
                    <a:pt x="234" y="7754"/>
                    <a:pt x="601" y="8555"/>
                    <a:pt x="1501" y="8722"/>
                  </a:cubicBezTo>
                  <a:cubicBezTo>
                    <a:pt x="1601" y="8739"/>
                    <a:pt x="1699" y="8747"/>
                    <a:pt x="1795" y="8747"/>
                  </a:cubicBezTo>
                  <a:cubicBezTo>
                    <a:pt x="2628" y="8747"/>
                    <a:pt x="3322" y="8147"/>
                    <a:pt x="4070" y="7788"/>
                  </a:cubicBezTo>
                  <a:cubicBezTo>
                    <a:pt x="4286" y="7690"/>
                    <a:pt x="4549" y="7603"/>
                    <a:pt x="4789" y="7603"/>
                  </a:cubicBezTo>
                  <a:cubicBezTo>
                    <a:pt x="4957" y="7603"/>
                    <a:pt x="5114" y="7645"/>
                    <a:pt x="5237" y="7754"/>
                  </a:cubicBezTo>
                  <a:cubicBezTo>
                    <a:pt x="5404" y="7888"/>
                    <a:pt x="5404" y="8088"/>
                    <a:pt x="5404" y="8255"/>
                  </a:cubicBezTo>
                  <a:cubicBezTo>
                    <a:pt x="5404" y="9122"/>
                    <a:pt x="5404" y="9989"/>
                    <a:pt x="5404" y="10857"/>
                  </a:cubicBezTo>
                  <a:cubicBezTo>
                    <a:pt x="5404" y="11290"/>
                    <a:pt x="5504" y="11824"/>
                    <a:pt x="6071" y="11991"/>
                  </a:cubicBezTo>
                  <a:cubicBezTo>
                    <a:pt x="6155" y="12009"/>
                    <a:pt x="6242" y="12018"/>
                    <a:pt x="6329" y="12018"/>
                  </a:cubicBezTo>
                  <a:cubicBezTo>
                    <a:pt x="6555" y="12018"/>
                    <a:pt x="6789" y="11963"/>
                    <a:pt x="7005" y="11891"/>
                  </a:cubicBezTo>
                  <a:cubicBezTo>
                    <a:pt x="7873" y="11657"/>
                    <a:pt x="8707" y="11390"/>
                    <a:pt x="9507" y="11090"/>
                  </a:cubicBezTo>
                  <a:cubicBezTo>
                    <a:pt x="9707" y="10990"/>
                    <a:pt x="9907" y="10923"/>
                    <a:pt x="10041" y="10790"/>
                  </a:cubicBezTo>
                  <a:cubicBezTo>
                    <a:pt x="10708" y="10190"/>
                    <a:pt x="9574" y="9256"/>
                    <a:pt x="10007" y="8555"/>
                  </a:cubicBezTo>
                  <a:cubicBezTo>
                    <a:pt x="10197" y="8211"/>
                    <a:pt x="10634" y="8071"/>
                    <a:pt x="11124" y="8071"/>
                  </a:cubicBezTo>
                  <a:cubicBezTo>
                    <a:pt x="11583" y="8071"/>
                    <a:pt x="12088" y="8194"/>
                    <a:pt x="12476" y="8388"/>
                  </a:cubicBezTo>
                  <a:cubicBezTo>
                    <a:pt x="13243" y="8789"/>
                    <a:pt x="13877" y="9389"/>
                    <a:pt x="14778" y="9556"/>
                  </a:cubicBezTo>
                  <a:cubicBezTo>
                    <a:pt x="14916" y="9576"/>
                    <a:pt x="15054" y="9586"/>
                    <a:pt x="15190" y="9586"/>
                  </a:cubicBezTo>
                  <a:cubicBezTo>
                    <a:pt x="15942" y="9586"/>
                    <a:pt x="16658" y="9299"/>
                    <a:pt x="17279" y="8989"/>
                  </a:cubicBezTo>
                  <a:cubicBezTo>
                    <a:pt x="17680" y="8789"/>
                    <a:pt x="18080" y="8555"/>
                    <a:pt x="18213" y="8221"/>
                  </a:cubicBezTo>
                  <a:cubicBezTo>
                    <a:pt x="18342" y="7868"/>
                    <a:pt x="18037" y="7452"/>
                    <a:pt x="17597" y="7452"/>
                  </a:cubicBezTo>
                  <a:cubicBezTo>
                    <a:pt x="17580" y="7452"/>
                    <a:pt x="17563" y="7453"/>
                    <a:pt x="17546" y="7454"/>
                  </a:cubicBezTo>
                  <a:cubicBezTo>
                    <a:pt x="17760" y="7134"/>
                    <a:pt x="18233" y="6991"/>
                    <a:pt x="18720" y="6991"/>
                  </a:cubicBezTo>
                  <a:cubicBezTo>
                    <a:pt x="18995" y="6991"/>
                    <a:pt x="19274" y="7037"/>
                    <a:pt x="19514" y="7121"/>
                  </a:cubicBezTo>
                  <a:cubicBezTo>
                    <a:pt x="20215" y="7354"/>
                    <a:pt x="20682" y="7821"/>
                    <a:pt x="21215" y="8221"/>
                  </a:cubicBezTo>
                  <a:cubicBezTo>
                    <a:pt x="21724" y="8603"/>
                    <a:pt x="22355" y="8924"/>
                    <a:pt x="23078" y="8924"/>
                  </a:cubicBezTo>
                  <a:cubicBezTo>
                    <a:pt x="23113" y="8924"/>
                    <a:pt x="23148" y="8923"/>
                    <a:pt x="23184" y="8922"/>
                  </a:cubicBezTo>
                  <a:cubicBezTo>
                    <a:pt x="24284" y="8822"/>
                    <a:pt x="24918" y="7788"/>
                    <a:pt x="24651" y="6987"/>
                  </a:cubicBezTo>
                  <a:cubicBezTo>
                    <a:pt x="24418" y="6153"/>
                    <a:pt x="23584" y="5520"/>
                    <a:pt x="22783" y="4952"/>
                  </a:cubicBezTo>
                  <a:cubicBezTo>
                    <a:pt x="23784" y="4952"/>
                    <a:pt x="24418" y="4052"/>
                    <a:pt x="24084" y="3351"/>
                  </a:cubicBezTo>
                  <a:cubicBezTo>
                    <a:pt x="23717" y="2684"/>
                    <a:pt x="22750" y="2284"/>
                    <a:pt x="21783" y="2184"/>
                  </a:cubicBezTo>
                  <a:cubicBezTo>
                    <a:pt x="21578" y="2162"/>
                    <a:pt x="21371" y="2152"/>
                    <a:pt x="21164" y="2152"/>
                  </a:cubicBezTo>
                  <a:cubicBezTo>
                    <a:pt x="19749" y="2152"/>
                    <a:pt x="18315" y="2637"/>
                    <a:pt x="17413" y="3451"/>
                  </a:cubicBezTo>
                  <a:cubicBezTo>
                    <a:pt x="17179" y="3652"/>
                    <a:pt x="16946" y="3885"/>
                    <a:pt x="16612" y="3952"/>
                  </a:cubicBezTo>
                  <a:cubicBezTo>
                    <a:pt x="16528" y="3973"/>
                    <a:pt x="16445" y="3982"/>
                    <a:pt x="16361" y="3982"/>
                  </a:cubicBezTo>
                  <a:cubicBezTo>
                    <a:pt x="16047" y="3982"/>
                    <a:pt x="15742" y="3850"/>
                    <a:pt x="15478" y="3718"/>
                  </a:cubicBezTo>
                  <a:cubicBezTo>
                    <a:pt x="14477" y="3185"/>
                    <a:pt x="13510" y="2617"/>
                    <a:pt x="12609" y="1984"/>
                  </a:cubicBezTo>
                  <a:cubicBezTo>
                    <a:pt x="12943" y="1950"/>
                    <a:pt x="13143" y="1650"/>
                    <a:pt x="13043" y="1417"/>
                  </a:cubicBezTo>
                  <a:cubicBezTo>
                    <a:pt x="12943" y="1183"/>
                    <a:pt x="12643" y="1016"/>
                    <a:pt x="12376" y="850"/>
                  </a:cubicBezTo>
                  <a:cubicBezTo>
                    <a:pt x="11419" y="371"/>
                    <a:pt x="10275" y="0"/>
                    <a:pt x="9112"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flipH="1">
              <a:off x="52141" y="2376238"/>
              <a:ext cx="1878456" cy="1073742"/>
            </a:xfrm>
            <a:custGeom>
              <a:rect b="b" l="l" r="r" t="t"/>
              <a:pathLst>
                <a:path extrusionOk="0" h="25360" w="44366">
                  <a:moveTo>
                    <a:pt x="19021" y="0"/>
                  </a:moveTo>
                  <a:cubicBezTo>
                    <a:pt x="18236" y="0"/>
                    <a:pt x="17525" y="905"/>
                    <a:pt x="17647" y="1727"/>
                  </a:cubicBezTo>
                  <a:cubicBezTo>
                    <a:pt x="17690" y="1972"/>
                    <a:pt x="17786" y="2198"/>
                    <a:pt x="17920" y="2397"/>
                  </a:cubicBezTo>
                  <a:lnTo>
                    <a:pt x="17920" y="2397"/>
                  </a:lnTo>
                  <a:cubicBezTo>
                    <a:pt x="17740" y="2439"/>
                    <a:pt x="17567" y="2505"/>
                    <a:pt x="17413" y="2595"/>
                  </a:cubicBezTo>
                  <a:cubicBezTo>
                    <a:pt x="16512" y="3162"/>
                    <a:pt x="15879" y="4196"/>
                    <a:pt x="15812" y="5296"/>
                  </a:cubicBezTo>
                  <a:cubicBezTo>
                    <a:pt x="15779" y="6431"/>
                    <a:pt x="16312" y="7531"/>
                    <a:pt x="17180" y="8165"/>
                  </a:cubicBezTo>
                  <a:cubicBezTo>
                    <a:pt x="17747" y="8599"/>
                    <a:pt x="18547" y="8932"/>
                    <a:pt x="18547" y="9666"/>
                  </a:cubicBezTo>
                  <a:cubicBezTo>
                    <a:pt x="18547" y="10067"/>
                    <a:pt x="18314" y="10433"/>
                    <a:pt x="18080" y="10734"/>
                  </a:cubicBezTo>
                  <a:cubicBezTo>
                    <a:pt x="16913" y="12168"/>
                    <a:pt x="15612" y="13502"/>
                    <a:pt x="14211" y="14670"/>
                  </a:cubicBezTo>
                  <a:cubicBezTo>
                    <a:pt x="13477" y="13869"/>
                    <a:pt x="12710" y="13035"/>
                    <a:pt x="11676" y="12768"/>
                  </a:cubicBezTo>
                  <a:cubicBezTo>
                    <a:pt x="11499" y="12723"/>
                    <a:pt x="11314" y="12701"/>
                    <a:pt x="11129" y="12701"/>
                  </a:cubicBezTo>
                  <a:cubicBezTo>
                    <a:pt x="10344" y="12701"/>
                    <a:pt x="9545" y="13099"/>
                    <a:pt x="9263" y="13808"/>
                  </a:cubicBezTo>
                  <a:lnTo>
                    <a:pt x="9263" y="13808"/>
                  </a:lnTo>
                  <a:cubicBezTo>
                    <a:pt x="9285" y="13203"/>
                    <a:pt x="8589" y="12604"/>
                    <a:pt x="7940" y="12435"/>
                  </a:cubicBezTo>
                  <a:cubicBezTo>
                    <a:pt x="7602" y="12343"/>
                    <a:pt x="7253" y="12298"/>
                    <a:pt x="6902" y="12298"/>
                  </a:cubicBezTo>
                  <a:cubicBezTo>
                    <a:pt x="6435" y="12298"/>
                    <a:pt x="5966" y="12378"/>
                    <a:pt x="5522" y="12533"/>
                  </a:cubicBezTo>
                  <a:lnTo>
                    <a:pt x="5522" y="12533"/>
                  </a:lnTo>
                  <a:cubicBezTo>
                    <a:pt x="4519" y="12698"/>
                    <a:pt x="3546" y="13014"/>
                    <a:pt x="2636" y="13469"/>
                  </a:cubicBezTo>
                  <a:cubicBezTo>
                    <a:pt x="1702" y="13936"/>
                    <a:pt x="768" y="14603"/>
                    <a:pt x="368" y="15604"/>
                  </a:cubicBezTo>
                  <a:cubicBezTo>
                    <a:pt x="1" y="16571"/>
                    <a:pt x="334" y="17939"/>
                    <a:pt x="1302" y="18306"/>
                  </a:cubicBezTo>
                  <a:cubicBezTo>
                    <a:pt x="1495" y="18370"/>
                    <a:pt x="1694" y="18395"/>
                    <a:pt x="1895" y="18395"/>
                  </a:cubicBezTo>
                  <a:cubicBezTo>
                    <a:pt x="2211" y="18395"/>
                    <a:pt x="2530" y="18334"/>
                    <a:pt x="2836" y="18272"/>
                  </a:cubicBezTo>
                  <a:cubicBezTo>
                    <a:pt x="3677" y="18152"/>
                    <a:pt x="4517" y="18092"/>
                    <a:pt x="5358" y="18092"/>
                  </a:cubicBezTo>
                  <a:cubicBezTo>
                    <a:pt x="5918" y="18092"/>
                    <a:pt x="6479" y="18119"/>
                    <a:pt x="7039" y="18172"/>
                  </a:cubicBezTo>
                  <a:cubicBezTo>
                    <a:pt x="7473" y="18206"/>
                    <a:pt x="7873" y="18272"/>
                    <a:pt x="8240" y="18473"/>
                  </a:cubicBezTo>
                  <a:cubicBezTo>
                    <a:pt x="9107" y="19006"/>
                    <a:pt x="9307" y="20140"/>
                    <a:pt x="9541" y="21141"/>
                  </a:cubicBezTo>
                  <a:cubicBezTo>
                    <a:pt x="9774" y="22142"/>
                    <a:pt x="10208" y="23276"/>
                    <a:pt x="11175" y="23476"/>
                  </a:cubicBezTo>
                  <a:cubicBezTo>
                    <a:pt x="11263" y="23495"/>
                    <a:pt x="11350" y="23504"/>
                    <a:pt x="11437" y="23504"/>
                  </a:cubicBezTo>
                  <a:cubicBezTo>
                    <a:pt x="12111" y="23504"/>
                    <a:pt x="12740" y="22959"/>
                    <a:pt x="12977" y="22309"/>
                  </a:cubicBezTo>
                  <a:cubicBezTo>
                    <a:pt x="13243" y="21541"/>
                    <a:pt x="13077" y="20674"/>
                    <a:pt x="12643" y="20007"/>
                  </a:cubicBezTo>
                  <a:cubicBezTo>
                    <a:pt x="12343" y="19473"/>
                    <a:pt x="11942" y="18639"/>
                    <a:pt x="12476" y="18339"/>
                  </a:cubicBezTo>
                  <a:cubicBezTo>
                    <a:pt x="12574" y="18300"/>
                    <a:pt x="12694" y="18284"/>
                    <a:pt x="12818" y="18284"/>
                  </a:cubicBezTo>
                  <a:cubicBezTo>
                    <a:pt x="12905" y="18284"/>
                    <a:pt x="12994" y="18292"/>
                    <a:pt x="13077" y="18306"/>
                  </a:cubicBezTo>
                  <a:cubicBezTo>
                    <a:pt x="14378" y="18506"/>
                    <a:pt x="15912" y="18839"/>
                    <a:pt x="16546" y="20074"/>
                  </a:cubicBezTo>
                  <a:cubicBezTo>
                    <a:pt x="17113" y="21241"/>
                    <a:pt x="16679" y="22742"/>
                    <a:pt x="17246" y="23876"/>
                  </a:cubicBezTo>
                  <a:cubicBezTo>
                    <a:pt x="17778" y="24911"/>
                    <a:pt x="18942" y="25360"/>
                    <a:pt x="20091" y="25360"/>
                  </a:cubicBezTo>
                  <a:cubicBezTo>
                    <a:pt x="20312" y="25360"/>
                    <a:pt x="20533" y="25343"/>
                    <a:pt x="20749" y="25311"/>
                  </a:cubicBezTo>
                  <a:cubicBezTo>
                    <a:pt x="22150" y="25077"/>
                    <a:pt x="23551" y="24243"/>
                    <a:pt x="24118" y="22876"/>
                  </a:cubicBezTo>
                  <a:cubicBezTo>
                    <a:pt x="24652" y="21508"/>
                    <a:pt x="24084" y="19640"/>
                    <a:pt x="22750" y="19173"/>
                  </a:cubicBezTo>
                  <a:cubicBezTo>
                    <a:pt x="22925" y="18719"/>
                    <a:pt x="23347" y="18530"/>
                    <a:pt x="23815" y="18530"/>
                  </a:cubicBezTo>
                  <a:cubicBezTo>
                    <a:pt x="24240" y="18530"/>
                    <a:pt x="24703" y="18686"/>
                    <a:pt x="25052" y="18940"/>
                  </a:cubicBezTo>
                  <a:cubicBezTo>
                    <a:pt x="25786" y="19507"/>
                    <a:pt x="26319" y="20374"/>
                    <a:pt x="27187" y="20641"/>
                  </a:cubicBezTo>
                  <a:cubicBezTo>
                    <a:pt x="27391" y="20709"/>
                    <a:pt x="27601" y="20738"/>
                    <a:pt x="27814" y="20738"/>
                  </a:cubicBezTo>
                  <a:cubicBezTo>
                    <a:pt x="28439" y="20738"/>
                    <a:pt x="29092" y="20489"/>
                    <a:pt x="29688" y="20240"/>
                  </a:cubicBezTo>
                  <a:cubicBezTo>
                    <a:pt x="31256" y="19573"/>
                    <a:pt x="32957" y="18773"/>
                    <a:pt x="33691" y="17172"/>
                  </a:cubicBezTo>
                  <a:cubicBezTo>
                    <a:pt x="34025" y="16471"/>
                    <a:pt x="34225" y="15537"/>
                    <a:pt x="34959" y="15404"/>
                  </a:cubicBezTo>
                  <a:cubicBezTo>
                    <a:pt x="35025" y="15389"/>
                    <a:pt x="35091" y="15382"/>
                    <a:pt x="35156" y="15382"/>
                  </a:cubicBezTo>
                  <a:cubicBezTo>
                    <a:pt x="35391" y="15382"/>
                    <a:pt x="35625" y="15466"/>
                    <a:pt x="35860" y="15570"/>
                  </a:cubicBezTo>
                  <a:cubicBezTo>
                    <a:pt x="36794" y="15904"/>
                    <a:pt x="37828" y="16304"/>
                    <a:pt x="38395" y="17138"/>
                  </a:cubicBezTo>
                  <a:cubicBezTo>
                    <a:pt x="38628" y="17505"/>
                    <a:pt x="38795" y="17905"/>
                    <a:pt x="39062" y="18239"/>
                  </a:cubicBezTo>
                  <a:cubicBezTo>
                    <a:pt x="39391" y="18584"/>
                    <a:pt x="39833" y="18727"/>
                    <a:pt x="40297" y="18727"/>
                  </a:cubicBezTo>
                  <a:cubicBezTo>
                    <a:pt x="40774" y="18727"/>
                    <a:pt x="41274" y="18576"/>
                    <a:pt x="41697" y="18339"/>
                  </a:cubicBezTo>
                  <a:cubicBezTo>
                    <a:pt x="42531" y="17872"/>
                    <a:pt x="43231" y="17038"/>
                    <a:pt x="43432" y="16037"/>
                  </a:cubicBezTo>
                  <a:cubicBezTo>
                    <a:pt x="43632" y="15070"/>
                    <a:pt x="43332" y="13936"/>
                    <a:pt x="42564" y="13336"/>
                  </a:cubicBezTo>
                  <a:cubicBezTo>
                    <a:pt x="43632" y="12635"/>
                    <a:pt x="44299" y="11301"/>
                    <a:pt x="44199" y="9966"/>
                  </a:cubicBezTo>
                  <a:cubicBezTo>
                    <a:pt x="44165" y="9533"/>
                    <a:pt x="44065" y="9099"/>
                    <a:pt x="44099" y="8666"/>
                  </a:cubicBezTo>
                  <a:cubicBezTo>
                    <a:pt x="44132" y="8332"/>
                    <a:pt x="44266" y="7998"/>
                    <a:pt x="44299" y="7698"/>
                  </a:cubicBezTo>
                  <a:cubicBezTo>
                    <a:pt x="44366" y="6798"/>
                    <a:pt x="43832" y="5964"/>
                    <a:pt x="43231" y="5296"/>
                  </a:cubicBezTo>
                  <a:cubicBezTo>
                    <a:pt x="42431" y="4429"/>
                    <a:pt x="41497" y="3695"/>
                    <a:pt x="40363" y="3462"/>
                  </a:cubicBezTo>
                  <a:cubicBezTo>
                    <a:pt x="40159" y="3419"/>
                    <a:pt x="39948" y="3397"/>
                    <a:pt x="39736" y="3397"/>
                  </a:cubicBezTo>
                  <a:cubicBezTo>
                    <a:pt x="38803" y="3397"/>
                    <a:pt x="37844" y="3814"/>
                    <a:pt x="37327" y="4629"/>
                  </a:cubicBezTo>
                  <a:cubicBezTo>
                    <a:pt x="37394" y="2728"/>
                    <a:pt x="35593" y="1260"/>
                    <a:pt x="33825" y="860"/>
                  </a:cubicBezTo>
                  <a:cubicBezTo>
                    <a:pt x="33326" y="745"/>
                    <a:pt x="32813" y="688"/>
                    <a:pt x="32298" y="688"/>
                  </a:cubicBezTo>
                  <a:cubicBezTo>
                    <a:pt x="31024" y="688"/>
                    <a:pt x="29738" y="1038"/>
                    <a:pt x="28621" y="1727"/>
                  </a:cubicBezTo>
                  <a:cubicBezTo>
                    <a:pt x="27387" y="2461"/>
                    <a:pt x="26286" y="3829"/>
                    <a:pt x="26453" y="5330"/>
                  </a:cubicBezTo>
                  <a:cubicBezTo>
                    <a:pt x="25786" y="5363"/>
                    <a:pt x="25152" y="5397"/>
                    <a:pt x="24485" y="5430"/>
                  </a:cubicBezTo>
                  <a:cubicBezTo>
                    <a:pt x="24331" y="5434"/>
                    <a:pt x="24173" y="5438"/>
                    <a:pt x="24013" y="5438"/>
                  </a:cubicBezTo>
                  <a:cubicBezTo>
                    <a:pt x="22992" y="5438"/>
                    <a:pt x="21888" y="5303"/>
                    <a:pt x="21282" y="4496"/>
                  </a:cubicBezTo>
                  <a:cubicBezTo>
                    <a:pt x="20749" y="3795"/>
                    <a:pt x="20749" y="2861"/>
                    <a:pt x="20582" y="2027"/>
                  </a:cubicBezTo>
                  <a:cubicBezTo>
                    <a:pt x="20449" y="1160"/>
                    <a:pt x="20048" y="226"/>
                    <a:pt x="19248" y="26"/>
                  </a:cubicBezTo>
                  <a:cubicBezTo>
                    <a:pt x="19172" y="9"/>
                    <a:pt x="19096" y="0"/>
                    <a:pt x="19021"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0"/>
            <p:cNvSpPr/>
            <p:nvPr/>
          </p:nvSpPr>
          <p:spPr>
            <a:xfrm flipH="1">
              <a:off x="177526" y="2652122"/>
              <a:ext cx="1504171" cy="611686"/>
            </a:xfrm>
            <a:custGeom>
              <a:rect b="b" l="l" r="r" t="t"/>
              <a:pathLst>
                <a:path extrusionOk="0" h="14447" w="35526">
                  <a:moveTo>
                    <a:pt x="15247" y="1"/>
                  </a:moveTo>
                  <a:cubicBezTo>
                    <a:pt x="14611" y="1"/>
                    <a:pt x="14051" y="519"/>
                    <a:pt x="14144" y="980"/>
                  </a:cubicBezTo>
                  <a:cubicBezTo>
                    <a:pt x="14170" y="1122"/>
                    <a:pt x="14244" y="1253"/>
                    <a:pt x="14352" y="1367"/>
                  </a:cubicBezTo>
                  <a:lnTo>
                    <a:pt x="14352" y="1367"/>
                  </a:lnTo>
                  <a:cubicBezTo>
                    <a:pt x="14206" y="1391"/>
                    <a:pt x="14066" y="1429"/>
                    <a:pt x="13943" y="1480"/>
                  </a:cubicBezTo>
                  <a:cubicBezTo>
                    <a:pt x="13210" y="1780"/>
                    <a:pt x="12709" y="2414"/>
                    <a:pt x="12676" y="3015"/>
                  </a:cubicBezTo>
                  <a:cubicBezTo>
                    <a:pt x="12642" y="3648"/>
                    <a:pt x="13043" y="4282"/>
                    <a:pt x="13743" y="4649"/>
                  </a:cubicBezTo>
                  <a:cubicBezTo>
                    <a:pt x="14210" y="4883"/>
                    <a:pt x="14844" y="5116"/>
                    <a:pt x="14844" y="5516"/>
                  </a:cubicBezTo>
                  <a:cubicBezTo>
                    <a:pt x="14877" y="5750"/>
                    <a:pt x="14677" y="5950"/>
                    <a:pt x="14477" y="6117"/>
                  </a:cubicBezTo>
                  <a:cubicBezTo>
                    <a:pt x="13543" y="6951"/>
                    <a:pt x="12509" y="7685"/>
                    <a:pt x="11408" y="8385"/>
                  </a:cubicBezTo>
                  <a:cubicBezTo>
                    <a:pt x="10808" y="7918"/>
                    <a:pt x="10174" y="7451"/>
                    <a:pt x="9340" y="7284"/>
                  </a:cubicBezTo>
                  <a:cubicBezTo>
                    <a:pt x="9202" y="7255"/>
                    <a:pt x="9056" y="7242"/>
                    <a:pt x="8908" y="7242"/>
                  </a:cubicBezTo>
                  <a:cubicBezTo>
                    <a:pt x="8301" y="7242"/>
                    <a:pt x="7665" y="7475"/>
                    <a:pt x="7424" y="7871"/>
                  </a:cubicBezTo>
                  <a:lnTo>
                    <a:pt x="7424" y="7871"/>
                  </a:lnTo>
                  <a:cubicBezTo>
                    <a:pt x="7443" y="7516"/>
                    <a:pt x="6872" y="7195"/>
                    <a:pt x="6371" y="7084"/>
                  </a:cubicBezTo>
                  <a:cubicBezTo>
                    <a:pt x="6108" y="7035"/>
                    <a:pt x="5840" y="7012"/>
                    <a:pt x="5572" y="7012"/>
                  </a:cubicBezTo>
                  <a:cubicBezTo>
                    <a:pt x="5213" y="7012"/>
                    <a:pt x="4855" y="7054"/>
                    <a:pt x="4516" y="7131"/>
                  </a:cubicBezTo>
                  <a:lnTo>
                    <a:pt x="4516" y="7131"/>
                  </a:lnTo>
                  <a:cubicBezTo>
                    <a:pt x="3686" y="7234"/>
                    <a:pt x="2877" y="7426"/>
                    <a:pt x="2102" y="7685"/>
                  </a:cubicBezTo>
                  <a:cubicBezTo>
                    <a:pt x="1368" y="7951"/>
                    <a:pt x="634" y="8318"/>
                    <a:pt x="334" y="8885"/>
                  </a:cubicBezTo>
                  <a:cubicBezTo>
                    <a:pt x="0" y="9452"/>
                    <a:pt x="300" y="10220"/>
                    <a:pt x="1068" y="10420"/>
                  </a:cubicBezTo>
                  <a:cubicBezTo>
                    <a:pt x="1225" y="10459"/>
                    <a:pt x="1382" y="10473"/>
                    <a:pt x="1541" y="10473"/>
                  </a:cubicBezTo>
                  <a:cubicBezTo>
                    <a:pt x="1787" y="10473"/>
                    <a:pt x="2038" y="10440"/>
                    <a:pt x="2302" y="10420"/>
                  </a:cubicBezTo>
                  <a:cubicBezTo>
                    <a:pt x="2947" y="10342"/>
                    <a:pt x="3603" y="10309"/>
                    <a:pt x="4257" y="10309"/>
                  </a:cubicBezTo>
                  <a:cubicBezTo>
                    <a:pt x="4720" y="10309"/>
                    <a:pt x="5182" y="10325"/>
                    <a:pt x="5637" y="10353"/>
                  </a:cubicBezTo>
                  <a:cubicBezTo>
                    <a:pt x="5971" y="10386"/>
                    <a:pt x="6338" y="10420"/>
                    <a:pt x="6605" y="10553"/>
                  </a:cubicBezTo>
                  <a:cubicBezTo>
                    <a:pt x="7305" y="10820"/>
                    <a:pt x="7472" y="11487"/>
                    <a:pt x="7639" y="12054"/>
                  </a:cubicBezTo>
                  <a:cubicBezTo>
                    <a:pt x="7839" y="12621"/>
                    <a:pt x="8206" y="13255"/>
                    <a:pt x="8973" y="13389"/>
                  </a:cubicBezTo>
                  <a:cubicBezTo>
                    <a:pt x="9029" y="13395"/>
                    <a:pt x="9086" y="13398"/>
                    <a:pt x="9142" y="13398"/>
                  </a:cubicBezTo>
                  <a:cubicBezTo>
                    <a:pt x="9683" y="13398"/>
                    <a:pt x="10196" y="13114"/>
                    <a:pt x="10408" y="12721"/>
                  </a:cubicBezTo>
                  <a:cubicBezTo>
                    <a:pt x="10608" y="12288"/>
                    <a:pt x="10474" y="11787"/>
                    <a:pt x="10141" y="11387"/>
                  </a:cubicBezTo>
                  <a:cubicBezTo>
                    <a:pt x="9874" y="11087"/>
                    <a:pt x="9574" y="10620"/>
                    <a:pt x="10007" y="10453"/>
                  </a:cubicBezTo>
                  <a:cubicBezTo>
                    <a:pt x="10141" y="10420"/>
                    <a:pt x="10307" y="10420"/>
                    <a:pt x="10474" y="10420"/>
                  </a:cubicBezTo>
                  <a:cubicBezTo>
                    <a:pt x="11542" y="10553"/>
                    <a:pt x="12743" y="10720"/>
                    <a:pt x="13243" y="11454"/>
                  </a:cubicBezTo>
                  <a:cubicBezTo>
                    <a:pt x="13710" y="12088"/>
                    <a:pt x="13376" y="12955"/>
                    <a:pt x="13810" y="13622"/>
                  </a:cubicBezTo>
                  <a:cubicBezTo>
                    <a:pt x="14231" y="14212"/>
                    <a:pt x="15172" y="14447"/>
                    <a:pt x="16096" y="14447"/>
                  </a:cubicBezTo>
                  <a:cubicBezTo>
                    <a:pt x="16270" y="14447"/>
                    <a:pt x="16443" y="14439"/>
                    <a:pt x="16612" y="14423"/>
                  </a:cubicBezTo>
                  <a:cubicBezTo>
                    <a:pt x="17746" y="14289"/>
                    <a:pt x="18847" y="13822"/>
                    <a:pt x="19314" y="13055"/>
                  </a:cubicBezTo>
                  <a:cubicBezTo>
                    <a:pt x="19748" y="12254"/>
                    <a:pt x="19281" y="11187"/>
                    <a:pt x="18213" y="10920"/>
                  </a:cubicBezTo>
                  <a:cubicBezTo>
                    <a:pt x="18352" y="10659"/>
                    <a:pt x="18690" y="10553"/>
                    <a:pt x="19063" y="10553"/>
                  </a:cubicBezTo>
                  <a:cubicBezTo>
                    <a:pt x="19405" y="10553"/>
                    <a:pt x="19776" y="10643"/>
                    <a:pt x="20048" y="10787"/>
                  </a:cubicBezTo>
                  <a:cubicBezTo>
                    <a:pt x="20648" y="11120"/>
                    <a:pt x="21082" y="11621"/>
                    <a:pt x="21749" y="11754"/>
                  </a:cubicBezTo>
                  <a:cubicBezTo>
                    <a:pt x="21923" y="11798"/>
                    <a:pt x="22100" y="11816"/>
                    <a:pt x="22277" y="11816"/>
                  </a:cubicBezTo>
                  <a:cubicBezTo>
                    <a:pt x="22778" y="11816"/>
                    <a:pt x="23282" y="11668"/>
                    <a:pt x="23750" y="11521"/>
                  </a:cubicBezTo>
                  <a:cubicBezTo>
                    <a:pt x="25018" y="11154"/>
                    <a:pt x="26386" y="10687"/>
                    <a:pt x="26986" y="9786"/>
                  </a:cubicBezTo>
                  <a:cubicBezTo>
                    <a:pt x="27220" y="9386"/>
                    <a:pt x="27420" y="8852"/>
                    <a:pt x="27987" y="8785"/>
                  </a:cubicBezTo>
                  <a:cubicBezTo>
                    <a:pt x="28031" y="8779"/>
                    <a:pt x="28076" y="8776"/>
                    <a:pt x="28121" y="8776"/>
                  </a:cubicBezTo>
                  <a:cubicBezTo>
                    <a:pt x="28309" y="8776"/>
                    <a:pt x="28498" y="8825"/>
                    <a:pt x="28687" y="8852"/>
                  </a:cubicBezTo>
                  <a:cubicBezTo>
                    <a:pt x="29454" y="9052"/>
                    <a:pt x="30288" y="9286"/>
                    <a:pt x="30722" y="9786"/>
                  </a:cubicBezTo>
                  <a:cubicBezTo>
                    <a:pt x="30922" y="9953"/>
                    <a:pt x="31056" y="10220"/>
                    <a:pt x="31289" y="10386"/>
                  </a:cubicBezTo>
                  <a:cubicBezTo>
                    <a:pt x="31539" y="10587"/>
                    <a:pt x="31898" y="10670"/>
                    <a:pt x="32273" y="10670"/>
                  </a:cubicBezTo>
                  <a:cubicBezTo>
                    <a:pt x="32648" y="10670"/>
                    <a:pt x="33040" y="10587"/>
                    <a:pt x="33357" y="10453"/>
                  </a:cubicBezTo>
                  <a:cubicBezTo>
                    <a:pt x="34058" y="10186"/>
                    <a:pt x="34591" y="9686"/>
                    <a:pt x="34758" y="9152"/>
                  </a:cubicBezTo>
                  <a:cubicBezTo>
                    <a:pt x="34925" y="8585"/>
                    <a:pt x="34692" y="7951"/>
                    <a:pt x="34058" y="7584"/>
                  </a:cubicBezTo>
                  <a:cubicBezTo>
                    <a:pt x="34925" y="7218"/>
                    <a:pt x="35459" y="6417"/>
                    <a:pt x="35392" y="5683"/>
                  </a:cubicBezTo>
                  <a:cubicBezTo>
                    <a:pt x="35359" y="5416"/>
                    <a:pt x="35259" y="5183"/>
                    <a:pt x="35292" y="4916"/>
                  </a:cubicBezTo>
                  <a:cubicBezTo>
                    <a:pt x="35325" y="4749"/>
                    <a:pt x="35425" y="4549"/>
                    <a:pt x="35459" y="4382"/>
                  </a:cubicBezTo>
                  <a:cubicBezTo>
                    <a:pt x="35525" y="3848"/>
                    <a:pt x="35092" y="3381"/>
                    <a:pt x="34591" y="3015"/>
                  </a:cubicBezTo>
                  <a:cubicBezTo>
                    <a:pt x="33991" y="2514"/>
                    <a:pt x="33190" y="2114"/>
                    <a:pt x="32323" y="1980"/>
                  </a:cubicBezTo>
                  <a:cubicBezTo>
                    <a:pt x="32147" y="1954"/>
                    <a:pt x="31965" y="1941"/>
                    <a:pt x="31783" y="1941"/>
                  </a:cubicBezTo>
                  <a:cubicBezTo>
                    <a:pt x="31037" y="1941"/>
                    <a:pt x="30290" y="2165"/>
                    <a:pt x="29888" y="2648"/>
                  </a:cubicBezTo>
                  <a:cubicBezTo>
                    <a:pt x="29921" y="1547"/>
                    <a:pt x="28487" y="713"/>
                    <a:pt x="27086" y="479"/>
                  </a:cubicBezTo>
                  <a:cubicBezTo>
                    <a:pt x="26696" y="414"/>
                    <a:pt x="26296" y="383"/>
                    <a:pt x="25895" y="383"/>
                  </a:cubicBezTo>
                  <a:cubicBezTo>
                    <a:pt x="24855" y="383"/>
                    <a:pt x="23807" y="594"/>
                    <a:pt x="22916" y="980"/>
                  </a:cubicBezTo>
                  <a:cubicBezTo>
                    <a:pt x="21916" y="1413"/>
                    <a:pt x="21048" y="2181"/>
                    <a:pt x="21182" y="3048"/>
                  </a:cubicBezTo>
                  <a:cubicBezTo>
                    <a:pt x="20648" y="3048"/>
                    <a:pt x="20148" y="3081"/>
                    <a:pt x="19614" y="3081"/>
                  </a:cubicBezTo>
                  <a:cubicBezTo>
                    <a:pt x="19432" y="3088"/>
                    <a:pt x="19244" y="3093"/>
                    <a:pt x="19057" y="3093"/>
                  </a:cubicBezTo>
                  <a:cubicBezTo>
                    <a:pt x="18282" y="3093"/>
                    <a:pt x="17502" y="3004"/>
                    <a:pt x="17046" y="2548"/>
                  </a:cubicBezTo>
                  <a:cubicBezTo>
                    <a:pt x="16612" y="2181"/>
                    <a:pt x="16612" y="1647"/>
                    <a:pt x="16479" y="1147"/>
                  </a:cubicBezTo>
                  <a:cubicBezTo>
                    <a:pt x="16378" y="680"/>
                    <a:pt x="16045" y="112"/>
                    <a:pt x="15411" y="12"/>
                  </a:cubicBezTo>
                  <a:cubicBezTo>
                    <a:pt x="15356" y="5"/>
                    <a:pt x="15302" y="1"/>
                    <a:pt x="15247"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flipH="1">
              <a:off x="1197567" y="3451160"/>
              <a:ext cx="1008454" cy="451387"/>
            </a:xfrm>
            <a:custGeom>
              <a:rect b="b" l="l" r="r" t="t"/>
              <a:pathLst>
                <a:path extrusionOk="0" h="10661" w="23818">
                  <a:moveTo>
                    <a:pt x="13986" y="0"/>
                  </a:moveTo>
                  <a:cubicBezTo>
                    <a:pt x="12320" y="0"/>
                    <a:pt x="10651" y="295"/>
                    <a:pt x="9079" y="877"/>
                  </a:cubicBezTo>
                  <a:lnTo>
                    <a:pt x="9079" y="877"/>
                  </a:lnTo>
                  <a:cubicBezTo>
                    <a:pt x="7850" y="709"/>
                    <a:pt x="6611" y="619"/>
                    <a:pt x="5369" y="619"/>
                  </a:cubicBezTo>
                  <a:cubicBezTo>
                    <a:pt x="4736" y="619"/>
                    <a:pt x="4103" y="643"/>
                    <a:pt x="3470" y="690"/>
                  </a:cubicBezTo>
                  <a:cubicBezTo>
                    <a:pt x="2670" y="723"/>
                    <a:pt x="1869" y="823"/>
                    <a:pt x="1202" y="1257"/>
                  </a:cubicBezTo>
                  <a:cubicBezTo>
                    <a:pt x="501" y="1691"/>
                    <a:pt x="1" y="2525"/>
                    <a:pt x="168" y="3325"/>
                  </a:cubicBezTo>
                  <a:cubicBezTo>
                    <a:pt x="381" y="4299"/>
                    <a:pt x="1454" y="4773"/>
                    <a:pt x="2425" y="4773"/>
                  </a:cubicBezTo>
                  <a:cubicBezTo>
                    <a:pt x="2519" y="4773"/>
                    <a:pt x="2612" y="4768"/>
                    <a:pt x="2703" y="4760"/>
                  </a:cubicBezTo>
                  <a:cubicBezTo>
                    <a:pt x="3770" y="4693"/>
                    <a:pt x="4771" y="4226"/>
                    <a:pt x="5805" y="4226"/>
                  </a:cubicBezTo>
                  <a:cubicBezTo>
                    <a:pt x="6039" y="4226"/>
                    <a:pt x="6272" y="4259"/>
                    <a:pt x="6439" y="4393"/>
                  </a:cubicBezTo>
                  <a:cubicBezTo>
                    <a:pt x="6873" y="4760"/>
                    <a:pt x="6606" y="5527"/>
                    <a:pt x="6172" y="5894"/>
                  </a:cubicBezTo>
                  <a:cubicBezTo>
                    <a:pt x="5772" y="6294"/>
                    <a:pt x="5205" y="6561"/>
                    <a:pt x="5038" y="7128"/>
                  </a:cubicBezTo>
                  <a:cubicBezTo>
                    <a:pt x="4804" y="7862"/>
                    <a:pt x="5438" y="8662"/>
                    <a:pt x="6172" y="8863"/>
                  </a:cubicBezTo>
                  <a:cubicBezTo>
                    <a:pt x="6411" y="8942"/>
                    <a:pt x="6657" y="8971"/>
                    <a:pt x="6908" y="8971"/>
                  </a:cubicBezTo>
                  <a:cubicBezTo>
                    <a:pt x="7395" y="8971"/>
                    <a:pt x="7901" y="8862"/>
                    <a:pt x="8407" y="8796"/>
                  </a:cubicBezTo>
                  <a:cubicBezTo>
                    <a:pt x="8657" y="8750"/>
                    <a:pt x="8918" y="8720"/>
                    <a:pt x="9178" y="8720"/>
                  </a:cubicBezTo>
                  <a:cubicBezTo>
                    <a:pt x="9682" y="8720"/>
                    <a:pt x="10179" y="8833"/>
                    <a:pt x="10575" y="9163"/>
                  </a:cubicBezTo>
                  <a:cubicBezTo>
                    <a:pt x="11009" y="9563"/>
                    <a:pt x="11276" y="10230"/>
                    <a:pt x="11843" y="10364"/>
                  </a:cubicBezTo>
                  <a:cubicBezTo>
                    <a:pt x="11932" y="10391"/>
                    <a:pt x="12020" y="10404"/>
                    <a:pt x="12106" y="10404"/>
                  </a:cubicBezTo>
                  <a:cubicBezTo>
                    <a:pt x="12753" y="10404"/>
                    <a:pt x="13275" y="9677"/>
                    <a:pt x="13511" y="9029"/>
                  </a:cubicBezTo>
                  <a:cubicBezTo>
                    <a:pt x="13811" y="8262"/>
                    <a:pt x="14078" y="7361"/>
                    <a:pt x="14778" y="7061"/>
                  </a:cubicBezTo>
                  <a:cubicBezTo>
                    <a:pt x="14927" y="6995"/>
                    <a:pt x="15082" y="6966"/>
                    <a:pt x="15238" y="6966"/>
                  </a:cubicBezTo>
                  <a:cubicBezTo>
                    <a:pt x="15714" y="6966"/>
                    <a:pt x="16203" y="7235"/>
                    <a:pt x="16579" y="7562"/>
                  </a:cubicBezTo>
                  <a:cubicBezTo>
                    <a:pt x="17046" y="8029"/>
                    <a:pt x="17380" y="8629"/>
                    <a:pt x="17814" y="9163"/>
                  </a:cubicBezTo>
                  <a:cubicBezTo>
                    <a:pt x="18530" y="10038"/>
                    <a:pt x="19626" y="10660"/>
                    <a:pt x="20716" y="10660"/>
                  </a:cubicBezTo>
                  <a:cubicBezTo>
                    <a:pt x="20996" y="10660"/>
                    <a:pt x="21277" y="10619"/>
                    <a:pt x="21550" y="10530"/>
                  </a:cubicBezTo>
                  <a:cubicBezTo>
                    <a:pt x="22917" y="10130"/>
                    <a:pt x="23818" y="8396"/>
                    <a:pt x="23184" y="7061"/>
                  </a:cubicBezTo>
                  <a:cubicBezTo>
                    <a:pt x="22684" y="6094"/>
                    <a:pt x="21550" y="5660"/>
                    <a:pt x="20549" y="5327"/>
                  </a:cubicBezTo>
                  <a:cubicBezTo>
                    <a:pt x="21416" y="4760"/>
                    <a:pt x="21516" y="3359"/>
                    <a:pt x="20949" y="2458"/>
                  </a:cubicBezTo>
                  <a:cubicBezTo>
                    <a:pt x="20382" y="1557"/>
                    <a:pt x="19415" y="1057"/>
                    <a:pt x="18414" y="723"/>
                  </a:cubicBezTo>
                  <a:cubicBezTo>
                    <a:pt x="16988" y="240"/>
                    <a:pt x="15488" y="0"/>
                    <a:pt x="13986"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flipH="1">
              <a:off x="1299225" y="3477241"/>
              <a:ext cx="806492" cy="257385"/>
            </a:xfrm>
            <a:custGeom>
              <a:rect b="b" l="l" r="r" t="t"/>
              <a:pathLst>
                <a:path extrusionOk="0" h="6079" w="19048">
                  <a:moveTo>
                    <a:pt x="11190" y="1"/>
                  </a:moveTo>
                  <a:cubicBezTo>
                    <a:pt x="9844" y="1"/>
                    <a:pt x="8501" y="170"/>
                    <a:pt x="7235" y="504"/>
                  </a:cubicBezTo>
                  <a:lnTo>
                    <a:pt x="7235" y="504"/>
                  </a:lnTo>
                  <a:cubicBezTo>
                    <a:pt x="6277" y="414"/>
                    <a:pt x="5309" y="371"/>
                    <a:pt x="4337" y="371"/>
                  </a:cubicBezTo>
                  <a:cubicBezTo>
                    <a:pt x="3815" y="371"/>
                    <a:pt x="3292" y="383"/>
                    <a:pt x="2769" y="408"/>
                  </a:cubicBezTo>
                  <a:cubicBezTo>
                    <a:pt x="2135" y="441"/>
                    <a:pt x="1468" y="474"/>
                    <a:pt x="934" y="708"/>
                  </a:cubicBezTo>
                  <a:cubicBezTo>
                    <a:pt x="401" y="975"/>
                    <a:pt x="0" y="1442"/>
                    <a:pt x="134" y="1909"/>
                  </a:cubicBezTo>
                  <a:cubicBezTo>
                    <a:pt x="291" y="2476"/>
                    <a:pt x="1193" y="2745"/>
                    <a:pt x="2023" y="2745"/>
                  </a:cubicBezTo>
                  <a:cubicBezTo>
                    <a:pt x="2072" y="2745"/>
                    <a:pt x="2121" y="2744"/>
                    <a:pt x="2169" y="2743"/>
                  </a:cubicBezTo>
                  <a:cubicBezTo>
                    <a:pt x="3002" y="2676"/>
                    <a:pt x="3803" y="2409"/>
                    <a:pt x="4637" y="2409"/>
                  </a:cubicBezTo>
                  <a:cubicBezTo>
                    <a:pt x="4804" y="2409"/>
                    <a:pt x="5004" y="2442"/>
                    <a:pt x="5137" y="2509"/>
                  </a:cubicBezTo>
                  <a:cubicBezTo>
                    <a:pt x="5504" y="2709"/>
                    <a:pt x="5271" y="3143"/>
                    <a:pt x="4937" y="3376"/>
                  </a:cubicBezTo>
                  <a:cubicBezTo>
                    <a:pt x="4604" y="3577"/>
                    <a:pt x="4170" y="3743"/>
                    <a:pt x="4003" y="4077"/>
                  </a:cubicBezTo>
                  <a:cubicBezTo>
                    <a:pt x="3836" y="4477"/>
                    <a:pt x="4337" y="4944"/>
                    <a:pt x="4904" y="5044"/>
                  </a:cubicBezTo>
                  <a:cubicBezTo>
                    <a:pt x="5120" y="5092"/>
                    <a:pt x="5336" y="5110"/>
                    <a:pt x="5552" y="5110"/>
                  </a:cubicBezTo>
                  <a:cubicBezTo>
                    <a:pt x="5936" y="5110"/>
                    <a:pt x="6321" y="5054"/>
                    <a:pt x="6705" y="5011"/>
                  </a:cubicBezTo>
                  <a:cubicBezTo>
                    <a:pt x="6897" y="4989"/>
                    <a:pt x="7097" y="4975"/>
                    <a:pt x="7294" y="4975"/>
                  </a:cubicBezTo>
                  <a:cubicBezTo>
                    <a:pt x="7712" y="4975"/>
                    <a:pt x="8122" y="5040"/>
                    <a:pt x="8440" y="5244"/>
                  </a:cubicBezTo>
                  <a:cubicBezTo>
                    <a:pt x="8807" y="5445"/>
                    <a:pt x="9007" y="5811"/>
                    <a:pt x="9474" y="5912"/>
                  </a:cubicBezTo>
                  <a:cubicBezTo>
                    <a:pt x="9545" y="5927"/>
                    <a:pt x="9615" y="5935"/>
                    <a:pt x="9683" y="5935"/>
                  </a:cubicBezTo>
                  <a:cubicBezTo>
                    <a:pt x="10189" y="5935"/>
                    <a:pt x="10602" y="5527"/>
                    <a:pt x="10808" y="5144"/>
                  </a:cubicBezTo>
                  <a:cubicBezTo>
                    <a:pt x="11042" y="4711"/>
                    <a:pt x="11242" y="4210"/>
                    <a:pt x="11809" y="4044"/>
                  </a:cubicBezTo>
                  <a:cubicBezTo>
                    <a:pt x="11947" y="3997"/>
                    <a:pt x="12091" y="3977"/>
                    <a:pt x="12234" y="3977"/>
                  </a:cubicBezTo>
                  <a:cubicBezTo>
                    <a:pt x="12608" y="3977"/>
                    <a:pt x="12978" y="4117"/>
                    <a:pt x="13243" y="4310"/>
                  </a:cubicBezTo>
                  <a:cubicBezTo>
                    <a:pt x="13643" y="4577"/>
                    <a:pt x="13910" y="4944"/>
                    <a:pt x="14244" y="5211"/>
                  </a:cubicBezTo>
                  <a:cubicBezTo>
                    <a:pt x="14834" y="5720"/>
                    <a:pt x="15725" y="6079"/>
                    <a:pt x="16606" y="6079"/>
                  </a:cubicBezTo>
                  <a:cubicBezTo>
                    <a:pt x="16822" y="6079"/>
                    <a:pt x="17036" y="6057"/>
                    <a:pt x="17246" y="6012"/>
                  </a:cubicBezTo>
                  <a:cubicBezTo>
                    <a:pt x="18313" y="5778"/>
                    <a:pt x="19047" y="4777"/>
                    <a:pt x="18547" y="4044"/>
                  </a:cubicBezTo>
                  <a:cubicBezTo>
                    <a:pt x="18147" y="3476"/>
                    <a:pt x="17246" y="3243"/>
                    <a:pt x="16412" y="3043"/>
                  </a:cubicBezTo>
                  <a:cubicBezTo>
                    <a:pt x="17146" y="2709"/>
                    <a:pt x="17213" y="1909"/>
                    <a:pt x="16746" y="1408"/>
                  </a:cubicBezTo>
                  <a:cubicBezTo>
                    <a:pt x="16312" y="908"/>
                    <a:pt x="15511" y="608"/>
                    <a:pt x="14744" y="408"/>
                  </a:cubicBezTo>
                  <a:cubicBezTo>
                    <a:pt x="13592" y="135"/>
                    <a:pt x="12390" y="1"/>
                    <a:pt x="11190"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flipH="1">
              <a:off x="481466" y="3590288"/>
              <a:ext cx="960356" cy="550928"/>
            </a:xfrm>
            <a:custGeom>
              <a:rect b="b" l="l" r="r" t="t"/>
              <a:pathLst>
                <a:path extrusionOk="0" h="13012" w="22682">
                  <a:moveTo>
                    <a:pt x="18418" y="1"/>
                  </a:moveTo>
                  <a:cubicBezTo>
                    <a:pt x="16857" y="1"/>
                    <a:pt x="15266" y="1057"/>
                    <a:pt x="15209" y="2641"/>
                  </a:cubicBezTo>
                  <a:cubicBezTo>
                    <a:pt x="15209" y="3075"/>
                    <a:pt x="15309" y="3542"/>
                    <a:pt x="15109" y="3909"/>
                  </a:cubicBezTo>
                  <a:cubicBezTo>
                    <a:pt x="14842" y="4342"/>
                    <a:pt x="14242" y="4442"/>
                    <a:pt x="13741" y="4442"/>
                  </a:cubicBezTo>
                  <a:cubicBezTo>
                    <a:pt x="13513" y="4454"/>
                    <a:pt x="13284" y="4460"/>
                    <a:pt x="13053" y="4460"/>
                  </a:cubicBezTo>
                  <a:cubicBezTo>
                    <a:pt x="11933" y="4460"/>
                    <a:pt x="10795" y="4306"/>
                    <a:pt x="9772" y="3809"/>
                  </a:cubicBezTo>
                  <a:cubicBezTo>
                    <a:pt x="8938" y="3408"/>
                    <a:pt x="8204" y="2741"/>
                    <a:pt x="7337" y="2441"/>
                  </a:cubicBezTo>
                  <a:cubicBezTo>
                    <a:pt x="7065" y="2336"/>
                    <a:pt x="6763" y="2281"/>
                    <a:pt x="6464" y="2281"/>
                  </a:cubicBezTo>
                  <a:cubicBezTo>
                    <a:pt x="5809" y="2281"/>
                    <a:pt x="5166" y="2546"/>
                    <a:pt x="4868" y="3141"/>
                  </a:cubicBezTo>
                  <a:cubicBezTo>
                    <a:pt x="4821" y="3246"/>
                    <a:pt x="4800" y="3374"/>
                    <a:pt x="4805" y="3504"/>
                  </a:cubicBezTo>
                  <a:lnTo>
                    <a:pt x="4805" y="3504"/>
                  </a:lnTo>
                  <a:cubicBezTo>
                    <a:pt x="4325" y="3060"/>
                    <a:pt x="3668" y="2833"/>
                    <a:pt x="3010" y="2833"/>
                  </a:cubicBezTo>
                  <a:cubicBezTo>
                    <a:pt x="2331" y="2833"/>
                    <a:pt x="1651" y="3076"/>
                    <a:pt x="1166" y="3575"/>
                  </a:cubicBezTo>
                  <a:cubicBezTo>
                    <a:pt x="50" y="4690"/>
                    <a:pt x="1" y="6628"/>
                    <a:pt x="813" y="7991"/>
                  </a:cubicBezTo>
                  <a:lnTo>
                    <a:pt x="813" y="7991"/>
                  </a:lnTo>
                  <a:cubicBezTo>
                    <a:pt x="643" y="8189"/>
                    <a:pt x="523" y="8446"/>
                    <a:pt x="499" y="8712"/>
                  </a:cubicBezTo>
                  <a:cubicBezTo>
                    <a:pt x="432" y="9346"/>
                    <a:pt x="732" y="10046"/>
                    <a:pt x="1232" y="10413"/>
                  </a:cubicBezTo>
                  <a:cubicBezTo>
                    <a:pt x="1624" y="10689"/>
                    <a:pt x="2071" y="10778"/>
                    <a:pt x="2544" y="10778"/>
                  </a:cubicBezTo>
                  <a:cubicBezTo>
                    <a:pt x="3380" y="10778"/>
                    <a:pt x="4298" y="10502"/>
                    <a:pt x="5139" y="10502"/>
                  </a:cubicBezTo>
                  <a:cubicBezTo>
                    <a:pt x="5604" y="10502"/>
                    <a:pt x="6045" y="10586"/>
                    <a:pt x="6436" y="10847"/>
                  </a:cubicBezTo>
                  <a:cubicBezTo>
                    <a:pt x="7137" y="11314"/>
                    <a:pt x="7470" y="12248"/>
                    <a:pt x="8171" y="12682"/>
                  </a:cubicBezTo>
                  <a:cubicBezTo>
                    <a:pt x="8529" y="12926"/>
                    <a:pt x="8935" y="13011"/>
                    <a:pt x="9354" y="13011"/>
                  </a:cubicBezTo>
                  <a:cubicBezTo>
                    <a:pt x="9793" y="13011"/>
                    <a:pt x="10246" y="12917"/>
                    <a:pt x="10672" y="12815"/>
                  </a:cubicBezTo>
                  <a:cubicBezTo>
                    <a:pt x="11240" y="12682"/>
                    <a:pt x="11873" y="12448"/>
                    <a:pt x="12140" y="11914"/>
                  </a:cubicBezTo>
                  <a:cubicBezTo>
                    <a:pt x="12641" y="10914"/>
                    <a:pt x="11606" y="9679"/>
                    <a:pt x="11973" y="8612"/>
                  </a:cubicBezTo>
                  <a:cubicBezTo>
                    <a:pt x="12206" y="7915"/>
                    <a:pt x="12937" y="7598"/>
                    <a:pt x="13673" y="7598"/>
                  </a:cubicBezTo>
                  <a:cubicBezTo>
                    <a:pt x="13888" y="7598"/>
                    <a:pt x="14104" y="7625"/>
                    <a:pt x="14308" y="7678"/>
                  </a:cubicBezTo>
                  <a:cubicBezTo>
                    <a:pt x="15209" y="7912"/>
                    <a:pt x="15976" y="8445"/>
                    <a:pt x="16910" y="8612"/>
                  </a:cubicBezTo>
                  <a:cubicBezTo>
                    <a:pt x="17123" y="8651"/>
                    <a:pt x="17336" y="8668"/>
                    <a:pt x="17549" y="8668"/>
                  </a:cubicBezTo>
                  <a:cubicBezTo>
                    <a:pt x="18236" y="8668"/>
                    <a:pt x="18924" y="8490"/>
                    <a:pt x="19612" y="8312"/>
                  </a:cubicBezTo>
                  <a:cubicBezTo>
                    <a:pt x="20313" y="8112"/>
                    <a:pt x="21013" y="7912"/>
                    <a:pt x="21614" y="7511"/>
                  </a:cubicBezTo>
                  <a:cubicBezTo>
                    <a:pt x="22214" y="7078"/>
                    <a:pt x="22681" y="6377"/>
                    <a:pt x="22614" y="5610"/>
                  </a:cubicBezTo>
                  <a:cubicBezTo>
                    <a:pt x="22555" y="4962"/>
                    <a:pt x="22003" y="4341"/>
                    <a:pt x="21393" y="4341"/>
                  </a:cubicBezTo>
                  <a:cubicBezTo>
                    <a:pt x="21312" y="4341"/>
                    <a:pt x="21229" y="4352"/>
                    <a:pt x="21147" y="4376"/>
                  </a:cubicBezTo>
                  <a:cubicBezTo>
                    <a:pt x="21747" y="3675"/>
                    <a:pt x="21780" y="2541"/>
                    <a:pt x="21347" y="1707"/>
                  </a:cubicBezTo>
                  <a:cubicBezTo>
                    <a:pt x="20946" y="873"/>
                    <a:pt x="20113" y="339"/>
                    <a:pt x="19245" y="106"/>
                  </a:cubicBezTo>
                  <a:cubicBezTo>
                    <a:pt x="18976" y="35"/>
                    <a:pt x="18697" y="1"/>
                    <a:pt x="18418"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flipH="1">
              <a:off x="576096" y="3637454"/>
              <a:ext cx="768302" cy="314840"/>
            </a:xfrm>
            <a:custGeom>
              <a:rect b="b" l="l" r="r" t="t"/>
              <a:pathLst>
                <a:path extrusionOk="0" h="7436" w="18146">
                  <a:moveTo>
                    <a:pt x="14743" y="1"/>
                  </a:moveTo>
                  <a:cubicBezTo>
                    <a:pt x="13511" y="1"/>
                    <a:pt x="12203" y="619"/>
                    <a:pt x="12174" y="1527"/>
                  </a:cubicBezTo>
                  <a:cubicBezTo>
                    <a:pt x="12174" y="1761"/>
                    <a:pt x="12241" y="2027"/>
                    <a:pt x="12074" y="2228"/>
                  </a:cubicBezTo>
                  <a:cubicBezTo>
                    <a:pt x="11874" y="2494"/>
                    <a:pt x="11407" y="2528"/>
                    <a:pt x="11007" y="2528"/>
                  </a:cubicBezTo>
                  <a:cubicBezTo>
                    <a:pt x="10805" y="2534"/>
                    <a:pt x="10604" y="2538"/>
                    <a:pt x="10403" y="2538"/>
                  </a:cubicBezTo>
                  <a:cubicBezTo>
                    <a:pt x="9507" y="2538"/>
                    <a:pt x="8628" y="2461"/>
                    <a:pt x="7838" y="2161"/>
                  </a:cubicBezTo>
                  <a:cubicBezTo>
                    <a:pt x="7137" y="1927"/>
                    <a:pt x="6570" y="1560"/>
                    <a:pt x="5870" y="1394"/>
                  </a:cubicBezTo>
                  <a:cubicBezTo>
                    <a:pt x="5648" y="1330"/>
                    <a:pt x="5403" y="1297"/>
                    <a:pt x="5161" y="1297"/>
                  </a:cubicBezTo>
                  <a:cubicBezTo>
                    <a:pt x="4638" y="1297"/>
                    <a:pt x="4130" y="1452"/>
                    <a:pt x="3902" y="1794"/>
                  </a:cubicBezTo>
                  <a:cubicBezTo>
                    <a:pt x="3857" y="1848"/>
                    <a:pt x="3836" y="1916"/>
                    <a:pt x="3836" y="1986"/>
                  </a:cubicBezTo>
                  <a:lnTo>
                    <a:pt x="3836" y="1986"/>
                  </a:lnTo>
                  <a:cubicBezTo>
                    <a:pt x="3459" y="1740"/>
                    <a:pt x="2941" y="1617"/>
                    <a:pt x="2421" y="1617"/>
                  </a:cubicBezTo>
                  <a:cubicBezTo>
                    <a:pt x="1872" y="1617"/>
                    <a:pt x="1322" y="1754"/>
                    <a:pt x="933" y="2027"/>
                  </a:cubicBezTo>
                  <a:cubicBezTo>
                    <a:pt x="39" y="2666"/>
                    <a:pt x="1" y="3794"/>
                    <a:pt x="643" y="4562"/>
                  </a:cubicBezTo>
                  <a:lnTo>
                    <a:pt x="643" y="4562"/>
                  </a:lnTo>
                  <a:cubicBezTo>
                    <a:pt x="498" y="4671"/>
                    <a:pt x="390" y="4815"/>
                    <a:pt x="366" y="4963"/>
                  </a:cubicBezTo>
                  <a:cubicBezTo>
                    <a:pt x="332" y="5363"/>
                    <a:pt x="566" y="5730"/>
                    <a:pt x="1000" y="5964"/>
                  </a:cubicBezTo>
                  <a:cubicBezTo>
                    <a:pt x="1309" y="6123"/>
                    <a:pt x="1661" y="6174"/>
                    <a:pt x="2033" y="6174"/>
                  </a:cubicBezTo>
                  <a:cubicBezTo>
                    <a:pt x="2708" y="6174"/>
                    <a:pt x="3450" y="6006"/>
                    <a:pt x="4129" y="6006"/>
                  </a:cubicBezTo>
                  <a:cubicBezTo>
                    <a:pt x="4489" y="6006"/>
                    <a:pt x="4831" y="6053"/>
                    <a:pt x="5136" y="6197"/>
                  </a:cubicBezTo>
                  <a:cubicBezTo>
                    <a:pt x="5703" y="6464"/>
                    <a:pt x="5970" y="6998"/>
                    <a:pt x="6537" y="7265"/>
                  </a:cubicBezTo>
                  <a:cubicBezTo>
                    <a:pt x="6808" y="7392"/>
                    <a:pt x="7124" y="7436"/>
                    <a:pt x="7454" y="7436"/>
                  </a:cubicBezTo>
                  <a:cubicBezTo>
                    <a:pt x="7814" y="7436"/>
                    <a:pt x="8190" y="7383"/>
                    <a:pt x="8538" y="7331"/>
                  </a:cubicBezTo>
                  <a:cubicBezTo>
                    <a:pt x="9005" y="7231"/>
                    <a:pt x="9506" y="7098"/>
                    <a:pt x="9706" y="6798"/>
                  </a:cubicBezTo>
                  <a:cubicBezTo>
                    <a:pt x="10106" y="6230"/>
                    <a:pt x="9272" y="5530"/>
                    <a:pt x="9572" y="4930"/>
                  </a:cubicBezTo>
                  <a:cubicBezTo>
                    <a:pt x="9751" y="4522"/>
                    <a:pt x="10338" y="4348"/>
                    <a:pt x="10917" y="4348"/>
                  </a:cubicBezTo>
                  <a:cubicBezTo>
                    <a:pt x="11097" y="4348"/>
                    <a:pt x="11275" y="4364"/>
                    <a:pt x="11440" y="4396"/>
                  </a:cubicBezTo>
                  <a:cubicBezTo>
                    <a:pt x="12141" y="4529"/>
                    <a:pt x="12808" y="4829"/>
                    <a:pt x="13508" y="4930"/>
                  </a:cubicBezTo>
                  <a:cubicBezTo>
                    <a:pt x="13688" y="4954"/>
                    <a:pt x="13867" y="4964"/>
                    <a:pt x="14046" y="4964"/>
                  </a:cubicBezTo>
                  <a:cubicBezTo>
                    <a:pt x="14601" y="4964"/>
                    <a:pt x="15155" y="4864"/>
                    <a:pt x="15710" y="4763"/>
                  </a:cubicBezTo>
                  <a:cubicBezTo>
                    <a:pt x="16244" y="4629"/>
                    <a:pt x="16811" y="4529"/>
                    <a:pt x="17311" y="4296"/>
                  </a:cubicBezTo>
                  <a:cubicBezTo>
                    <a:pt x="17778" y="4062"/>
                    <a:pt x="18145" y="3629"/>
                    <a:pt x="18112" y="3228"/>
                  </a:cubicBezTo>
                  <a:cubicBezTo>
                    <a:pt x="18052" y="2840"/>
                    <a:pt x="17592" y="2479"/>
                    <a:pt x="17089" y="2479"/>
                  </a:cubicBezTo>
                  <a:cubicBezTo>
                    <a:pt x="17030" y="2479"/>
                    <a:pt x="16971" y="2484"/>
                    <a:pt x="16911" y="2494"/>
                  </a:cubicBezTo>
                  <a:cubicBezTo>
                    <a:pt x="17411" y="2094"/>
                    <a:pt x="17445" y="1460"/>
                    <a:pt x="17078" y="993"/>
                  </a:cubicBezTo>
                  <a:cubicBezTo>
                    <a:pt x="16744" y="526"/>
                    <a:pt x="16077" y="193"/>
                    <a:pt x="15376" y="59"/>
                  </a:cubicBezTo>
                  <a:cubicBezTo>
                    <a:pt x="15172" y="20"/>
                    <a:pt x="14959" y="1"/>
                    <a:pt x="1474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20"/>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Energy Consumption</a:t>
            </a:r>
            <a:endParaRPr/>
          </a:p>
        </p:txBody>
      </p:sp>
      <p:sp>
        <p:nvSpPr>
          <p:cNvPr id="906" name="Google Shape;906;p20"/>
          <p:cNvSpPr txBox="1"/>
          <p:nvPr>
            <p:ph idx="1" type="body"/>
          </p:nvPr>
        </p:nvSpPr>
        <p:spPr>
          <a:xfrm>
            <a:off x="720000" y="1152475"/>
            <a:ext cx="4398000" cy="345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a:t>
            </a:r>
            <a:r>
              <a:rPr lang="en-GB"/>
              <a:t>he thorium cycle can fully recycle actinide wastes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After a few hundred years, the waste from a thorium reactor can be less toxic than the uranium ore.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Up to two magnitudes less nuclear waste that has a shorter half life in 100’s compared to 1000’s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Liquid fluoride thorium reactors are designed to be meltdown proof</a:t>
            </a:r>
            <a:endParaRPr/>
          </a:p>
        </p:txBody>
      </p:sp>
      <p:pic>
        <p:nvPicPr>
          <p:cNvPr id="907" name="Google Shape;907;p20"/>
          <p:cNvPicPr preferRelativeResize="0"/>
          <p:nvPr/>
        </p:nvPicPr>
        <p:blipFill>
          <a:blip r:embed="rId3">
            <a:alphaModFix/>
          </a:blip>
          <a:stretch>
            <a:fillRect/>
          </a:stretch>
        </p:blipFill>
        <p:spPr>
          <a:xfrm>
            <a:off x="5649050" y="2919650"/>
            <a:ext cx="3112375" cy="2393724"/>
          </a:xfrm>
          <a:prstGeom prst="rect">
            <a:avLst/>
          </a:prstGeom>
          <a:noFill/>
          <a:ln>
            <a:noFill/>
          </a:ln>
        </p:spPr>
      </p:pic>
      <p:pic>
        <p:nvPicPr>
          <p:cNvPr id="908" name="Google Shape;908;p20"/>
          <p:cNvPicPr preferRelativeResize="0"/>
          <p:nvPr/>
        </p:nvPicPr>
        <p:blipFill>
          <a:blip r:embed="rId4">
            <a:alphaModFix/>
          </a:blip>
          <a:stretch>
            <a:fillRect/>
          </a:stretch>
        </p:blipFill>
        <p:spPr>
          <a:xfrm>
            <a:off x="5993102" y="785919"/>
            <a:ext cx="2706147" cy="2049974"/>
          </a:xfrm>
          <a:prstGeom prst="rect">
            <a:avLst/>
          </a:prstGeom>
          <a:noFill/>
          <a:ln>
            <a:noFill/>
          </a:ln>
        </p:spPr>
      </p:pic>
      <p:grpSp>
        <p:nvGrpSpPr>
          <p:cNvPr id="909" name="Google Shape;909;p20"/>
          <p:cNvGrpSpPr/>
          <p:nvPr/>
        </p:nvGrpSpPr>
        <p:grpSpPr>
          <a:xfrm>
            <a:off x="-311289" y="3320100"/>
            <a:ext cx="1212435" cy="1773592"/>
            <a:chOff x="-12850" y="1205375"/>
            <a:chExt cx="2755533" cy="4030891"/>
          </a:xfrm>
        </p:grpSpPr>
        <p:sp>
          <p:nvSpPr>
            <p:cNvPr id="910" name="Google Shape;910;p20"/>
            <p:cNvSpPr/>
            <p:nvPr/>
          </p:nvSpPr>
          <p:spPr>
            <a:xfrm flipH="1">
              <a:off x="1189055" y="2552456"/>
              <a:ext cx="672317" cy="2437725"/>
            </a:xfrm>
            <a:custGeom>
              <a:rect b="b" l="l" r="r" t="t"/>
              <a:pathLst>
                <a:path extrusionOk="0" h="57575" w="15879">
                  <a:moveTo>
                    <a:pt x="0" y="0"/>
                  </a:moveTo>
                  <a:cubicBezTo>
                    <a:pt x="33" y="2502"/>
                    <a:pt x="234" y="5004"/>
                    <a:pt x="667" y="7472"/>
                  </a:cubicBezTo>
                  <a:cubicBezTo>
                    <a:pt x="1068" y="9974"/>
                    <a:pt x="1735" y="12409"/>
                    <a:pt x="2535" y="14778"/>
                  </a:cubicBezTo>
                  <a:cubicBezTo>
                    <a:pt x="2936" y="15978"/>
                    <a:pt x="3336" y="17146"/>
                    <a:pt x="3769" y="18313"/>
                  </a:cubicBezTo>
                  <a:cubicBezTo>
                    <a:pt x="4203" y="19481"/>
                    <a:pt x="4637" y="20648"/>
                    <a:pt x="5104" y="21816"/>
                  </a:cubicBezTo>
                  <a:cubicBezTo>
                    <a:pt x="5571" y="22983"/>
                    <a:pt x="6038" y="24118"/>
                    <a:pt x="6438" y="25252"/>
                  </a:cubicBezTo>
                  <a:cubicBezTo>
                    <a:pt x="6838" y="26386"/>
                    <a:pt x="7205" y="27553"/>
                    <a:pt x="7539" y="28721"/>
                  </a:cubicBezTo>
                  <a:cubicBezTo>
                    <a:pt x="7872" y="29922"/>
                    <a:pt x="8206" y="31123"/>
                    <a:pt x="8573" y="32323"/>
                  </a:cubicBezTo>
                  <a:cubicBezTo>
                    <a:pt x="8940" y="33558"/>
                    <a:pt x="9373" y="34759"/>
                    <a:pt x="9807" y="35926"/>
                  </a:cubicBezTo>
                  <a:cubicBezTo>
                    <a:pt x="10674" y="38261"/>
                    <a:pt x="11542" y="40529"/>
                    <a:pt x="11942" y="42764"/>
                  </a:cubicBezTo>
                  <a:cubicBezTo>
                    <a:pt x="12342" y="45033"/>
                    <a:pt x="12342" y="47334"/>
                    <a:pt x="12075" y="49703"/>
                  </a:cubicBezTo>
                  <a:cubicBezTo>
                    <a:pt x="11842" y="52038"/>
                    <a:pt x="11342" y="54406"/>
                    <a:pt x="10808" y="56841"/>
                  </a:cubicBezTo>
                  <a:lnTo>
                    <a:pt x="14844" y="57575"/>
                  </a:lnTo>
                  <a:cubicBezTo>
                    <a:pt x="15211" y="55106"/>
                    <a:pt x="15611" y="52571"/>
                    <a:pt x="15711" y="49969"/>
                  </a:cubicBezTo>
                  <a:cubicBezTo>
                    <a:pt x="15878" y="47401"/>
                    <a:pt x="15745" y="44699"/>
                    <a:pt x="15111" y="42097"/>
                  </a:cubicBezTo>
                  <a:cubicBezTo>
                    <a:pt x="14477" y="39495"/>
                    <a:pt x="13410" y="37127"/>
                    <a:pt x="12409" y="34892"/>
                  </a:cubicBezTo>
                  <a:cubicBezTo>
                    <a:pt x="11909" y="33758"/>
                    <a:pt x="11442" y="32624"/>
                    <a:pt x="11041" y="31490"/>
                  </a:cubicBezTo>
                  <a:cubicBezTo>
                    <a:pt x="10608" y="30355"/>
                    <a:pt x="10241" y="29188"/>
                    <a:pt x="9807" y="28020"/>
                  </a:cubicBezTo>
                  <a:cubicBezTo>
                    <a:pt x="9407" y="26820"/>
                    <a:pt x="8973" y="25619"/>
                    <a:pt x="8473" y="24451"/>
                  </a:cubicBezTo>
                  <a:cubicBezTo>
                    <a:pt x="7972" y="23284"/>
                    <a:pt x="7439" y="22149"/>
                    <a:pt x="6905" y="21049"/>
                  </a:cubicBezTo>
                  <a:cubicBezTo>
                    <a:pt x="5871" y="18814"/>
                    <a:pt x="4837" y="16545"/>
                    <a:pt x="3936" y="14277"/>
                  </a:cubicBezTo>
                  <a:cubicBezTo>
                    <a:pt x="3036" y="11976"/>
                    <a:pt x="2235" y="9674"/>
                    <a:pt x="1668" y="7272"/>
                  </a:cubicBezTo>
                  <a:cubicBezTo>
                    <a:pt x="1068" y="4904"/>
                    <a:pt x="734" y="2469"/>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flipH="1">
              <a:off x="1165047" y="1627375"/>
              <a:ext cx="576290" cy="3268182"/>
            </a:xfrm>
            <a:custGeom>
              <a:rect b="b" l="l" r="r" t="t"/>
              <a:pathLst>
                <a:path extrusionOk="0" h="77189" w="13611">
                  <a:moveTo>
                    <a:pt x="534" y="0"/>
                  </a:moveTo>
                  <a:lnTo>
                    <a:pt x="0" y="67"/>
                  </a:lnTo>
                  <a:cubicBezTo>
                    <a:pt x="668" y="6505"/>
                    <a:pt x="1301" y="12943"/>
                    <a:pt x="2002" y="19381"/>
                  </a:cubicBezTo>
                  <a:cubicBezTo>
                    <a:pt x="2702" y="25819"/>
                    <a:pt x="3436" y="32257"/>
                    <a:pt x="4337" y="38661"/>
                  </a:cubicBezTo>
                  <a:cubicBezTo>
                    <a:pt x="4804" y="41864"/>
                    <a:pt x="5271" y="45099"/>
                    <a:pt x="5871" y="48302"/>
                  </a:cubicBezTo>
                  <a:cubicBezTo>
                    <a:pt x="6405" y="51504"/>
                    <a:pt x="7039" y="54706"/>
                    <a:pt x="7839" y="57875"/>
                  </a:cubicBezTo>
                  <a:lnTo>
                    <a:pt x="8440" y="60243"/>
                  </a:lnTo>
                  <a:cubicBezTo>
                    <a:pt x="8607" y="60977"/>
                    <a:pt x="8773" y="61711"/>
                    <a:pt x="8873" y="62512"/>
                  </a:cubicBezTo>
                  <a:cubicBezTo>
                    <a:pt x="9007" y="63279"/>
                    <a:pt x="9107" y="64046"/>
                    <a:pt x="9207" y="64847"/>
                  </a:cubicBezTo>
                  <a:lnTo>
                    <a:pt x="9374" y="66048"/>
                  </a:lnTo>
                  <a:lnTo>
                    <a:pt x="9441" y="66648"/>
                  </a:lnTo>
                  <a:lnTo>
                    <a:pt x="9507" y="67215"/>
                  </a:lnTo>
                  <a:cubicBezTo>
                    <a:pt x="9841" y="70117"/>
                    <a:pt x="9307" y="73086"/>
                    <a:pt x="8273" y="75888"/>
                  </a:cubicBezTo>
                  <a:lnTo>
                    <a:pt x="12142" y="77189"/>
                  </a:lnTo>
                  <a:cubicBezTo>
                    <a:pt x="13143" y="73887"/>
                    <a:pt x="13610" y="70284"/>
                    <a:pt x="13010" y="66748"/>
                  </a:cubicBezTo>
                  <a:lnTo>
                    <a:pt x="12910" y="66114"/>
                  </a:lnTo>
                  <a:lnTo>
                    <a:pt x="12810" y="65514"/>
                  </a:lnTo>
                  <a:lnTo>
                    <a:pt x="12576" y="64313"/>
                  </a:lnTo>
                  <a:cubicBezTo>
                    <a:pt x="12443" y="63512"/>
                    <a:pt x="12276" y="62712"/>
                    <a:pt x="12109" y="61878"/>
                  </a:cubicBezTo>
                  <a:cubicBezTo>
                    <a:pt x="11909" y="61077"/>
                    <a:pt x="11709" y="60243"/>
                    <a:pt x="11475" y="59410"/>
                  </a:cubicBezTo>
                  <a:lnTo>
                    <a:pt x="11108" y="58242"/>
                  </a:lnTo>
                  <a:lnTo>
                    <a:pt x="10741" y="57108"/>
                  </a:lnTo>
                  <a:cubicBezTo>
                    <a:pt x="9874" y="54039"/>
                    <a:pt x="9107" y="50937"/>
                    <a:pt x="8406" y="47801"/>
                  </a:cubicBezTo>
                  <a:cubicBezTo>
                    <a:pt x="7706" y="44666"/>
                    <a:pt x="7106" y="41497"/>
                    <a:pt x="6505" y="38328"/>
                  </a:cubicBezTo>
                  <a:cubicBezTo>
                    <a:pt x="5338" y="31957"/>
                    <a:pt x="4337" y="25585"/>
                    <a:pt x="3370" y="19214"/>
                  </a:cubicBezTo>
                  <a:cubicBezTo>
                    <a:pt x="2369" y="12810"/>
                    <a:pt x="1468" y="6405"/>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0"/>
            <p:cNvSpPr/>
            <p:nvPr/>
          </p:nvSpPr>
          <p:spPr>
            <a:xfrm flipH="1">
              <a:off x="857149" y="1946575"/>
              <a:ext cx="495801" cy="2528121"/>
            </a:xfrm>
            <a:custGeom>
              <a:rect b="b" l="l" r="r" t="t"/>
              <a:pathLst>
                <a:path extrusionOk="0" h="59710" w="11710">
                  <a:moveTo>
                    <a:pt x="11175" y="0"/>
                  </a:moveTo>
                  <a:cubicBezTo>
                    <a:pt x="10608" y="2502"/>
                    <a:pt x="10175" y="5004"/>
                    <a:pt x="9708" y="7472"/>
                  </a:cubicBezTo>
                  <a:cubicBezTo>
                    <a:pt x="9241" y="9974"/>
                    <a:pt x="8774" y="12476"/>
                    <a:pt x="8240" y="14944"/>
                  </a:cubicBezTo>
                  <a:cubicBezTo>
                    <a:pt x="7706" y="17413"/>
                    <a:pt x="7139" y="19881"/>
                    <a:pt x="6439" y="22283"/>
                  </a:cubicBezTo>
                  <a:cubicBezTo>
                    <a:pt x="6105" y="23484"/>
                    <a:pt x="5705" y="24684"/>
                    <a:pt x="5204" y="25752"/>
                  </a:cubicBezTo>
                  <a:cubicBezTo>
                    <a:pt x="4637" y="26853"/>
                    <a:pt x="4037" y="27987"/>
                    <a:pt x="3470" y="29154"/>
                  </a:cubicBezTo>
                  <a:cubicBezTo>
                    <a:pt x="2903" y="30322"/>
                    <a:pt x="2369" y="31523"/>
                    <a:pt x="1969" y="32824"/>
                  </a:cubicBezTo>
                  <a:cubicBezTo>
                    <a:pt x="1535" y="34091"/>
                    <a:pt x="1268" y="35425"/>
                    <a:pt x="1135" y="36760"/>
                  </a:cubicBezTo>
                  <a:cubicBezTo>
                    <a:pt x="968" y="38061"/>
                    <a:pt x="868" y="39362"/>
                    <a:pt x="835" y="40629"/>
                  </a:cubicBezTo>
                  <a:lnTo>
                    <a:pt x="668" y="44465"/>
                  </a:lnTo>
                  <a:lnTo>
                    <a:pt x="1" y="59676"/>
                  </a:lnTo>
                  <a:lnTo>
                    <a:pt x="4070" y="59709"/>
                  </a:lnTo>
                  <a:lnTo>
                    <a:pt x="3703" y="44499"/>
                  </a:lnTo>
                  <a:lnTo>
                    <a:pt x="3603" y="40663"/>
                  </a:lnTo>
                  <a:cubicBezTo>
                    <a:pt x="3570" y="39428"/>
                    <a:pt x="3570" y="38194"/>
                    <a:pt x="3637" y="36960"/>
                  </a:cubicBezTo>
                  <a:cubicBezTo>
                    <a:pt x="3703" y="35759"/>
                    <a:pt x="3837" y="34591"/>
                    <a:pt x="4137" y="33424"/>
                  </a:cubicBezTo>
                  <a:cubicBezTo>
                    <a:pt x="4404" y="32256"/>
                    <a:pt x="4804" y="31122"/>
                    <a:pt x="5271" y="29955"/>
                  </a:cubicBezTo>
                  <a:cubicBezTo>
                    <a:pt x="5738" y="28787"/>
                    <a:pt x="6272" y="27653"/>
                    <a:pt x="6772" y="26452"/>
                  </a:cubicBezTo>
                  <a:cubicBezTo>
                    <a:pt x="7273" y="25185"/>
                    <a:pt x="7639" y="23951"/>
                    <a:pt x="7940" y="22683"/>
                  </a:cubicBezTo>
                  <a:cubicBezTo>
                    <a:pt x="8573" y="20181"/>
                    <a:pt x="9007" y="17679"/>
                    <a:pt x="9441" y="15178"/>
                  </a:cubicBezTo>
                  <a:cubicBezTo>
                    <a:pt x="9841" y="12642"/>
                    <a:pt x="10208" y="10141"/>
                    <a:pt x="10575" y="7639"/>
                  </a:cubicBezTo>
                  <a:cubicBezTo>
                    <a:pt x="10942" y="5104"/>
                    <a:pt x="11275" y="2602"/>
                    <a:pt x="11709" y="100"/>
                  </a:cubicBezTo>
                  <a:lnTo>
                    <a:pt x="1117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0"/>
            <p:cNvSpPr/>
            <p:nvPr/>
          </p:nvSpPr>
          <p:spPr>
            <a:xfrm flipH="1">
              <a:off x="475834" y="2881521"/>
              <a:ext cx="838967" cy="1579028"/>
            </a:xfrm>
            <a:custGeom>
              <a:rect b="b" l="l" r="r" t="t"/>
              <a:pathLst>
                <a:path extrusionOk="0" h="37294" w="19815">
                  <a:moveTo>
                    <a:pt x="19314" y="1"/>
                  </a:moveTo>
                  <a:cubicBezTo>
                    <a:pt x="17846" y="3403"/>
                    <a:pt x="15378" y="6372"/>
                    <a:pt x="12276" y="8240"/>
                  </a:cubicBezTo>
                  <a:cubicBezTo>
                    <a:pt x="10741" y="9207"/>
                    <a:pt x="9040" y="9941"/>
                    <a:pt x="7339" y="10842"/>
                  </a:cubicBezTo>
                  <a:cubicBezTo>
                    <a:pt x="6472" y="11275"/>
                    <a:pt x="5604" y="11742"/>
                    <a:pt x="4804" y="12309"/>
                  </a:cubicBezTo>
                  <a:cubicBezTo>
                    <a:pt x="4370" y="12576"/>
                    <a:pt x="3970" y="12876"/>
                    <a:pt x="3570" y="13210"/>
                  </a:cubicBezTo>
                  <a:cubicBezTo>
                    <a:pt x="3169" y="13510"/>
                    <a:pt x="2802" y="13844"/>
                    <a:pt x="2402" y="14277"/>
                  </a:cubicBezTo>
                  <a:cubicBezTo>
                    <a:pt x="2035" y="14678"/>
                    <a:pt x="1702" y="15145"/>
                    <a:pt x="1435" y="15678"/>
                  </a:cubicBezTo>
                  <a:cubicBezTo>
                    <a:pt x="1134" y="16212"/>
                    <a:pt x="968" y="16813"/>
                    <a:pt x="901" y="17380"/>
                  </a:cubicBezTo>
                  <a:cubicBezTo>
                    <a:pt x="801" y="17913"/>
                    <a:pt x="768" y="18447"/>
                    <a:pt x="734" y="18947"/>
                  </a:cubicBezTo>
                  <a:lnTo>
                    <a:pt x="701" y="20348"/>
                  </a:lnTo>
                  <a:lnTo>
                    <a:pt x="467" y="26019"/>
                  </a:lnTo>
                  <a:lnTo>
                    <a:pt x="0" y="37294"/>
                  </a:lnTo>
                  <a:lnTo>
                    <a:pt x="4070" y="37294"/>
                  </a:lnTo>
                  <a:lnTo>
                    <a:pt x="3670" y="26019"/>
                  </a:lnTo>
                  <a:lnTo>
                    <a:pt x="3436" y="20348"/>
                  </a:lnTo>
                  <a:lnTo>
                    <a:pt x="3369" y="18947"/>
                  </a:lnTo>
                  <a:cubicBezTo>
                    <a:pt x="3369" y="18514"/>
                    <a:pt x="3369" y="18080"/>
                    <a:pt x="3403" y="17713"/>
                  </a:cubicBezTo>
                  <a:cubicBezTo>
                    <a:pt x="3436" y="17346"/>
                    <a:pt x="3503" y="17013"/>
                    <a:pt x="3603" y="16713"/>
                  </a:cubicBezTo>
                  <a:cubicBezTo>
                    <a:pt x="3736" y="16379"/>
                    <a:pt x="3936" y="16079"/>
                    <a:pt x="4170" y="15779"/>
                  </a:cubicBezTo>
                  <a:cubicBezTo>
                    <a:pt x="4403" y="15478"/>
                    <a:pt x="4704" y="15145"/>
                    <a:pt x="5037" y="14845"/>
                  </a:cubicBezTo>
                  <a:cubicBezTo>
                    <a:pt x="5337" y="14544"/>
                    <a:pt x="5671" y="14277"/>
                    <a:pt x="6005" y="14011"/>
                  </a:cubicBezTo>
                  <a:cubicBezTo>
                    <a:pt x="6705" y="13443"/>
                    <a:pt x="7472" y="12943"/>
                    <a:pt x="8240" y="12476"/>
                  </a:cubicBezTo>
                  <a:cubicBezTo>
                    <a:pt x="9807" y="11475"/>
                    <a:pt x="11509" y="10575"/>
                    <a:pt x="13076" y="9441"/>
                  </a:cubicBezTo>
                  <a:cubicBezTo>
                    <a:pt x="16245" y="7139"/>
                    <a:pt x="18580" y="3803"/>
                    <a:pt x="19814" y="201"/>
                  </a:cubicBezTo>
                  <a:lnTo>
                    <a:pt x="19314" y="1"/>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flipH="1">
              <a:off x="1132571" y="1798258"/>
              <a:ext cx="306542" cy="3438008"/>
            </a:xfrm>
            <a:custGeom>
              <a:rect b="b" l="l" r="r" t="t"/>
              <a:pathLst>
                <a:path extrusionOk="0" h="81200" w="7240">
                  <a:moveTo>
                    <a:pt x="2803" y="1"/>
                  </a:moveTo>
                  <a:lnTo>
                    <a:pt x="568" y="1268"/>
                  </a:lnTo>
                  <a:cubicBezTo>
                    <a:pt x="2069" y="7039"/>
                    <a:pt x="435" y="13177"/>
                    <a:pt x="201" y="19214"/>
                  </a:cubicBezTo>
                  <a:cubicBezTo>
                    <a:pt x="134" y="21916"/>
                    <a:pt x="334" y="24618"/>
                    <a:pt x="535" y="27320"/>
                  </a:cubicBezTo>
                  <a:cubicBezTo>
                    <a:pt x="1002" y="33625"/>
                    <a:pt x="1435" y="39929"/>
                    <a:pt x="1902" y="46234"/>
                  </a:cubicBezTo>
                  <a:cubicBezTo>
                    <a:pt x="2069" y="48302"/>
                    <a:pt x="2236" y="50403"/>
                    <a:pt x="2069" y="52471"/>
                  </a:cubicBezTo>
                  <a:cubicBezTo>
                    <a:pt x="1836" y="55874"/>
                    <a:pt x="1369" y="59510"/>
                    <a:pt x="2069" y="62879"/>
                  </a:cubicBezTo>
                  <a:cubicBezTo>
                    <a:pt x="2770" y="66115"/>
                    <a:pt x="635" y="69217"/>
                    <a:pt x="668" y="72519"/>
                  </a:cubicBezTo>
                  <a:cubicBezTo>
                    <a:pt x="735" y="75421"/>
                    <a:pt x="501" y="78323"/>
                    <a:pt x="1" y="81192"/>
                  </a:cubicBezTo>
                  <a:cubicBezTo>
                    <a:pt x="289" y="81197"/>
                    <a:pt x="577" y="81200"/>
                    <a:pt x="864" y="81200"/>
                  </a:cubicBezTo>
                  <a:cubicBezTo>
                    <a:pt x="2477" y="81200"/>
                    <a:pt x="4086" y="81113"/>
                    <a:pt x="5672" y="80858"/>
                  </a:cubicBezTo>
                  <a:cubicBezTo>
                    <a:pt x="6539" y="78390"/>
                    <a:pt x="6872" y="75655"/>
                    <a:pt x="6973" y="72986"/>
                  </a:cubicBezTo>
                  <a:cubicBezTo>
                    <a:pt x="7073" y="69217"/>
                    <a:pt x="6739" y="65447"/>
                    <a:pt x="6872" y="61678"/>
                  </a:cubicBezTo>
                  <a:cubicBezTo>
                    <a:pt x="6973" y="59376"/>
                    <a:pt x="7239" y="57041"/>
                    <a:pt x="7006" y="54740"/>
                  </a:cubicBezTo>
                  <a:cubicBezTo>
                    <a:pt x="6839" y="52905"/>
                    <a:pt x="6372" y="51104"/>
                    <a:pt x="5972" y="49269"/>
                  </a:cubicBezTo>
                  <a:cubicBezTo>
                    <a:pt x="5538" y="47201"/>
                    <a:pt x="5238" y="45066"/>
                    <a:pt x="4938" y="42965"/>
                  </a:cubicBezTo>
                  <a:cubicBezTo>
                    <a:pt x="3804" y="34725"/>
                    <a:pt x="2770" y="26386"/>
                    <a:pt x="3237" y="18080"/>
                  </a:cubicBezTo>
                  <a:cubicBezTo>
                    <a:pt x="3570" y="12009"/>
                    <a:pt x="4671" y="5738"/>
                    <a:pt x="280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flipH="1">
              <a:off x="660860" y="3844750"/>
              <a:ext cx="652544" cy="773975"/>
            </a:xfrm>
            <a:custGeom>
              <a:rect b="b" l="l" r="r" t="t"/>
              <a:pathLst>
                <a:path extrusionOk="0" h="18280" w="15412">
                  <a:moveTo>
                    <a:pt x="15212" y="0"/>
                  </a:moveTo>
                  <a:cubicBezTo>
                    <a:pt x="14211" y="334"/>
                    <a:pt x="13377" y="1034"/>
                    <a:pt x="12743" y="1835"/>
                  </a:cubicBezTo>
                  <a:cubicBezTo>
                    <a:pt x="12076" y="2635"/>
                    <a:pt x="11576" y="3569"/>
                    <a:pt x="11175" y="4470"/>
                  </a:cubicBezTo>
                  <a:cubicBezTo>
                    <a:pt x="10775" y="5404"/>
                    <a:pt x="10441" y="6305"/>
                    <a:pt x="10041" y="7139"/>
                  </a:cubicBezTo>
                  <a:cubicBezTo>
                    <a:pt x="9641" y="7973"/>
                    <a:pt x="9174" y="8673"/>
                    <a:pt x="8573" y="9307"/>
                  </a:cubicBezTo>
                  <a:cubicBezTo>
                    <a:pt x="7373" y="10574"/>
                    <a:pt x="5805" y="11475"/>
                    <a:pt x="4104" y="12075"/>
                  </a:cubicBezTo>
                  <a:cubicBezTo>
                    <a:pt x="3637" y="12276"/>
                    <a:pt x="3070" y="12476"/>
                    <a:pt x="2502" y="12909"/>
                  </a:cubicBezTo>
                  <a:cubicBezTo>
                    <a:pt x="1869" y="13310"/>
                    <a:pt x="1402" y="13910"/>
                    <a:pt x="1035" y="14511"/>
                  </a:cubicBezTo>
                  <a:cubicBezTo>
                    <a:pt x="368" y="15711"/>
                    <a:pt x="201" y="16912"/>
                    <a:pt x="1" y="17913"/>
                  </a:cubicBezTo>
                  <a:lnTo>
                    <a:pt x="3737" y="18280"/>
                  </a:lnTo>
                  <a:cubicBezTo>
                    <a:pt x="3770" y="17346"/>
                    <a:pt x="3837" y="16545"/>
                    <a:pt x="4037" y="16012"/>
                  </a:cubicBezTo>
                  <a:cubicBezTo>
                    <a:pt x="4137" y="15745"/>
                    <a:pt x="4237" y="15545"/>
                    <a:pt x="4404" y="15378"/>
                  </a:cubicBezTo>
                  <a:cubicBezTo>
                    <a:pt x="4604" y="15178"/>
                    <a:pt x="4904" y="14978"/>
                    <a:pt x="5338" y="14744"/>
                  </a:cubicBezTo>
                  <a:cubicBezTo>
                    <a:pt x="7172" y="13777"/>
                    <a:pt x="8940" y="12442"/>
                    <a:pt x="10208" y="10641"/>
                  </a:cubicBezTo>
                  <a:cubicBezTo>
                    <a:pt x="10842" y="9774"/>
                    <a:pt x="11342" y="8740"/>
                    <a:pt x="11642" y="7772"/>
                  </a:cubicBezTo>
                  <a:cubicBezTo>
                    <a:pt x="11943" y="6805"/>
                    <a:pt x="12176" y="5838"/>
                    <a:pt x="12410" y="4937"/>
                  </a:cubicBezTo>
                  <a:cubicBezTo>
                    <a:pt x="12676" y="4003"/>
                    <a:pt x="12977" y="3136"/>
                    <a:pt x="13477" y="2369"/>
                  </a:cubicBezTo>
                  <a:cubicBezTo>
                    <a:pt x="13944" y="1568"/>
                    <a:pt x="14578" y="867"/>
                    <a:pt x="15412" y="467"/>
                  </a:cubicBezTo>
                  <a:lnTo>
                    <a:pt x="152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flipH="1">
              <a:off x="275270" y="2943675"/>
              <a:ext cx="1022596" cy="1588936"/>
            </a:xfrm>
            <a:custGeom>
              <a:rect b="b" l="l" r="r" t="t"/>
              <a:pathLst>
                <a:path extrusionOk="0" h="37528" w="24152">
                  <a:moveTo>
                    <a:pt x="23651" y="0"/>
                  </a:moveTo>
                  <a:cubicBezTo>
                    <a:pt x="22884" y="4070"/>
                    <a:pt x="19448" y="7372"/>
                    <a:pt x="15578" y="8173"/>
                  </a:cubicBezTo>
                  <a:cubicBezTo>
                    <a:pt x="15111" y="8273"/>
                    <a:pt x="14611" y="8306"/>
                    <a:pt x="14111" y="8340"/>
                  </a:cubicBezTo>
                  <a:cubicBezTo>
                    <a:pt x="13974" y="8349"/>
                    <a:pt x="13831" y="8353"/>
                    <a:pt x="13686" y="8353"/>
                  </a:cubicBezTo>
                  <a:cubicBezTo>
                    <a:pt x="13334" y="8353"/>
                    <a:pt x="12963" y="8330"/>
                    <a:pt x="12610" y="8306"/>
                  </a:cubicBezTo>
                  <a:cubicBezTo>
                    <a:pt x="12076" y="8290"/>
                    <a:pt x="11534" y="8265"/>
                    <a:pt x="10979" y="8265"/>
                  </a:cubicBezTo>
                  <a:cubicBezTo>
                    <a:pt x="10425" y="8265"/>
                    <a:pt x="9858" y="8290"/>
                    <a:pt x="9274" y="8373"/>
                  </a:cubicBezTo>
                  <a:cubicBezTo>
                    <a:pt x="8073" y="8573"/>
                    <a:pt x="7006" y="9040"/>
                    <a:pt x="6005" y="9574"/>
                  </a:cubicBezTo>
                  <a:cubicBezTo>
                    <a:pt x="5538" y="9841"/>
                    <a:pt x="5071" y="10141"/>
                    <a:pt x="4604" y="10441"/>
                  </a:cubicBezTo>
                  <a:cubicBezTo>
                    <a:pt x="4137" y="10708"/>
                    <a:pt x="3670" y="11041"/>
                    <a:pt x="3203" y="11442"/>
                  </a:cubicBezTo>
                  <a:cubicBezTo>
                    <a:pt x="2736" y="11875"/>
                    <a:pt x="2302" y="12376"/>
                    <a:pt x="1969" y="12909"/>
                  </a:cubicBezTo>
                  <a:cubicBezTo>
                    <a:pt x="1635" y="13477"/>
                    <a:pt x="1402" y="14044"/>
                    <a:pt x="1235" y="14644"/>
                  </a:cubicBezTo>
                  <a:cubicBezTo>
                    <a:pt x="868" y="15812"/>
                    <a:pt x="768" y="16946"/>
                    <a:pt x="701" y="18047"/>
                  </a:cubicBezTo>
                  <a:cubicBezTo>
                    <a:pt x="568" y="20181"/>
                    <a:pt x="501" y="22316"/>
                    <a:pt x="534" y="24484"/>
                  </a:cubicBezTo>
                  <a:cubicBezTo>
                    <a:pt x="534" y="26653"/>
                    <a:pt x="701" y="28788"/>
                    <a:pt x="701" y="30822"/>
                  </a:cubicBezTo>
                  <a:cubicBezTo>
                    <a:pt x="734" y="32857"/>
                    <a:pt x="568" y="34792"/>
                    <a:pt x="1" y="36526"/>
                  </a:cubicBezTo>
                  <a:lnTo>
                    <a:pt x="3637" y="37527"/>
                  </a:lnTo>
                  <a:cubicBezTo>
                    <a:pt x="4204" y="35192"/>
                    <a:pt x="4204" y="32857"/>
                    <a:pt x="4037" y="30689"/>
                  </a:cubicBezTo>
                  <a:cubicBezTo>
                    <a:pt x="3903" y="28487"/>
                    <a:pt x="3603" y="26419"/>
                    <a:pt x="3470" y="24351"/>
                  </a:cubicBezTo>
                  <a:cubicBezTo>
                    <a:pt x="3303" y="22283"/>
                    <a:pt x="3236" y="20181"/>
                    <a:pt x="3236" y="18113"/>
                  </a:cubicBezTo>
                  <a:cubicBezTo>
                    <a:pt x="3236" y="17113"/>
                    <a:pt x="3270" y="16112"/>
                    <a:pt x="3470" y="15245"/>
                  </a:cubicBezTo>
                  <a:cubicBezTo>
                    <a:pt x="3670" y="14344"/>
                    <a:pt x="4037" y="13610"/>
                    <a:pt x="4637" y="13010"/>
                  </a:cubicBezTo>
                  <a:cubicBezTo>
                    <a:pt x="4937" y="12709"/>
                    <a:pt x="5338" y="12409"/>
                    <a:pt x="5738" y="12109"/>
                  </a:cubicBezTo>
                  <a:cubicBezTo>
                    <a:pt x="6172" y="11775"/>
                    <a:pt x="6572" y="11508"/>
                    <a:pt x="7006" y="11242"/>
                  </a:cubicBezTo>
                  <a:cubicBezTo>
                    <a:pt x="7840" y="10675"/>
                    <a:pt x="8673" y="10274"/>
                    <a:pt x="9574" y="10074"/>
                  </a:cubicBezTo>
                  <a:cubicBezTo>
                    <a:pt x="10508" y="9874"/>
                    <a:pt x="11509" y="9841"/>
                    <a:pt x="12576" y="9841"/>
                  </a:cubicBezTo>
                  <a:cubicBezTo>
                    <a:pt x="13110" y="9807"/>
                    <a:pt x="13677" y="9807"/>
                    <a:pt x="14211" y="9741"/>
                  </a:cubicBezTo>
                  <a:cubicBezTo>
                    <a:pt x="14778" y="9674"/>
                    <a:pt x="15345" y="9607"/>
                    <a:pt x="15879" y="9440"/>
                  </a:cubicBezTo>
                  <a:cubicBezTo>
                    <a:pt x="20248" y="8239"/>
                    <a:pt x="23617" y="4403"/>
                    <a:pt x="24151" y="67"/>
                  </a:cubicBezTo>
                  <a:lnTo>
                    <a:pt x="2365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flipH="1">
              <a:off x="913672" y="1962071"/>
              <a:ext cx="389824" cy="2487221"/>
            </a:xfrm>
            <a:custGeom>
              <a:rect b="b" l="l" r="r" t="t"/>
              <a:pathLst>
                <a:path extrusionOk="0" h="58744" w="9207">
                  <a:moveTo>
                    <a:pt x="5070" y="1"/>
                  </a:moveTo>
                  <a:lnTo>
                    <a:pt x="4570" y="101"/>
                  </a:lnTo>
                  <a:cubicBezTo>
                    <a:pt x="5004" y="2603"/>
                    <a:pt x="5938" y="5038"/>
                    <a:pt x="7172" y="7240"/>
                  </a:cubicBezTo>
                  <a:cubicBezTo>
                    <a:pt x="7472" y="7807"/>
                    <a:pt x="7739" y="8340"/>
                    <a:pt x="7906" y="8874"/>
                  </a:cubicBezTo>
                  <a:cubicBezTo>
                    <a:pt x="8073" y="9441"/>
                    <a:pt x="8139" y="9975"/>
                    <a:pt x="8106" y="10575"/>
                  </a:cubicBezTo>
                  <a:cubicBezTo>
                    <a:pt x="8039" y="11142"/>
                    <a:pt x="7939" y="11743"/>
                    <a:pt x="7806" y="12343"/>
                  </a:cubicBezTo>
                  <a:cubicBezTo>
                    <a:pt x="7672" y="12944"/>
                    <a:pt x="7572" y="13544"/>
                    <a:pt x="7405" y="14144"/>
                  </a:cubicBezTo>
                  <a:cubicBezTo>
                    <a:pt x="6238" y="18981"/>
                    <a:pt x="4403" y="23651"/>
                    <a:pt x="2869" y="28488"/>
                  </a:cubicBezTo>
                  <a:cubicBezTo>
                    <a:pt x="2102" y="30923"/>
                    <a:pt x="1435" y="33392"/>
                    <a:pt x="968" y="35927"/>
                  </a:cubicBezTo>
                  <a:cubicBezTo>
                    <a:pt x="501" y="38462"/>
                    <a:pt x="267" y="41064"/>
                    <a:pt x="167" y="43599"/>
                  </a:cubicBezTo>
                  <a:cubicBezTo>
                    <a:pt x="67" y="46167"/>
                    <a:pt x="67" y="48703"/>
                    <a:pt x="67" y="51204"/>
                  </a:cubicBezTo>
                  <a:lnTo>
                    <a:pt x="0" y="58743"/>
                  </a:lnTo>
                  <a:lnTo>
                    <a:pt x="3736" y="58643"/>
                  </a:lnTo>
                  <a:lnTo>
                    <a:pt x="3403" y="51138"/>
                  </a:lnTo>
                  <a:cubicBezTo>
                    <a:pt x="3269" y="48602"/>
                    <a:pt x="3136" y="46101"/>
                    <a:pt x="3102" y="43632"/>
                  </a:cubicBezTo>
                  <a:cubicBezTo>
                    <a:pt x="3069" y="41164"/>
                    <a:pt x="3136" y="38729"/>
                    <a:pt x="3469" y="36294"/>
                  </a:cubicBezTo>
                  <a:cubicBezTo>
                    <a:pt x="3770" y="33892"/>
                    <a:pt x="4303" y="31490"/>
                    <a:pt x="4904" y="29055"/>
                  </a:cubicBezTo>
                  <a:cubicBezTo>
                    <a:pt x="6138" y="24252"/>
                    <a:pt x="7739" y="19448"/>
                    <a:pt x="8673" y="14445"/>
                  </a:cubicBezTo>
                  <a:cubicBezTo>
                    <a:pt x="8806" y="13811"/>
                    <a:pt x="8907" y="13177"/>
                    <a:pt x="9007" y="12543"/>
                  </a:cubicBezTo>
                  <a:cubicBezTo>
                    <a:pt x="9107" y="11910"/>
                    <a:pt x="9173" y="11276"/>
                    <a:pt x="9207" y="10609"/>
                  </a:cubicBezTo>
                  <a:cubicBezTo>
                    <a:pt x="9207" y="9908"/>
                    <a:pt x="9107" y="9208"/>
                    <a:pt x="8840" y="8574"/>
                  </a:cubicBezTo>
                  <a:cubicBezTo>
                    <a:pt x="8606" y="7907"/>
                    <a:pt x="8273" y="7340"/>
                    <a:pt x="7973" y="6806"/>
                  </a:cubicBezTo>
                  <a:cubicBezTo>
                    <a:pt x="6605" y="4704"/>
                    <a:pt x="5638" y="2436"/>
                    <a:pt x="507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flipH="1">
              <a:off x="569067" y="1922526"/>
              <a:ext cx="727401" cy="2422229"/>
            </a:xfrm>
            <a:custGeom>
              <a:rect b="b" l="l" r="r" t="t"/>
              <a:pathLst>
                <a:path extrusionOk="0" h="57209" w="17180">
                  <a:moveTo>
                    <a:pt x="16980" y="1"/>
                  </a:moveTo>
                  <a:lnTo>
                    <a:pt x="16479" y="34"/>
                  </a:lnTo>
                  <a:cubicBezTo>
                    <a:pt x="16546" y="2536"/>
                    <a:pt x="15579" y="5005"/>
                    <a:pt x="13978" y="6806"/>
                  </a:cubicBezTo>
                  <a:cubicBezTo>
                    <a:pt x="13577" y="7273"/>
                    <a:pt x="13110" y="7673"/>
                    <a:pt x="12643" y="8073"/>
                  </a:cubicBezTo>
                  <a:cubicBezTo>
                    <a:pt x="12143" y="8440"/>
                    <a:pt x="11609" y="8741"/>
                    <a:pt x="11076" y="9074"/>
                  </a:cubicBezTo>
                  <a:cubicBezTo>
                    <a:pt x="10508" y="9408"/>
                    <a:pt x="9941" y="9741"/>
                    <a:pt x="9408" y="10208"/>
                  </a:cubicBezTo>
                  <a:cubicBezTo>
                    <a:pt x="8874" y="10675"/>
                    <a:pt x="8440" y="11209"/>
                    <a:pt x="8040" y="11776"/>
                  </a:cubicBezTo>
                  <a:cubicBezTo>
                    <a:pt x="7273" y="12944"/>
                    <a:pt x="6839" y="14245"/>
                    <a:pt x="6506" y="15512"/>
                  </a:cubicBezTo>
                  <a:cubicBezTo>
                    <a:pt x="6172" y="16813"/>
                    <a:pt x="5939" y="18081"/>
                    <a:pt x="5705" y="19315"/>
                  </a:cubicBezTo>
                  <a:cubicBezTo>
                    <a:pt x="5205" y="21783"/>
                    <a:pt x="4604" y="24252"/>
                    <a:pt x="3837" y="26620"/>
                  </a:cubicBezTo>
                  <a:cubicBezTo>
                    <a:pt x="3070" y="28988"/>
                    <a:pt x="2002" y="31323"/>
                    <a:pt x="1235" y="33859"/>
                  </a:cubicBezTo>
                  <a:cubicBezTo>
                    <a:pt x="835" y="35159"/>
                    <a:pt x="535" y="36494"/>
                    <a:pt x="401" y="37861"/>
                  </a:cubicBezTo>
                  <a:cubicBezTo>
                    <a:pt x="234" y="39196"/>
                    <a:pt x="201" y="40530"/>
                    <a:pt x="201" y="41831"/>
                  </a:cubicBezTo>
                  <a:lnTo>
                    <a:pt x="234" y="43766"/>
                  </a:lnTo>
                  <a:cubicBezTo>
                    <a:pt x="234" y="44399"/>
                    <a:pt x="234" y="45033"/>
                    <a:pt x="234" y="45667"/>
                  </a:cubicBezTo>
                  <a:cubicBezTo>
                    <a:pt x="234" y="46935"/>
                    <a:pt x="201" y="48169"/>
                    <a:pt x="168" y="49470"/>
                  </a:cubicBezTo>
                  <a:cubicBezTo>
                    <a:pt x="101" y="52005"/>
                    <a:pt x="1" y="54573"/>
                    <a:pt x="34" y="57209"/>
                  </a:cubicBezTo>
                  <a:lnTo>
                    <a:pt x="3770" y="57042"/>
                  </a:lnTo>
                  <a:cubicBezTo>
                    <a:pt x="3604" y="54540"/>
                    <a:pt x="3570" y="52038"/>
                    <a:pt x="3503" y="49470"/>
                  </a:cubicBezTo>
                  <a:cubicBezTo>
                    <a:pt x="3470" y="48169"/>
                    <a:pt x="3437" y="46901"/>
                    <a:pt x="3370" y="45600"/>
                  </a:cubicBezTo>
                  <a:cubicBezTo>
                    <a:pt x="3370" y="44933"/>
                    <a:pt x="3303" y="44299"/>
                    <a:pt x="3270" y="43632"/>
                  </a:cubicBezTo>
                  <a:lnTo>
                    <a:pt x="3137" y="41764"/>
                  </a:lnTo>
                  <a:cubicBezTo>
                    <a:pt x="3070" y="40497"/>
                    <a:pt x="3070" y="39296"/>
                    <a:pt x="3137" y="38095"/>
                  </a:cubicBezTo>
                  <a:cubicBezTo>
                    <a:pt x="3203" y="36894"/>
                    <a:pt x="3370" y="35727"/>
                    <a:pt x="3670" y="34526"/>
                  </a:cubicBezTo>
                  <a:cubicBezTo>
                    <a:pt x="4271" y="32157"/>
                    <a:pt x="5205" y="29756"/>
                    <a:pt x="5872" y="27220"/>
                  </a:cubicBezTo>
                  <a:cubicBezTo>
                    <a:pt x="6539" y="24685"/>
                    <a:pt x="7039" y="22150"/>
                    <a:pt x="7406" y="19582"/>
                  </a:cubicBezTo>
                  <a:cubicBezTo>
                    <a:pt x="7606" y="18314"/>
                    <a:pt x="7740" y="17047"/>
                    <a:pt x="7973" y="15846"/>
                  </a:cubicBezTo>
                  <a:cubicBezTo>
                    <a:pt x="8207" y="14645"/>
                    <a:pt x="8574" y="13477"/>
                    <a:pt x="9174" y="12477"/>
                  </a:cubicBezTo>
                  <a:cubicBezTo>
                    <a:pt x="9441" y="11976"/>
                    <a:pt x="9808" y="11509"/>
                    <a:pt x="10242" y="11109"/>
                  </a:cubicBezTo>
                  <a:cubicBezTo>
                    <a:pt x="10642" y="10709"/>
                    <a:pt x="11142" y="10342"/>
                    <a:pt x="11676" y="10008"/>
                  </a:cubicBezTo>
                  <a:cubicBezTo>
                    <a:pt x="12176" y="9641"/>
                    <a:pt x="12743" y="9274"/>
                    <a:pt x="13277" y="8841"/>
                  </a:cubicBezTo>
                  <a:cubicBezTo>
                    <a:pt x="13777" y="8407"/>
                    <a:pt x="14244" y="7940"/>
                    <a:pt x="14645" y="7406"/>
                  </a:cubicBezTo>
                  <a:cubicBezTo>
                    <a:pt x="16313" y="5305"/>
                    <a:pt x="17180" y="2636"/>
                    <a:pt x="1698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flipH="1">
              <a:off x="1187657" y="3704902"/>
              <a:ext cx="579084" cy="792393"/>
            </a:xfrm>
            <a:custGeom>
              <a:rect b="b" l="l" r="r" t="t"/>
              <a:pathLst>
                <a:path extrusionOk="0" h="18715" w="13677">
                  <a:moveTo>
                    <a:pt x="434" y="1"/>
                  </a:moveTo>
                  <a:lnTo>
                    <a:pt x="0" y="234"/>
                  </a:lnTo>
                  <a:cubicBezTo>
                    <a:pt x="367" y="1135"/>
                    <a:pt x="667" y="2069"/>
                    <a:pt x="934" y="3036"/>
                  </a:cubicBezTo>
                  <a:cubicBezTo>
                    <a:pt x="1067" y="3503"/>
                    <a:pt x="1201" y="3970"/>
                    <a:pt x="1301" y="4437"/>
                  </a:cubicBezTo>
                  <a:lnTo>
                    <a:pt x="1468" y="5171"/>
                  </a:lnTo>
                  <a:cubicBezTo>
                    <a:pt x="1501" y="5371"/>
                    <a:pt x="1534" y="5672"/>
                    <a:pt x="1735" y="6072"/>
                  </a:cubicBezTo>
                  <a:cubicBezTo>
                    <a:pt x="1835" y="6239"/>
                    <a:pt x="2035" y="6439"/>
                    <a:pt x="2235" y="6572"/>
                  </a:cubicBezTo>
                  <a:cubicBezTo>
                    <a:pt x="2402" y="6672"/>
                    <a:pt x="2602" y="6739"/>
                    <a:pt x="2769" y="6772"/>
                  </a:cubicBezTo>
                  <a:lnTo>
                    <a:pt x="3536" y="6972"/>
                  </a:lnTo>
                  <a:cubicBezTo>
                    <a:pt x="4003" y="7073"/>
                    <a:pt x="4437" y="7206"/>
                    <a:pt x="4870" y="7373"/>
                  </a:cubicBezTo>
                  <a:cubicBezTo>
                    <a:pt x="5771" y="7673"/>
                    <a:pt x="6571" y="8073"/>
                    <a:pt x="7205" y="8640"/>
                  </a:cubicBezTo>
                  <a:cubicBezTo>
                    <a:pt x="8506" y="9708"/>
                    <a:pt x="9273" y="11376"/>
                    <a:pt x="9640" y="13077"/>
                  </a:cubicBezTo>
                  <a:cubicBezTo>
                    <a:pt x="9974" y="14845"/>
                    <a:pt x="9974" y="16713"/>
                    <a:pt x="9940" y="18714"/>
                  </a:cubicBezTo>
                  <a:lnTo>
                    <a:pt x="13676" y="18481"/>
                  </a:lnTo>
                  <a:cubicBezTo>
                    <a:pt x="13410" y="16513"/>
                    <a:pt x="13176" y="14378"/>
                    <a:pt x="12442" y="12276"/>
                  </a:cubicBezTo>
                  <a:cubicBezTo>
                    <a:pt x="12075" y="11209"/>
                    <a:pt x="11575" y="10208"/>
                    <a:pt x="10908" y="9274"/>
                  </a:cubicBezTo>
                  <a:cubicBezTo>
                    <a:pt x="10241" y="8340"/>
                    <a:pt x="9407" y="7506"/>
                    <a:pt x="8439" y="6906"/>
                  </a:cubicBezTo>
                  <a:cubicBezTo>
                    <a:pt x="7439" y="6272"/>
                    <a:pt x="6371" y="5905"/>
                    <a:pt x="5337" y="5705"/>
                  </a:cubicBezTo>
                  <a:cubicBezTo>
                    <a:pt x="4803" y="5605"/>
                    <a:pt x="4270" y="5505"/>
                    <a:pt x="3769" y="5471"/>
                  </a:cubicBezTo>
                  <a:lnTo>
                    <a:pt x="3069" y="5405"/>
                  </a:lnTo>
                  <a:cubicBezTo>
                    <a:pt x="2969" y="5371"/>
                    <a:pt x="2902" y="5371"/>
                    <a:pt x="2902" y="5371"/>
                  </a:cubicBezTo>
                  <a:cubicBezTo>
                    <a:pt x="2869" y="5371"/>
                    <a:pt x="2869" y="5371"/>
                    <a:pt x="2835" y="5338"/>
                  </a:cubicBezTo>
                  <a:cubicBezTo>
                    <a:pt x="2769" y="5305"/>
                    <a:pt x="2702" y="5104"/>
                    <a:pt x="2635" y="4838"/>
                  </a:cubicBezTo>
                  <a:lnTo>
                    <a:pt x="2368" y="4137"/>
                  </a:lnTo>
                  <a:cubicBezTo>
                    <a:pt x="2168" y="3637"/>
                    <a:pt x="2001" y="3170"/>
                    <a:pt x="1801" y="2703"/>
                  </a:cubicBezTo>
                  <a:cubicBezTo>
                    <a:pt x="1401" y="1802"/>
                    <a:pt x="934" y="868"/>
                    <a:pt x="43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flipH="1">
              <a:off x="1179192" y="2727573"/>
              <a:ext cx="1060702" cy="1754189"/>
            </a:xfrm>
            <a:custGeom>
              <a:rect b="b" l="l" r="r" t="t"/>
              <a:pathLst>
                <a:path extrusionOk="0" h="41431" w="25052">
                  <a:moveTo>
                    <a:pt x="167" y="1"/>
                  </a:moveTo>
                  <a:lnTo>
                    <a:pt x="167" y="1"/>
                  </a:lnTo>
                  <a:cubicBezTo>
                    <a:pt x="0" y="1068"/>
                    <a:pt x="67" y="2169"/>
                    <a:pt x="301" y="3236"/>
                  </a:cubicBezTo>
                  <a:cubicBezTo>
                    <a:pt x="534" y="4304"/>
                    <a:pt x="934" y="5304"/>
                    <a:pt x="1401" y="6272"/>
                  </a:cubicBezTo>
                  <a:cubicBezTo>
                    <a:pt x="1902" y="7239"/>
                    <a:pt x="2536" y="8140"/>
                    <a:pt x="3203" y="9007"/>
                  </a:cubicBezTo>
                  <a:cubicBezTo>
                    <a:pt x="3903" y="9841"/>
                    <a:pt x="4670" y="10642"/>
                    <a:pt x="5638" y="11275"/>
                  </a:cubicBezTo>
                  <a:cubicBezTo>
                    <a:pt x="6138" y="11609"/>
                    <a:pt x="6672" y="11876"/>
                    <a:pt x="7272" y="12009"/>
                  </a:cubicBezTo>
                  <a:cubicBezTo>
                    <a:pt x="7687" y="12124"/>
                    <a:pt x="8118" y="12160"/>
                    <a:pt x="8532" y="12160"/>
                  </a:cubicBezTo>
                  <a:cubicBezTo>
                    <a:pt x="8717" y="12160"/>
                    <a:pt x="8898" y="12153"/>
                    <a:pt x="9074" y="12143"/>
                  </a:cubicBezTo>
                  <a:cubicBezTo>
                    <a:pt x="9505" y="12116"/>
                    <a:pt x="9915" y="12067"/>
                    <a:pt x="10286" y="12067"/>
                  </a:cubicBezTo>
                  <a:cubicBezTo>
                    <a:pt x="10373" y="12067"/>
                    <a:pt x="10458" y="12070"/>
                    <a:pt x="10541" y="12076"/>
                  </a:cubicBezTo>
                  <a:cubicBezTo>
                    <a:pt x="11075" y="12109"/>
                    <a:pt x="11075" y="12143"/>
                    <a:pt x="11375" y="12443"/>
                  </a:cubicBezTo>
                  <a:cubicBezTo>
                    <a:pt x="11642" y="12710"/>
                    <a:pt x="11909" y="13143"/>
                    <a:pt x="12109" y="13544"/>
                  </a:cubicBezTo>
                  <a:cubicBezTo>
                    <a:pt x="12343" y="13977"/>
                    <a:pt x="12543" y="14444"/>
                    <a:pt x="12709" y="14911"/>
                  </a:cubicBezTo>
                  <a:cubicBezTo>
                    <a:pt x="13110" y="15845"/>
                    <a:pt x="13410" y="16813"/>
                    <a:pt x="13744" y="17813"/>
                  </a:cubicBezTo>
                  <a:lnTo>
                    <a:pt x="14211" y="19314"/>
                  </a:lnTo>
                  <a:cubicBezTo>
                    <a:pt x="14344" y="19848"/>
                    <a:pt x="14577" y="20415"/>
                    <a:pt x="14744" y="20882"/>
                  </a:cubicBezTo>
                  <a:cubicBezTo>
                    <a:pt x="15145" y="21883"/>
                    <a:pt x="15545" y="22850"/>
                    <a:pt x="15945" y="23818"/>
                  </a:cubicBezTo>
                  <a:cubicBezTo>
                    <a:pt x="16746" y="25786"/>
                    <a:pt x="17580" y="27720"/>
                    <a:pt x="18313" y="29655"/>
                  </a:cubicBezTo>
                  <a:cubicBezTo>
                    <a:pt x="19081" y="31590"/>
                    <a:pt x="19748" y="33525"/>
                    <a:pt x="20248" y="35459"/>
                  </a:cubicBezTo>
                  <a:cubicBezTo>
                    <a:pt x="20749" y="37427"/>
                    <a:pt x="21115" y="39395"/>
                    <a:pt x="21349" y="41430"/>
                  </a:cubicBezTo>
                  <a:lnTo>
                    <a:pt x="25052" y="40863"/>
                  </a:lnTo>
                  <a:cubicBezTo>
                    <a:pt x="24685" y="38728"/>
                    <a:pt x="24151" y="36593"/>
                    <a:pt x="23450" y="34492"/>
                  </a:cubicBezTo>
                  <a:cubicBezTo>
                    <a:pt x="22783" y="32424"/>
                    <a:pt x="21916" y="30422"/>
                    <a:pt x="21015" y="28488"/>
                  </a:cubicBezTo>
                  <a:cubicBezTo>
                    <a:pt x="20115" y="26553"/>
                    <a:pt x="19147" y="24685"/>
                    <a:pt x="18247" y="22784"/>
                  </a:cubicBezTo>
                  <a:cubicBezTo>
                    <a:pt x="17780" y="21850"/>
                    <a:pt x="17313" y="20916"/>
                    <a:pt x="16879" y="19982"/>
                  </a:cubicBezTo>
                  <a:cubicBezTo>
                    <a:pt x="16679" y="19481"/>
                    <a:pt x="16479" y="19081"/>
                    <a:pt x="16279" y="18581"/>
                  </a:cubicBezTo>
                  <a:lnTo>
                    <a:pt x="15745" y="17113"/>
                  </a:lnTo>
                  <a:cubicBezTo>
                    <a:pt x="15345" y="16112"/>
                    <a:pt x="14944" y="15111"/>
                    <a:pt x="14477" y="14144"/>
                  </a:cubicBezTo>
                  <a:cubicBezTo>
                    <a:pt x="14244" y="13644"/>
                    <a:pt x="13977" y="13143"/>
                    <a:pt x="13710" y="12643"/>
                  </a:cubicBezTo>
                  <a:cubicBezTo>
                    <a:pt x="13410" y="12176"/>
                    <a:pt x="13076" y="11676"/>
                    <a:pt x="12576" y="11209"/>
                  </a:cubicBezTo>
                  <a:cubicBezTo>
                    <a:pt x="12343" y="11008"/>
                    <a:pt x="12042" y="10775"/>
                    <a:pt x="11642" y="10608"/>
                  </a:cubicBezTo>
                  <a:cubicBezTo>
                    <a:pt x="11542" y="10575"/>
                    <a:pt x="11409" y="10541"/>
                    <a:pt x="11308" y="10508"/>
                  </a:cubicBezTo>
                  <a:lnTo>
                    <a:pt x="11075" y="10475"/>
                  </a:lnTo>
                  <a:lnTo>
                    <a:pt x="10575" y="10475"/>
                  </a:lnTo>
                  <a:cubicBezTo>
                    <a:pt x="9941" y="10475"/>
                    <a:pt x="9407" y="10575"/>
                    <a:pt x="8907" y="10642"/>
                  </a:cubicBezTo>
                  <a:cubicBezTo>
                    <a:pt x="8657" y="10675"/>
                    <a:pt x="8431" y="10692"/>
                    <a:pt x="8215" y="10692"/>
                  </a:cubicBezTo>
                  <a:cubicBezTo>
                    <a:pt x="7998" y="10692"/>
                    <a:pt x="7789" y="10675"/>
                    <a:pt x="7572" y="10642"/>
                  </a:cubicBezTo>
                  <a:cubicBezTo>
                    <a:pt x="7139" y="10575"/>
                    <a:pt x="6705" y="10408"/>
                    <a:pt x="6305" y="10175"/>
                  </a:cubicBezTo>
                  <a:cubicBezTo>
                    <a:pt x="5504" y="9708"/>
                    <a:pt x="4737" y="9007"/>
                    <a:pt x="4037" y="8273"/>
                  </a:cubicBezTo>
                  <a:cubicBezTo>
                    <a:pt x="3369" y="7506"/>
                    <a:pt x="2736" y="6705"/>
                    <a:pt x="2202" y="5838"/>
                  </a:cubicBezTo>
                  <a:cubicBezTo>
                    <a:pt x="1668" y="4971"/>
                    <a:pt x="1268" y="4037"/>
                    <a:pt x="968" y="3069"/>
                  </a:cubicBezTo>
                  <a:cubicBezTo>
                    <a:pt x="701" y="2069"/>
                    <a:pt x="567" y="1068"/>
                    <a:pt x="634" y="34"/>
                  </a:cubicBezTo>
                  <a:lnTo>
                    <a:pt x="16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flipH="1">
              <a:off x="1180587" y="1534143"/>
              <a:ext cx="771181" cy="2980101"/>
            </a:xfrm>
            <a:custGeom>
              <a:rect b="b" l="l" r="r" t="t"/>
              <a:pathLst>
                <a:path extrusionOk="0" h="70385" w="18214">
                  <a:moveTo>
                    <a:pt x="501" y="1"/>
                  </a:moveTo>
                  <a:lnTo>
                    <a:pt x="0" y="34"/>
                  </a:lnTo>
                  <a:cubicBezTo>
                    <a:pt x="267" y="3070"/>
                    <a:pt x="567" y="6172"/>
                    <a:pt x="1735" y="9074"/>
                  </a:cubicBezTo>
                  <a:cubicBezTo>
                    <a:pt x="2335" y="10542"/>
                    <a:pt x="3203" y="11909"/>
                    <a:pt x="4337" y="13043"/>
                  </a:cubicBezTo>
                  <a:cubicBezTo>
                    <a:pt x="4904" y="13611"/>
                    <a:pt x="5538" y="14044"/>
                    <a:pt x="6005" y="14545"/>
                  </a:cubicBezTo>
                  <a:cubicBezTo>
                    <a:pt x="6505" y="15045"/>
                    <a:pt x="6738" y="15545"/>
                    <a:pt x="6838" y="16212"/>
                  </a:cubicBezTo>
                  <a:cubicBezTo>
                    <a:pt x="6939" y="16846"/>
                    <a:pt x="6872" y="17613"/>
                    <a:pt x="6905" y="18381"/>
                  </a:cubicBezTo>
                  <a:cubicBezTo>
                    <a:pt x="6905" y="19148"/>
                    <a:pt x="6939" y="19915"/>
                    <a:pt x="6972" y="20682"/>
                  </a:cubicBezTo>
                  <a:cubicBezTo>
                    <a:pt x="7039" y="22250"/>
                    <a:pt x="7172" y="23784"/>
                    <a:pt x="7372" y="25319"/>
                  </a:cubicBezTo>
                  <a:cubicBezTo>
                    <a:pt x="7839" y="28321"/>
                    <a:pt x="8106" y="31290"/>
                    <a:pt x="8406" y="34325"/>
                  </a:cubicBezTo>
                  <a:cubicBezTo>
                    <a:pt x="8540" y="35860"/>
                    <a:pt x="8673" y="37327"/>
                    <a:pt x="8840" y="38895"/>
                  </a:cubicBezTo>
                  <a:cubicBezTo>
                    <a:pt x="9007" y="40463"/>
                    <a:pt x="9274" y="41964"/>
                    <a:pt x="9574" y="43465"/>
                  </a:cubicBezTo>
                  <a:lnTo>
                    <a:pt x="11208" y="52438"/>
                  </a:lnTo>
                  <a:lnTo>
                    <a:pt x="14544" y="70384"/>
                  </a:lnTo>
                  <a:lnTo>
                    <a:pt x="18213" y="69617"/>
                  </a:lnTo>
                  <a:lnTo>
                    <a:pt x="14077" y="51838"/>
                  </a:lnTo>
                  <a:lnTo>
                    <a:pt x="12042" y="42965"/>
                  </a:lnTo>
                  <a:cubicBezTo>
                    <a:pt x="11709" y="41497"/>
                    <a:pt x="11375" y="40029"/>
                    <a:pt x="11142" y="38562"/>
                  </a:cubicBezTo>
                  <a:cubicBezTo>
                    <a:pt x="10908" y="37127"/>
                    <a:pt x="10708" y="35593"/>
                    <a:pt x="10508" y="34092"/>
                  </a:cubicBezTo>
                  <a:cubicBezTo>
                    <a:pt x="10107" y="31090"/>
                    <a:pt x="9640" y="28021"/>
                    <a:pt x="9073" y="25052"/>
                  </a:cubicBezTo>
                  <a:cubicBezTo>
                    <a:pt x="8807" y="23584"/>
                    <a:pt x="8606" y="22083"/>
                    <a:pt x="8473" y="20582"/>
                  </a:cubicBezTo>
                  <a:cubicBezTo>
                    <a:pt x="8406" y="19848"/>
                    <a:pt x="8340" y="19081"/>
                    <a:pt x="8306" y="18347"/>
                  </a:cubicBezTo>
                  <a:cubicBezTo>
                    <a:pt x="8273" y="17613"/>
                    <a:pt x="8306" y="16846"/>
                    <a:pt x="8139" y="15979"/>
                  </a:cubicBezTo>
                  <a:cubicBezTo>
                    <a:pt x="8039" y="15579"/>
                    <a:pt x="7906" y="15112"/>
                    <a:pt x="7706" y="14711"/>
                  </a:cubicBezTo>
                  <a:cubicBezTo>
                    <a:pt x="7472" y="14311"/>
                    <a:pt x="7172" y="13977"/>
                    <a:pt x="6872" y="13677"/>
                  </a:cubicBezTo>
                  <a:cubicBezTo>
                    <a:pt x="6271" y="13110"/>
                    <a:pt x="5604" y="12710"/>
                    <a:pt x="5104" y="12243"/>
                  </a:cubicBezTo>
                  <a:cubicBezTo>
                    <a:pt x="4036" y="11275"/>
                    <a:pt x="3203" y="10041"/>
                    <a:pt x="2569" y="8707"/>
                  </a:cubicBezTo>
                  <a:cubicBezTo>
                    <a:pt x="1335" y="6038"/>
                    <a:pt x="868" y="3003"/>
                    <a:pt x="501"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flipH="1">
              <a:off x="1206030" y="2454990"/>
              <a:ext cx="162459" cy="2695872"/>
            </a:xfrm>
            <a:custGeom>
              <a:rect b="b" l="l" r="r" t="t"/>
              <a:pathLst>
                <a:path extrusionOk="0" h="63672" w="3837">
                  <a:moveTo>
                    <a:pt x="1502" y="1"/>
                  </a:moveTo>
                  <a:cubicBezTo>
                    <a:pt x="1802" y="1035"/>
                    <a:pt x="1902" y="2136"/>
                    <a:pt x="1869" y="3170"/>
                  </a:cubicBezTo>
                  <a:cubicBezTo>
                    <a:pt x="1835" y="4237"/>
                    <a:pt x="1669" y="5238"/>
                    <a:pt x="1535" y="6238"/>
                  </a:cubicBezTo>
                  <a:cubicBezTo>
                    <a:pt x="1368" y="7306"/>
                    <a:pt x="1368" y="8340"/>
                    <a:pt x="1368" y="9374"/>
                  </a:cubicBezTo>
                  <a:cubicBezTo>
                    <a:pt x="1368" y="10408"/>
                    <a:pt x="1335" y="11476"/>
                    <a:pt x="1435" y="12543"/>
                  </a:cubicBezTo>
                  <a:cubicBezTo>
                    <a:pt x="1535" y="13544"/>
                    <a:pt x="1702" y="14544"/>
                    <a:pt x="1802" y="15512"/>
                  </a:cubicBezTo>
                  <a:cubicBezTo>
                    <a:pt x="1869" y="16512"/>
                    <a:pt x="2002" y="17513"/>
                    <a:pt x="2036" y="18514"/>
                  </a:cubicBezTo>
                  <a:cubicBezTo>
                    <a:pt x="2102" y="19548"/>
                    <a:pt x="1969" y="20615"/>
                    <a:pt x="1969" y="21683"/>
                  </a:cubicBezTo>
                  <a:cubicBezTo>
                    <a:pt x="1969" y="22750"/>
                    <a:pt x="1969" y="23818"/>
                    <a:pt x="1935" y="24885"/>
                  </a:cubicBezTo>
                  <a:cubicBezTo>
                    <a:pt x="1935" y="25919"/>
                    <a:pt x="2036" y="26987"/>
                    <a:pt x="2069" y="28054"/>
                  </a:cubicBezTo>
                  <a:cubicBezTo>
                    <a:pt x="2136" y="29122"/>
                    <a:pt x="2302" y="30189"/>
                    <a:pt x="2436" y="31190"/>
                  </a:cubicBezTo>
                  <a:cubicBezTo>
                    <a:pt x="2569" y="32224"/>
                    <a:pt x="2669" y="33258"/>
                    <a:pt x="2703" y="34259"/>
                  </a:cubicBezTo>
                  <a:cubicBezTo>
                    <a:pt x="2703" y="35259"/>
                    <a:pt x="2636" y="36193"/>
                    <a:pt x="2402" y="37161"/>
                  </a:cubicBezTo>
                  <a:cubicBezTo>
                    <a:pt x="2269" y="37661"/>
                    <a:pt x="2136" y="38161"/>
                    <a:pt x="2036" y="38728"/>
                  </a:cubicBezTo>
                  <a:cubicBezTo>
                    <a:pt x="1969" y="39262"/>
                    <a:pt x="1935" y="39863"/>
                    <a:pt x="1935" y="40430"/>
                  </a:cubicBezTo>
                  <a:cubicBezTo>
                    <a:pt x="1935" y="41530"/>
                    <a:pt x="2036" y="42598"/>
                    <a:pt x="2136" y="43599"/>
                  </a:cubicBezTo>
                  <a:cubicBezTo>
                    <a:pt x="2169" y="44099"/>
                    <a:pt x="2202" y="44566"/>
                    <a:pt x="2202" y="45033"/>
                  </a:cubicBezTo>
                  <a:cubicBezTo>
                    <a:pt x="2202" y="45533"/>
                    <a:pt x="2169" y="46000"/>
                    <a:pt x="2069" y="46501"/>
                  </a:cubicBezTo>
                  <a:cubicBezTo>
                    <a:pt x="1869" y="47468"/>
                    <a:pt x="1402" y="48435"/>
                    <a:pt x="1135" y="49436"/>
                  </a:cubicBezTo>
                  <a:cubicBezTo>
                    <a:pt x="868" y="50370"/>
                    <a:pt x="701" y="51304"/>
                    <a:pt x="534" y="52238"/>
                  </a:cubicBezTo>
                  <a:cubicBezTo>
                    <a:pt x="401" y="53205"/>
                    <a:pt x="234" y="54139"/>
                    <a:pt x="168" y="55073"/>
                  </a:cubicBezTo>
                  <a:cubicBezTo>
                    <a:pt x="67" y="56041"/>
                    <a:pt x="101" y="56975"/>
                    <a:pt x="101" y="57909"/>
                  </a:cubicBezTo>
                  <a:cubicBezTo>
                    <a:pt x="67" y="58843"/>
                    <a:pt x="1" y="59810"/>
                    <a:pt x="34" y="60744"/>
                  </a:cubicBezTo>
                  <a:lnTo>
                    <a:pt x="101" y="63546"/>
                  </a:lnTo>
                  <a:cubicBezTo>
                    <a:pt x="101" y="63630"/>
                    <a:pt x="168" y="63671"/>
                    <a:pt x="234" y="63671"/>
                  </a:cubicBezTo>
                  <a:cubicBezTo>
                    <a:pt x="301" y="63671"/>
                    <a:pt x="368" y="63630"/>
                    <a:pt x="368" y="63546"/>
                  </a:cubicBezTo>
                  <a:cubicBezTo>
                    <a:pt x="434" y="62512"/>
                    <a:pt x="434" y="61478"/>
                    <a:pt x="468" y="60444"/>
                  </a:cubicBezTo>
                  <a:cubicBezTo>
                    <a:pt x="501" y="59410"/>
                    <a:pt x="434" y="58376"/>
                    <a:pt x="501" y="57342"/>
                  </a:cubicBezTo>
                  <a:cubicBezTo>
                    <a:pt x="568" y="56308"/>
                    <a:pt x="735" y="55307"/>
                    <a:pt x="868" y="54273"/>
                  </a:cubicBezTo>
                  <a:cubicBezTo>
                    <a:pt x="968" y="53239"/>
                    <a:pt x="1135" y="52205"/>
                    <a:pt x="1368" y="51204"/>
                  </a:cubicBezTo>
                  <a:cubicBezTo>
                    <a:pt x="1635" y="50170"/>
                    <a:pt x="1935" y="49169"/>
                    <a:pt x="2236" y="48168"/>
                  </a:cubicBezTo>
                  <a:cubicBezTo>
                    <a:pt x="2503" y="47168"/>
                    <a:pt x="2836" y="46134"/>
                    <a:pt x="2936" y="45100"/>
                  </a:cubicBezTo>
                  <a:cubicBezTo>
                    <a:pt x="3036" y="44032"/>
                    <a:pt x="2869" y="42998"/>
                    <a:pt x="2769" y="41931"/>
                  </a:cubicBezTo>
                  <a:cubicBezTo>
                    <a:pt x="2669" y="40897"/>
                    <a:pt x="2636" y="39863"/>
                    <a:pt x="2903" y="38862"/>
                  </a:cubicBezTo>
                  <a:cubicBezTo>
                    <a:pt x="3136" y="37861"/>
                    <a:pt x="3403" y="36827"/>
                    <a:pt x="3537" y="35760"/>
                  </a:cubicBezTo>
                  <a:cubicBezTo>
                    <a:pt x="3703" y="34692"/>
                    <a:pt x="3837" y="33625"/>
                    <a:pt x="3770" y="32557"/>
                  </a:cubicBezTo>
                  <a:cubicBezTo>
                    <a:pt x="3670" y="31523"/>
                    <a:pt x="3503" y="30456"/>
                    <a:pt x="3437" y="29455"/>
                  </a:cubicBezTo>
                  <a:cubicBezTo>
                    <a:pt x="3336" y="28421"/>
                    <a:pt x="3336" y="27387"/>
                    <a:pt x="3303" y="26353"/>
                  </a:cubicBezTo>
                  <a:cubicBezTo>
                    <a:pt x="3303" y="25319"/>
                    <a:pt x="3303" y="24285"/>
                    <a:pt x="3270" y="23251"/>
                  </a:cubicBezTo>
                  <a:cubicBezTo>
                    <a:pt x="3270" y="22217"/>
                    <a:pt x="3170" y="21182"/>
                    <a:pt x="3103" y="20115"/>
                  </a:cubicBezTo>
                  <a:cubicBezTo>
                    <a:pt x="3036" y="19081"/>
                    <a:pt x="2970" y="18014"/>
                    <a:pt x="2803" y="16979"/>
                  </a:cubicBezTo>
                  <a:cubicBezTo>
                    <a:pt x="2669" y="15945"/>
                    <a:pt x="2436" y="14911"/>
                    <a:pt x="2269" y="13911"/>
                  </a:cubicBezTo>
                  <a:cubicBezTo>
                    <a:pt x="2102" y="12776"/>
                    <a:pt x="1935" y="11676"/>
                    <a:pt x="1835" y="10575"/>
                  </a:cubicBezTo>
                  <a:cubicBezTo>
                    <a:pt x="1769" y="9474"/>
                    <a:pt x="1735" y="8407"/>
                    <a:pt x="1769" y="7306"/>
                  </a:cubicBezTo>
                  <a:cubicBezTo>
                    <a:pt x="1835" y="6138"/>
                    <a:pt x="1869" y="4938"/>
                    <a:pt x="1935" y="3737"/>
                  </a:cubicBezTo>
                  <a:cubicBezTo>
                    <a:pt x="1969" y="2536"/>
                    <a:pt x="1902" y="1235"/>
                    <a:pt x="150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flipH="1">
              <a:off x="1155180" y="3894160"/>
              <a:ext cx="145523" cy="1217360"/>
            </a:xfrm>
            <a:custGeom>
              <a:rect b="b" l="l" r="r" t="t"/>
              <a:pathLst>
                <a:path extrusionOk="0" h="28752" w="3437">
                  <a:moveTo>
                    <a:pt x="2569" y="1"/>
                  </a:moveTo>
                  <a:lnTo>
                    <a:pt x="2569" y="1"/>
                  </a:lnTo>
                  <a:cubicBezTo>
                    <a:pt x="2603" y="468"/>
                    <a:pt x="2703" y="935"/>
                    <a:pt x="2770" y="1368"/>
                  </a:cubicBezTo>
                  <a:cubicBezTo>
                    <a:pt x="2836" y="1835"/>
                    <a:pt x="2870" y="2302"/>
                    <a:pt x="2903" y="2736"/>
                  </a:cubicBezTo>
                  <a:cubicBezTo>
                    <a:pt x="2936" y="3236"/>
                    <a:pt x="3036" y="3737"/>
                    <a:pt x="3003" y="4204"/>
                  </a:cubicBezTo>
                  <a:cubicBezTo>
                    <a:pt x="3003" y="4704"/>
                    <a:pt x="2836" y="5171"/>
                    <a:pt x="2803" y="5671"/>
                  </a:cubicBezTo>
                  <a:cubicBezTo>
                    <a:pt x="2736" y="6138"/>
                    <a:pt x="2703" y="6572"/>
                    <a:pt x="2636" y="7039"/>
                  </a:cubicBezTo>
                  <a:cubicBezTo>
                    <a:pt x="2536" y="7473"/>
                    <a:pt x="2469" y="7906"/>
                    <a:pt x="2403" y="8373"/>
                  </a:cubicBezTo>
                  <a:cubicBezTo>
                    <a:pt x="2303" y="8840"/>
                    <a:pt x="2102" y="9274"/>
                    <a:pt x="2036" y="9741"/>
                  </a:cubicBezTo>
                  <a:cubicBezTo>
                    <a:pt x="1936" y="10208"/>
                    <a:pt x="1836" y="10675"/>
                    <a:pt x="1735" y="11109"/>
                  </a:cubicBezTo>
                  <a:cubicBezTo>
                    <a:pt x="1602" y="11576"/>
                    <a:pt x="1569" y="12043"/>
                    <a:pt x="1435" y="12476"/>
                  </a:cubicBezTo>
                  <a:cubicBezTo>
                    <a:pt x="1302" y="12943"/>
                    <a:pt x="1268" y="13410"/>
                    <a:pt x="1135" y="13877"/>
                  </a:cubicBezTo>
                  <a:cubicBezTo>
                    <a:pt x="1035" y="14344"/>
                    <a:pt x="902" y="14811"/>
                    <a:pt x="801" y="15278"/>
                  </a:cubicBezTo>
                  <a:cubicBezTo>
                    <a:pt x="735" y="15745"/>
                    <a:pt x="701" y="16246"/>
                    <a:pt x="635" y="16713"/>
                  </a:cubicBezTo>
                  <a:cubicBezTo>
                    <a:pt x="568" y="17180"/>
                    <a:pt x="601" y="17680"/>
                    <a:pt x="535" y="18147"/>
                  </a:cubicBezTo>
                  <a:cubicBezTo>
                    <a:pt x="501" y="18614"/>
                    <a:pt x="368" y="19081"/>
                    <a:pt x="334" y="19548"/>
                  </a:cubicBezTo>
                  <a:cubicBezTo>
                    <a:pt x="301" y="20015"/>
                    <a:pt x="401" y="20515"/>
                    <a:pt x="368" y="20982"/>
                  </a:cubicBezTo>
                  <a:cubicBezTo>
                    <a:pt x="334" y="21449"/>
                    <a:pt x="134" y="21916"/>
                    <a:pt x="101" y="22383"/>
                  </a:cubicBezTo>
                  <a:cubicBezTo>
                    <a:pt x="101" y="22784"/>
                    <a:pt x="101" y="23217"/>
                    <a:pt x="68" y="23651"/>
                  </a:cubicBezTo>
                  <a:cubicBezTo>
                    <a:pt x="68" y="24051"/>
                    <a:pt x="1" y="24485"/>
                    <a:pt x="1" y="24885"/>
                  </a:cubicBezTo>
                  <a:cubicBezTo>
                    <a:pt x="1" y="25319"/>
                    <a:pt x="68" y="25752"/>
                    <a:pt x="68" y="26153"/>
                  </a:cubicBezTo>
                  <a:cubicBezTo>
                    <a:pt x="68" y="26586"/>
                    <a:pt x="1" y="26987"/>
                    <a:pt x="1" y="27420"/>
                  </a:cubicBezTo>
                  <a:cubicBezTo>
                    <a:pt x="1" y="27854"/>
                    <a:pt x="34" y="28254"/>
                    <a:pt x="34" y="28688"/>
                  </a:cubicBezTo>
                  <a:cubicBezTo>
                    <a:pt x="34" y="28724"/>
                    <a:pt x="115" y="28751"/>
                    <a:pt x="187" y="28751"/>
                  </a:cubicBezTo>
                  <a:cubicBezTo>
                    <a:pt x="247" y="28751"/>
                    <a:pt x="301" y="28733"/>
                    <a:pt x="301" y="28688"/>
                  </a:cubicBezTo>
                  <a:cubicBezTo>
                    <a:pt x="401" y="28254"/>
                    <a:pt x="401" y="27787"/>
                    <a:pt x="435" y="27320"/>
                  </a:cubicBezTo>
                  <a:cubicBezTo>
                    <a:pt x="501" y="26853"/>
                    <a:pt x="435" y="26386"/>
                    <a:pt x="468" y="25919"/>
                  </a:cubicBezTo>
                  <a:cubicBezTo>
                    <a:pt x="501" y="25452"/>
                    <a:pt x="601" y="24985"/>
                    <a:pt x="635" y="24552"/>
                  </a:cubicBezTo>
                  <a:cubicBezTo>
                    <a:pt x="668" y="24085"/>
                    <a:pt x="668" y="23618"/>
                    <a:pt x="735" y="23151"/>
                  </a:cubicBezTo>
                  <a:cubicBezTo>
                    <a:pt x="768" y="22684"/>
                    <a:pt x="801" y="22217"/>
                    <a:pt x="868" y="21716"/>
                  </a:cubicBezTo>
                  <a:cubicBezTo>
                    <a:pt x="902" y="21249"/>
                    <a:pt x="1035" y="20782"/>
                    <a:pt x="1068" y="20315"/>
                  </a:cubicBezTo>
                  <a:cubicBezTo>
                    <a:pt x="1135" y="19848"/>
                    <a:pt x="1135" y="19381"/>
                    <a:pt x="1202" y="18914"/>
                  </a:cubicBezTo>
                  <a:cubicBezTo>
                    <a:pt x="1268" y="18414"/>
                    <a:pt x="1369" y="17947"/>
                    <a:pt x="1435" y="17480"/>
                  </a:cubicBezTo>
                  <a:cubicBezTo>
                    <a:pt x="1502" y="17046"/>
                    <a:pt x="1502" y="16546"/>
                    <a:pt x="1602" y="16079"/>
                  </a:cubicBezTo>
                  <a:cubicBezTo>
                    <a:pt x="1702" y="15645"/>
                    <a:pt x="1969" y="15212"/>
                    <a:pt x="2102" y="14778"/>
                  </a:cubicBezTo>
                  <a:cubicBezTo>
                    <a:pt x="2236" y="14311"/>
                    <a:pt x="2336" y="13877"/>
                    <a:pt x="2469" y="13410"/>
                  </a:cubicBezTo>
                  <a:cubicBezTo>
                    <a:pt x="2603" y="12943"/>
                    <a:pt x="2736" y="12510"/>
                    <a:pt x="2870" y="12043"/>
                  </a:cubicBezTo>
                  <a:cubicBezTo>
                    <a:pt x="3003" y="11576"/>
                    <a:pt x="3103" y="11109"/>
                    <a:pt x="3170" y="10642"/>
                  </a:cubicBezTo>
                  <a:cubicBezTo>
                    <a:pt x="3237" y="10141"/>
                    <a:pt x="3237" y="9674"/>
                    <a:pt x="3270" y="9207"/>
                  </a:cubicBezTo>
                  <a:cubicBezTo>
                    <a:pt x="3303" y="8707"/>
                    <a:pt x="3370" y="8240"/>
                    <a:pt x="3370" y="7773"/>
                  </a:cubicBezTo>
                  <a:cubicBezTo>
                    <a:pt x="3403" y="7273"/>
                    <a:pt x="3370" y="6806"/>
                    <a:pt x="3403" y="6339"/>
                  </a:cubicBezTo>
                  <a:cubicBezTo>
                    <a:pt x="3403" y="5805"/>
                    <a:pt x="3437" y="5271"/>
                    <a:pt x="3437" y="4737"/>
                  </a:cubicBezTo>
                  <a:cubicBezTo>
                    <a:pt x="3437" y="4237"/>
                    <a:pt x="3370" y="3703"/>
                    <a:pt x="3303" y="3203"/>
                  </a:cubicBezTo>
                  <a:cubicBezTo>
                    <a:pt x="3203" y="2636"/>
                    <a:pt x="3003" y="2136"/>
                    <a:pt x="2870" y="1602"/>
                  </a:cubicBezTo>
                  <a:cubicBezTo>
                    <a:pt x="2770" y="1068"/>
                    <a:pt x="2669" y="534"/>
                    <a:pt x="256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flipH="1">
              <a:off x="924976" y="4316457"/>
              <a:ext cx="271188" cy="117875"/>
            </a:xfrm>
            <a:custGeom>
              <a:rect b="b" l="l" r="r" t="t"/>
              <a:pathLst>
                <a:path extrusionOk="0" h="2784" w="6405">
                  <a:moveTo>
                    <a:pt x="6405" y="0"/>
                  </a:moveTo>
                  <a:lnTo>
                    <a:pt x="6405" y="0"/>
                  </a:lnTo>
                  <a:cubicBezTo>
                    <a:pt x="6305" y="34"/>
                    <a:pt x="6238" y="101"/>
                    <a:pt x="6138" y="201"/>
                  </a:cubicBezTo>
                  <a:cubicBezTo>
                    <a:pt x="6071" y="267"/>
                    <a:pt x="5971" y="334"/>
                    <a:pt x="5871" y="367"/>
                  </a:cubicBezTo>
                  <a:cubicBezTo>
                    <a:pt x="5738" y="434"/>
                    <a:pt x="5704" y="534"/>
                    <a:pt x="5571" y="568"/>
                  </a:cubicBezTo>
                  <a:cubicBezTo>
                    <a:pt x="5544" y="574"/>
                    <a:pt x="5515" y="577"/>
                    <a:pt x="5484" y="577"/>
                  </a:cubicBezTo>
                  <a:cubicBezTo>
                    <a:pt x="5359" y="577"/>
                    <a:pt x="5204" y="534"/>
                    <a:pt x="5071" y="534"/>
                  </a:cubicBezTo>
                  <a:cubicBezTo>
                    <a:pt x="4964" y="534"/>
                    <a:pt x="4878" y="577"/>
                    <a:pt x="4780" y="577"/>
                  </a:cubicBezTo>
                  <a:cubicBezTo>
                    <a:pt x="4756" y="577"/>
                    <a:pt x="4730" y="574"/>
                    <a:pt x="4704" y="568"/>
                  </a:cubicBezTo>
                  <a:cubicBezTo>
                    <a:pt x="4570" y="568"/>
                    <a:pt x="4437" y="601"/>
                    <a:pt x="4303" y="634"/>
                  </a:cubicBezTo>
                  <a:cubicBezTo>
                    <a:pt x="4223" y="634"/>
                    <a:pt x="4079" y="592"/>
                    <a:pt x="3956" y="592"/>
                  </a:cubicBezTo>
                  <a:cubicBezTo>
                    <a:pt x="3926" y="592"/>
                    <a:pt x="3896" y="594"/>
                    <a:pt x="3870" y="601"/>
                  </a:cubicBezTo>
                  <a:cubicBezTo>
                    <a:pt x="3770" y="668"/>
                    <a:pt x="3670" y="701"/>
                    <a:pt x="3570" y="734"/>
                  </a:cubicBezTo>
                  <a:cubicBezTo>
                    <a:pt x="3469" y="768"/>
                    <a:pt x="3403" y="868"/>
                    <a:pt x="3303" y="934"/>
                  </a:cubicBezTo>
                  <a:cubicBezTo>
                    <a:pt x="3203" y="968"/>
                    <a:pt x="3136" y="1068"/>
                    <a:pt x="3036" y="1101"/>
                  </a:cubicBezTo>
                  <a:cubicBezTo>
                    <a:pt x="2936" y="1168"/>
                    <a:pt x="2802" y="1168"/>
                    <a:pt x="2702" y="1235"/>
                  </a:cubicBezTo>
                  <a:cubicBezTo>
                    <a:pt x="2636" y="1268"/>
                    <a:pt x="2535" y="1335"/>
                    <a:pt x="2435" y="1401"/>
                  </a:cubicBezTo>
                  <a:cubicBezTo>
                    <a:pt x="2335" y="1435"/>
                    <a:pt x="2269" y="1535"/>
                    <a:pt x="2169" y="1602"/>
                  </a:cubicBezTo>
                  <a:cubicBezTo>
                    <a:pt x="2153" y="1609"/>
                    <a:pt x="2133" y="1612"/>
                    <a:pt x="2110" y="1612"/>
                  </a:cubicBezTo>
                  <a:cubicBezTo>
                    <a:pt x="2068" y="1612"/>
                    <a:pt x="2016" y="1604"/>
                    <a:pt x="1965" y="1604"/>
                  </a:cubicBezTo>
                  <a:cubicBezTo>
                    <a:pt x="1918" y="1604"/>
                    <a:pt x="1872" y="1610"/>
                    <a:pt x="1835" y="1635"/>
                  </a:cubicBezTo>
                  <a:cubicBezTo>
                    <a:pt x="1768" y="1668"/>
                    <a:pt x="1702" y="1802"/>
                    <a:pt x="1601" y="1868"/>
                  </a:cubicBezTo>
                  <a:cubicBezTo>
                    <a:pt x="1587" y="1873"/>
                    <a:pt x="1571" y="1875"/>
                    <a:pt x="1556" y="1875"/>
                  </a:cubicBezTo>
                  <a:cubicBezTo>
                    <a:pt x="1479" y="1875"/>
                    <a:pt x="1390" y="1828"/>
                    <a:pt x="1314" y="1828"/>
                  </a:cubicBezTo>
                  <a:cubicBezTo>
                    <a:pt x="1298" y="1828"/>
                    <a:pt x="1283" y="1830"/>
                    <a:pt x="1268" y="1835"/>
                  </a:cubicBezTo>
                  <a:cubicBezTo>
                    <a:pt x="1168" y="1868"/>
                    <a:pt x="1101" y="1935"/>
                    <a:pt x="1034" y="1969"/>
                  </a:cubicBezTo>
                  <a:cubicBezTo>
                    <a:pt x="934" y="2002"/>
                    <a:pt x="834" y="2002"/>
                    <a:pt x="768" y="2035"/>
                  </a:cubicBezTo>
                  <a:cubicBezTo>
                    <a:pt x="667" y="2102"/>
                    <a:pt x="601" y="2202"/>
                    <a:pt x="534" y="2235"/>
                  </a:cubicBezTo>
                  <a:cubicBezTo>
                    <a:pt x="434" y="2302"/>
                    <a:pt x="367" y="2302"/>
                    <a:pt x="267" y="2335"/>
                  </a:cubicBezTo>
                  <a:cubicBezTo>
                    <a:pt x="200" y="2369"/>
                    <a:pt x="100" y="2436"/>
                    <a:pt x="0" y="2469"/>
                  </a:cubicBezTo>
                  <a:cubicBezTo>
                    <a:pt x="0" y="2502"/>
                    <a:pt x="34" y="2769"/>
                    <a:pt x="67" y="2769"/>
                  </a:cubicBezTo>
                  <a:cubicBezTo>
                    <a:pt x="100" y="2780"/>
                    <a:pt x="134" y="2784"/>
                    <a:pt x="167" y="2784"/>
                  </a:cubicBezTo>
                  <a:cubicBezTo>
                    <a:pt x="234" y="2784"/>
                    <a:pt x="301" y="2769"/>
                    <a:pt x="367" y="2769"/>
                  </a:cubicBezTo>
                  <a:cubicBezTo>
                    <a:pt x="501" y="2769"/>
                    <a:pt x="567" y="2669"/>
                    <a:pt x="667" y="2636"/>
                  </a:cubicBezTo>
                  <a:cubicBezTo>
                    <a:pt x="734" y="2619"/>
                    <a:pt x="793" y="2619"/>
                    <a:pt x="851" y="2619"/>
                  </a:cubicBezTo>
                  <a:cubicBezTo>
                    <a:pt x="909" y="2619"/>
                    <a:pt x="968" y="2619"/>
                    <a:pt x="1034" y="2602"/>
                  </a:cubicBezTo>
                  <a:cubicBezTo>
                    <a:pt x="1134" y="2569"/>
                    <a:pt x="1235" y="2536"/>
                    <a:pt x="1335" y="2502"/>
                  </a:cubicBezTo>
                  <a:cubicBezTo>
                    <a:pt x="1435" y="2502"/>
                    <a:pt x="1568" y="2469"/>
                    <a:pt x="1668" y="2436"/>
                  </a:cubicBezTo>
                  <a:cubicBezTo>
                    <a:pt x="1702" y="2424"/>
                    <a:pt x="1739" y="2421"/>
                    <a:pt x="1778" y="2421"/>
                  </a:cubicBezTo>
                  <a:cubicBezTo>
                    <a:pt x="1857" y="2421"/>
                    <a:pt x="1946" y="2436"/>
                    <a:pt x="2035" y="2436"/>
                  </a:cubicBezTo>
                  <a:cubicBezTo>
                    <a:pt x="2135" y="2402"/>
                    <a:pt x="2235" y="2335"/>
                    <a:pt x="2369" y="2302"/>
                  </a:cubicBezTo>
                  <a:cubicBezTo>
                    <a:pt x="2469" y="2269"/>
                    <a:pt x="2602" y="2269"/>
                    <a:pt x="2736" y="2269"/>
                  </a:cubicBezTo>
                  <a:cubicBezTo>
                    <a:pt x="2836" y="2235"/>
                    <a:pt x="2902" y="2135"/>
                    <a:pt x="3036" y="2102"/>
                  </a:cubicBezTo>
                  <a:cubicBezTo>
                    <a:pt x="3051" y="2098"/>
                    <a:pt x="3067" y="2097"/>
                    <a:pt x="3083" y="2097"/>
                  </a:cubicBezTo>
                  <a:cubicBezTo>
                    <a:pt x="3197" y="2097"/>
                    <a:pt x="3342" y="2174"/>
                    <a:pt x="3455" y="2174"/>
                  </a:cubicBezTo>
                  <a:cubicBezTo>
                    <a:pt x="3472" y="2174"/>
                    <a:pt x="3488" y="2172"/>
                    <a:pt x="3503" y="2169"/>
                  </a:cubicBezTo>
                  <a:cubicBezTo>
                    <a:pt x="3603" y="2135"/>
                    <a:pt x="3703" y="2069"/>
                    <a:pt x="3836" y="2035"/>
                  </a:cubicBezTo>
                  <a:cubicBezTo>
                    <a:pt x="3936" y="2002"/>
                    <a:pt x="4070" y="1969"/>
                    <a:pt x="4203" y="1935"/>
                  </a:cubicBezTo>
                  <a:cubicBezTo>
                    <a:pt x="4303" y="1902"/>
                    <a:pt x="4403" y="1835"/>
                    <a:pt x="4504" y="1735"/>
                  </a:cubicBezTo>
                  <a:cubicBezTo>
                    <a:pt x="4570" y="1668"/>
                    <a:pt x="4637" y="1568"/>
                    <a:pt x="4737" y="1502"/>
                  </a:cubicBezTo>
                  <a:cubicBezTo>
                    <a:pt x="4804" y="1401"/>
                    <a:pt x="4937" y="1368"/>
                    <a:pt x="5037" y="1301"/>
                  </a:cubicBezTo>
                  <a:cubicBezTo>
                    <a:pt x="5137" y="1235"/>
                    <a:pt x="5204" y="1135"/>
                    <a:pt x="5304" y="1101"/>
                  </a:cubicBezTo>
                  <a:cubicBezTo>
                    <a:pt x="5438" y="1068"/>
                    <a:pt x="5571" y="1035"/>
                    <a:pt x="5704" y="968"/>
                  </a:cubicBezTo>
                  <a:cubicBezTo>
                    <a:pt x="5804" y="901"/>
                    <a:pt x="5905" y="834"/>
                    <a:pt x="6005" y="734"/>
                  </a:cubicBezTo>
                  <a:cubicBezTo>
                    <a:pt x="6071" y="634"/>
                    <a:pt x="6071" y="434"/>
                    <a:pt x="6138" y="301"/>
                  </a:cubicBezTo>
                  <a:cubicBezTo>
                    <a:pt x="6238" y="201"/>
                    <a:pt x="6305" y="67"/>
                    <a:pt x="640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flipH="1">
              <a:off x="1304894" y="1979049"/>
              <a:ext cx="90438" cy="670412"/>
            </a:xfrm>
            <a:custGeom>
              <a:rect b="b" l="l" r="r" t="t"/>
              <a:pathLst>
                <a:path extrusionOk="0" h="15834" w="2136">
                  <a:moveTo>
                    <a:pt x="1569" y="0"/>
                  </a:moveTo>
                  <a:cubicBezTo>
                    <a:pt x="1569" y="267"/>
                    <a:pt x="1635" y="501"/>
                    <a:pt x="1669" y="767"/>
                  </a:cubicBezTo>
                  <a:cubicBezTo>
                    <a:pt x="1702" y="1001"/>
                    <a:pt x="1702" y="1268"/>
                    <a:pt x="1702" y="1535"/>
                  </a:cubicBezTo>
                  <a:cubicBezTo>
                    <a:pt x="1702" y="1802"/>
                    <a:pt x="1769" y="2068"/>
                    <a:pt x="1736" y="2335"/>
                  </a:cubicBezTo>
                  <a:cubicBezTo>
                    <a:pt x="1669" y="2602"/>
                    <a:pt x="1502" y="2869"/>
                    <a:pt x="1435" y="3136"/>
                  </a:cubicBezTo>
                  <a:cubicBezTo>
                    <a:pt x="1335" y="3403"/>
                    <a:pt x="1302" y="3636"/>
                    <a:pt x="1235" y="3870"/>
                  </a:cubicBezTo>
                  <a:cubicBezTo>
                    <a:pt x="1135" y="4137"/>
                    <a:pt x="1068" y="4370"/>
                    <a:pt x="1002" y="4604"/>
                  </a:cubicBezTo>
                  <a:cubicBezTo>
                    <a:pt x="935" y="4870"/>
                    <a:pt x="735" y="5137"/>
                    <a:pt x="701" y="5371"/>
                  </a:cubicBezTo>
                  <a:cubicBezTo>
                    <a:pt x="668" y="5638"/>
                    <a:pt x="635" y="5905"/>
                    <a:pt x="601" y="6171"/>
                  </a:cubicBezTo>
                  <a:cubicBezTo>
                    <a:pt x="535" y="6405"/>
                    <a:pt x="568" y="6672"/>
                    <a:pt x="535" y="6905"/>
                  </a:cubicBezTo>
                  <a:cubicBezTo>
                    <a:pt x="501" y="7172"/>
                    <a:pt x="535" y="7439"/>
                    <a:pt x="501" y="7672"/>
                  </a:cubicBezTo>
                  <a:cubicBezTo>
                    <a:pt x="468" y="7939"/>
                    <a:pt x="401" y="8173"/>
                    <a:pt x="368" y="8440"/>
                  </a:cubicBezTo>
                  <a:cubicBezTo>
                    <a:pt x="335" y="8707"/>
                    <a:pt x="335" y="8940"/>
                    <a:pt x="301" y="9207"/>
                  </a:cubicBezTo>
                  <a:cubicBezTo>
                    <a:pt x="301" y="9474"/>
                    <a:pt x="335" y="9741"/>
                    <a:pt x="301" y="9974"/>
                  </a:cubicBezTo>
                  <a:cubicBezTo>
                    <a:pt x="268" y="10241"/>
                    <a:pt x="134" y="10474"/>
                    <a:pt x="134" y="10741"/>
                  </a:cubicBezTo>
                  <a:cubicBezTo>
                    <a:pt x="101" y="11008"/>
                    <a:pt x="201" y="11275"/>
                    <a:pt x="201" y="11542"/>
                  </a:cubicBezTo>
                  <a:cubicBezTo>
                    <a:pt x="168" y="11775"/>
                    <a:pt x="1" y="12042"/>
                    <a:pt x="1" y="12309"/>
                  </a:cubicBezTo>
                  <a:cubicBezTo>
                    <a:pt x="1" y="12543"/>
                    <a:pt x="1" y="12776"/>
                    <a:pt x="34" y="13010"/>
                  </a:cubicBezTo>
                  <a:cubicBezTo>
                    <a:pt x="34" y="13243"/>
                    <a:pt x="1" y="13477"/>
                    <a:pt x="1" y="13710"/>
                  </a:cubicBezTo>
                  <a:cubicBezTo>
                    <a:pt x="34" y="13944"/>
                    <a:pt x="134" y="14177"/>
                    <a:pt x="134" y="14411"/>
                  </a:cubicBezTo>
                  <a:cubicBezTo>
                    <a:pt x="168" y="14644"/>
                    <a:pt x="168" y="14878"/>
                    <a:pt x="201" y="15111"/>
                  </a:cubicBezTo>
                  <a:cubicBezTo>
                    <a:pt x="234" y="15345"/>
                    <a:pt x="301" y="15578"/>
                    <a:pt x="301" y="15812"/>
                  </a:cubicBezTo>
                  <a:cubicBezTo>
                    <a:pt x="315" y="15825"/>
                    <a:pt x="369" y="15834"/>
                    <a:pt x="427" y="15834"/>
                  </a:cubicBezTo>
                  <a:cubicBezTo>
                    <a:pt x="510" y="15834"/>
                    <a:pt x="601" y="15817"/>
                    <a:pt x="601" y="15778"/>
                  </a:cubicBezTo>
                  <a:cubicBezTo>
                    <a:pt x="635" y="15545"/>
                    <a:pt x="601" y="15278"/>
                    <a:pt x="601" y="15011"/>
                  </a:cubicBezTo>
                  <a:cubicBezTo>
                    <a:pt x="601" y="14778"/>
                    <a:pt x="535" y="14511"/>
                    <a:pt x="535" y="14277"/>
                  </a:cubicBezTo>
                  <a:cubicBezTo>
                    <a:pt x="535" y="14010"/>
                    <a:pt x="601" y="13743"/>
                    <a:pt x="601" y="13510"/>
                  </a:cubicBezTo>
                  <a:cubicBezTo>
                    <a:pt x="601" y="13243"/>
                    <a:pt x="601" y="12976"/>
                    <a:pt x="635" y="12743"/>
                  </a:cubicBezTo>
                  <a:cubicBezTo>
                    <a:pt x="668" y="12476"/>
                    <a:pt x="701" y="12209"/>
                    <a:pt x="735" y="11976"/>
                  </a:cubicBezTo>
                  <a:cubicBezTo>
                    <a:pt x="768" y="11709"/>
                    <a:pt x="868" y="11442"/>
                    <a:pt x="902" y="11208"/>
                  </a:cubicBezTo>
                  <a:cubicBezTo>
                    <a:pt x="935" y="10941"/>
                    <a:pt x="935" y="10675"/>
                    <a:pt x="1002" y="10408"/>
                  </a:cubicBezTo>
                  <a:cubicBezTo>
                    <a:pt x="1035" y="10174"/>
                    <a:pt x="1102" y="9907"/>
                    <a:pt x="1168" y="9674"/>
                  </a:cubicBezTo>
                  <a:cubicBezTo>
                    <a:pt x="1235" y="9407"/>
                    <a:pt x="1168" y="9140"/>
                    <a:pt x="1235" y="8873"/>
                  </a:cubicBezTo>
                  <a:cubicBezTo>
                    <a:pt x="1302" y="8640"/>
                    <a:pt x="1535" y="8406"/>
                    <a:pt x="1602" y="8139"/>
                  </a:cubicBezTo>
                  <a:cubicBezTo>
                    <a:pt x="1669" y="7906"/>
                    <a:pt x="1669" y="7639"/>
                    <a:pt x="1736" y="7372"/>
                  </a:cubicBezTo>
                  <a:cubicBezTo>
                    <a:pt x="1802" y="7139"/>
                    <a:pt x="1836" y="6872"/>
                    <a:pt x="1902" y="6605"/>
                  </a:cubicBezTo>
                  <a:cubicBezTo>
                    <a:pt x="1936" y="6372"/>
                    <a:pt x="1936" y="6105"/>
                    <a:pt x="1969" y="5838"/>
                  </a:cubicBezTo>
                  <a:cubicBezTo>
                    <a:pt x="1969" y="5571"/>
                    <a:pt x="1936" y="5337"/>
                    <a:pt x="1936" y="5071"/>
                  </a:cubicBezTo>
                  <a:cubicBezTo>
                    <a:pt x="1936" y="4804"/>
                    <a:pt x="1969" y="4537"/>
                    <a:pt x="2002" y="4303"/>
                  </a:cubicBezTo>
                  <a:cubicBezTo>
                    <a:pt x="2002" y="4037"/>
                    <a:pt x="1969" y="3770"/>
                    <a:pt x="2002" y="3503"/>
                  </a:cubicBezTo>
                  <a:cubicBezTo>
                    <a:pt x="2036" y="3236"/>
                    <a:pt x="2102" y="2936"/>
                    <a:pt x="2102" y="2636"/>
                  </a:cubicBezTo>
                  <a:cubicBezTo>
                    <a:pt x="2136" y="2369"/>
                    <a:pt x="2136" y="2068"/>
                    <a:pt x="2069" y="1768"/>
                  </a:cubicBezTo>
                  <a:cubicBezTo>
                    <a:pt x="2002" y="1468"/>
                    <a:pt x="1869" y="1201"/>
                    <a:pt x="1769" y="901"/>
                  </a:cubicBezTo>
                  <a:cubicBezTo>
                    <a:pt x="1702" y="601"/>
                    <a:pt x="1602" y="300"/>
                    <a:pt x="156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flipH="1">
              <a:off x="422152" y="1205375"/>
              <a:ext cx="1724551" cy="674857"/>
            </a:xfrm>
            <a:custGeom>
              <a:rect b="b" l="l" r="r" t="t"/>
              <a:pathLst>
                <a:path extrusionOk="0" h="15939" w="40731">
                  <a:moveTo>
                    <a:pt x="17463" y="0"/>
                  </a:moveTo>
                  <a:cubicBezTo>
                    <a:pt x="16953" y="0"/>
                    <a:pt x="16446" y="145"/>
                    <a:pt x="16012" y="427"/>
                  </a:cubicBezTo>
                  <a:cubicBezTo>
                    <a:pt x="15512" y="761"/>
                    <a:pt x="15112" y="1395"/>
                    <a:pt x="15212" y="1995"/>
                  </a:cubicBezTo>
                  <a:cubicBezTo>
                    <a:pt x="15279" y="2262"/>
                    <a:pt x="15445" y="2529"/>
                    <a:pt x="15412" y="2829"/>
                  </a:cubicBezTo>
                  <a:cubicBezTo>
                    <a:pt x="15412" y="3196"/>
                    <a:pt x="15078" y="3496"/>
                    <a:pt x="14745" y="3629"/>
                  </a:cubicBezTo>
                  <a:cubicBezTo>
                    <a:pt x="14272" y="3862"/>
                    <a:pt x="13786" y="3954"/>
                    <a:pt x="13292" y="3954"/>
                  </a:cubicBezTo>
                  <a:cubicBezTo>
                    <a:pt x="11725" y="3954"/>
                    <a:pt x="10071" y="3033"/>
                    <a:pt x="8474" y="2729"/>
                  </a:cubicBezTo>
                  <a:cubicBezTo>
                    <a:pt x="8100" y="2663"/>
                    <a:pt x="7722" y="2630"/>
                    <a:pt x="7345" y="2630"/>
                  </a:cubicBezTo>
                  <a:cubicBezTo>
                    <a:pt x="5632" y="2630"/>
                    <a:pt x="3927" y="3300"/>
                    <a:pt x="2670" y="4530"/>
                  </a:cubicBezTo>
                  <a:cubicBezTo>
                    <a:pt x="2767" y="4664"/>
                    <a:pt x="2901" y="4763"/>
                    <a:pt x="3048" y="4822"/>
                  </a:cubicBezTo>
                  <a:lnTo>
                    <a:pt x="3048" y="4822"/>
                  </a:lnTo>
                  <a:cubicBezTo>
                    <a:pt x="2196" y="5090"/>
                    <a:pt x="1476" y="5974"/>
                    <a:pt x="935" y="6798"/>
                  </a:cubicBezTo>
                  <a:cubicBezTo>
                    <a:pt x="468" y="7466"/>
                    <a:pt x="1" y="8199"/>
                    <a:pt x="34" y="9000"/>
                  </a:cubicBezTo>
                  <a:cubicBezTo>
                    <a:pt x="88" y="9677"/>
                    <a:pt x="648" y="10310"/>
                    <a:pt x="1232" y="10310"/>
                  </a:cubicBezTo>
                  <a:cubicBezTo>
                    <a:pt x="1367" y="10310"/>
                    <a:pt x="1504" y="10276"/>
                    <a:pt x="1635" y="10201"/>
                  </a:cubicBezTo>
                  <a:cubicBezTo>
                    <a:pt x="2052" y="9951"/>
                    <a:pt x="2446" y="9354"/>
                    <a:pt x="2835" y="9354"/>
                  </a:cubicBezTo>
                  <a:cubicBezTo>
                    <a:pt x="2914" y="9354"/>
                    <a:pt x="2992" y="9378"/>
                    <a:pt x="3070" y="9434"/>
                  </a:cubicBezTo>
                  <a:cubicBezTo>
                    <a:pt x="3237" y="9600"/>
                    <a:pt x="3270" y="9867"/>
                    <a:pt x="3370" y="10101"/>
                  </a:cubicBezTo>
                  <a:cubicBezTo>
                    <a:pt x="3592" y="10671"/>
                    <a:pt x="4205" y="10971"/>
                    <a:pt x="4780" y="10971"/>
                  </a:cubicBezTo>
                  <a:cubicBezTo>
                    <a:pt x="4811" y="10971"/>
                    <a:pt x="4841" y="10970"/>
                    <a:pt x="4871" y="10968"/>
                  </a:cubicBezTo>
                  <a:cubicBezTo>
                    <a:pt x="5472" y="10935"/>
                    <a:pt x="6039" y="10634"/>
                    <a:pt x="6606" y="10368"/>
                  </a:cubicBezTo>
                  <a:cubicBezTo>
                    <a:pt x="6761" y="10290"/>
                    <a:pt x="6916" y="10213"/>
                    <a:pt x="7071" y="10213"/>
                  </a:cubicBezTo>
                  <a:cubicBezTo>
                    <a:pt x="7116" y="10213"/>
                    <a:pt x="7161" y="10219"/>
                    <a:pt x="7206" y="10234"/>
                  </a:cubicBezTo>
                  <a:cubicBezTo>
                    <a:pt x="7573" y="10368"/>
                    <a:pt x="7640" y="10868"/>
                    <a:pt x="7640" y="11268"/>
                  </a:cubicBezTo>
                  <a:cubicBezTo>
                    <a:pt x="7673" y="12369"/>
                    <a:pt x="7940" y="13637"/>
                    <a:pt x="8874" y="14204"/>
                  </a:cubicBezTo>
                  <a:cubicBezTo>
                    <a:pt x="9228" y="14411"/>
                    <a:pt x="9608" y="14494"/>
                    <a:pt x="9999" y="14494"/>
                  </a:cubicBezTo>
                  <a:cubicBezTo>
                    <a:pt x="10677" y="14494"/>
                    <a:pt x="11387" y="14245"/>
                    <a:pt x="12043" y="13970"/>
                  </a:cubicBezTo>
                  <a:cubicBezTo>
                    <a:pt x="12710" y="13703"/>
                    <a:pt x="13477" y="13303"/>
                    <a:pt x="13511" y="12569"/>
                  </a:cubicBezTo>
                  <a:cubicBezTo>
                    <a:pt x="13577" y="11802"/>
                    <a:pt x="12743" y="11168"/>
                    <a:pt x="12877" y="10401"/>
                  </a:cubicBezTo>
                  <a:cubicBezTo>
                    <a:pt x="12972" y="9735"/>
                    <a:pt x="13700" y="9431"/>
                    <a:pt x="14344" y="9431"/>
                  </a:cubicBezTo>
                  <a:cubicBezTo>
                    <a:pt x="14378" y="9431"/>
                    <a:pt x="14411" y="9432"/>
                    <a:pt x="14445" y="9434"/>
                  </a:cubicBezTo>
                  <a:cubicBezTo>
                    <a:pt x="15946" y="9467"/>
                    <a:pt x="17347" y="10601"/>
                    <a:pt x="17780" y="12102"/>
                  </a:cubicBezTo>
                  <a:cubicBezTo>
                    <a:pt x="18014" y="12903"/>
                    <a:pt x="18014" y="13770"/>
                    <a:pt x="18381" y="14537"/>
                  </a:cubicBezTo>
                  <a:cubicBezTo>
                    <a:pt x="18848" y="15405"/>
                    <a:pt x="19848" y="15905"/>
                    <a:pt x="20782" y="15938"/>
                  </a:cubicBezTo>
                  <a:cubicBezTo>
                    <a:pt x="21750" y="15938"/>
                    <a:pt x="22684" y="15505"/>
                    <a:pt x="23451" y="14904"/>
                  </a:cubicBezTo>
                  <a:cubicBezTo>
                    <a:pt x="23833" y="14624"/>
                    <a:pt x="24157" y="14032"/>
                    <a:pt x="24036" y="13649"/>
                  </a:cubicBezTo>
                  <a:lnTo>
                    <a:pt x="24036" y="13649"/>
                  </a:lnTo>
                  <a:cubicBezTo>
                    <a:pt x="24577" y="14177"/>
                    <a:pt x="25310" y="14472"/>
                    <a:pt x="26046" y="14472"/>
                  </a:cubicBezTo>
                  <a:cubicBezTo>
                    <a:pt x="26329" y="14472"/>
                    <a:pt x="26613" y="14428"/>
                    <a:pt x="26887" y="14337"/>
                  </a:cubicBezTo>
                  <a:cubicBezTo>
                    <a:pt x="27954" y="14004"/>
                    <a:pt x="28822" y="12903"/>
                    <a:pt x="28888" y="11702"/>
                  </a:cubicBezTo>
                  <a:cubicBezTo>
                    <a:pt x="28922" y="11502"/>
                    <a:pt x="28922" y="11268"/>
                    <a:pt x="28988" y="11068"/>
                  </a:cubicBezTo>
                  <a:cubicBezTo>
                    <a:pt x="29116" y="10707"/>
                    <a:pt x="29472" y="10536"/>
                    <a:pt x="29852" y="10536"/>
                  </a:cubicBezTo>
                  <a:cubicBezTo>
                    <a:pt x="30070" y="10536"/>
                    <a:pt x="30295" y="10592"/>
                    <a:pt x="30489" y="10701"/>
                  </a:cubicBezTo>
                  <a:cubicBezTo>
                    <a:pt x="30990" y="10968"/>
                    <a:pt x="31323" y="11535"/>
                    <a:pt x="31657" y="12002"/>
                  </a:cubicBezTo>
                  <a:cubicBezTo>
                    <a:pt x="32457" y="13136"/>
                    <a:pt x="33525" y="14137"/>
                    <a:pt x="34859" y="14404"/>
                  </a:cubicBezTo>
                  <a:cubicBezTo>
                    <a:pt x="35081" y="14455"/>
                    <a:pt x="35309" y="14480"/>
                    <a:pt x="35539" y="14480"/>
                  </a:cubicBezTo>
                  <a:cubicBezTo>
                    <a:pt x="36654" y="14480"/>
                    <a:pt x="37786" y="13888"/>
                    <a:pt x="38228" y="12836"/>
                  </a:cubicBezTo>
                  <a:cubicBezTo>
                    <a:pt x="39663" y="12703"/>
                    <a:pt x="40730" y="10968"/>
                    <a:pt x="40230" y="9567"/>
                  </a:cubicBezTo>
                  <a:cubicBezTo>
                    <a:pt x="39892" y="8620"/>
                    <a:pt x="38914" y="8055"/>
                    <a:pt x="37966" y="8055"/>
                  </a:cubicBezTo>
                  <a:cubicBezTo>
                    <a:pt x="37783" y="8055"/>
                    <a:pt x="37602" y="8076"/>
                    <a:pt x="37426" y="8119"/>
                  </a:cubicBezTo>
                  <a:lnTo>
                    <a:pt x="37426" y="8119"/>
                  </a:lnTo>
                  <a:cubicBezTo>
                    <a:pt x="37558" y="7951"/>
                    <a:pt x="37653" y="7742"/>
                    <a:pt x="37695" y="7532"/>
                  </a:cubicBezTo>
                  <a:cubicBezTo>
                    <a:pt x="37761" y="7032"/>
                    <a:pt x="37628" y="6532"/>
                    <a:pt x="37461" y="6031"/>
                  </a:cubicBezTo>
                  <a:cubicBezTo>
                    <a:pt x="37228" y="5364"/>
                    <a:pt x="36994" y="4630"/>
                    <a:pt x="36427" y="4163"/>
                  </a:cubicBezTo>
                  <a:cubicBezTo>
                    <a:pt x="36045" y="3845"/>
                    <a:pt x="35579" y="3716"/>
                    <a:pt x="35091" y="3716"/>
                  </a:cubicBezTo>
                  <a:cubicBezTo>
                    <a:pt x="34557" y="3716"/>
                    <a:pt x="33997" y="3870"/>
                    <a:pt x="33492" y="4096"/>
                  </a:cubicBezTo>
                  <a:cubicBezTo>
                    <a:pt x="32524" y="4497"/>
                    <a:pt x="31657" y="5131"/>
                    <a:pt x="30656" y="5297"/>
                  </a:cubicBezTo>
                  <a:cubicBezTo>
                    <a:pt x="30438" y="5344"/>
                    <a:pt x="30247" y="5364"/>
                    <a:pt x="30078" y="5364"/>
                  </a:cubicBezTo>
                  <a:cubicBezTo>
                    <a:pt x="28901" y="5364"/>
                    <a:pt x="28732" y="4388"/>
                    <a:pt x="27187" y="4330"/>
                  </a:cubicBezTo>
                  <a:cubicBezTo>
                    <a:pt x="27085" y="4296"/>
                    <a:pt x="26992" y="4281"/>
                    <a:pt x="26906" y="4281"/>
                  </a:cubicBezTo>
                  <a:cubicBezTo>
                    <a:pt x="26239" y="4281"/>
                    <a:pt x="26013" y="5201"/>
                    <a:pt x="25186" y="5231"/>
                  </a:cubicBezTo>
                  <a:cubicBezTo>
                    <a:pt x="25146" y="5232"/>
                    <a:pt x="25105" y="5233"/>
                    <a:pt x="25065" y="5233"/>
                  </a:cubicBezTo>
                  <a:cubicBezTo>
                    <a:pt x="24129" y="5233"/>
                    <a:pt x="23105" y="4858"/>
                    <a:pt x="22817" y="3963"/>
                  </a:cubicBezTo>
                  <a:cubicBezTo>
                    <a:pt x="22617" y="3329"/>
                    <a:pt x="22817" y="2529"/>
                    <a:pt x="22350" y="2062"/>
                  </a:cubicBezTo>
                  <a:cubicBezTo>
                    <a:pt x="21983" y="1695"/>
                    <a:pt x="21383" y="1795"/>
                    <a:pt x="20849" y="1695"/>
                  </a:cubicBezTo>
                  <a:cubicBezTo>
                    <a:pt x="19982" y="1495"/>
                    <a:pt x="19381" y="694"/>
                    <a:pt x="18614" y="260"/>
                  </a:cubicBezTo>
                  <a:cubicBezTo>
                    <a:pt x="18251" y="86"/>
                    <a:pt x="17857" y="0"/>
                    <a:pt x="17463"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flipH="1">
              <a:off x="595872" y="1279089"/>
              <a:ext cx="1378506" cy="385040"/>
            </a:xfrm>
            <a:custGeom>
              <a:rect b="b" l="l" r="r" t="t"/>
              <a:pathLst>
                <a:path extrusionOk="0" h="9094" w="32558">
                  <a:moveTo>
                    <a:pt x="13951" y="1"/>
                  </a:moveTo>
                  <a:cubicBezTo>
                    <a:pt x="13542" y="1"/>
                    <a:pt x="13133" y="85"/>
                    <a:pt x="12776" y="254"/>
                  </a:cubicBezTo>
                  <a:cubicBezTo>
                    <a:pt x="12376" y="454"/>
                    <a:pt x="12076" y="788"/>
                    <a:pt x="12176" y="1155"/>
                  </a:cubicBezTo>
                  <a:cubicBezTo>
                    <a:pt x="12209" y="1321"/>
                    <a:pt x="12343" y="1455"/>
                    <a:pt x="12309" y="1622"/>
                  </a:cubicBezTo>
                  <a:cubicBezTo>
                    <a:pt x="12309" y="1822"/>
                    <a:pt x="12042" y="1989"/>
                    <a:pt x="11776" y="2089"/>
                  </a:cubicBezTo>
                  <a:cubicBezTo>
                    <a:pt x="11391" y="2228"/>
                    <a:pt x="10994" y="2283"/>
                    <a:pt x="10589" y="2283"/>
                  </a:cubicBezTo>
                  <a:cubicBezTo>
                    <a:pt x="9344" y="2283"/>
                    <a:pt x="8022" y="1764"/>
                    <a:pt x="6739" y="1588"/>
                  </a:cubicBezTo>
                  <a:cubicBezTo>
                    <a:pt x="6416" y="1542"/>
                    <a:pt x="6087" y="1519"/>
                    <a:pt x="5759" y="1519"/>
                  </a:cubicBezTo>
                  <a:cubicBezTo>
                    <a:pt x="4427" y="1519"/>
                    <a:pt x="3099" y="1893"/>
                    <a:pt x="2135" y="2589"/>
                  </a:cubicBezTo>
                  <a:cubicBezTo>
                    <a:pt x="2213" y="2666"/>
                    <a:pt x="2325" y="2724"/>
                    <a:pt x="2450" y="2757"/>
                  </a:cubicBezTo>
                  <a:lnTo>
                    <a:pt x="2450" y="2757"/>
                  </a:lnTo>
                  <a:cubicBezTo>
                    <a:pt x="1745" y="2909"/>
                    <a:pt x="1178" y="3420"/>
                    <a:pt x="734" y="3890"/>
                  </a:cubicBezTo>
                  <a:cubicBezTo>
                    <a:pt x="367" y="4257"/>
                    <a:pt x="1" y="4690"/>
                    <a:pt x="34" y="5157"/>
                  </a:cubicBezTo>
                  <a:cubicBezTo>
                    <a:pt x="61" y="5535"/>
                    <a:pt x="501" y="5890"/>
                    <a:pt x="968" y="5890"/>
                  </a:cubicBezTo>
                  <a:cubicBezTo>
                    <a:pt x="1079" y="5890"/>
                    <a:pt x="1192" y="5870"/>
                    <a:pt x="1301" y="5825"/>
                  </a:cubicBezTo>
                  <a:cubicBezTo>
                    <a:pt x="1633" y="5686"/>
                    <a:pt x="1942" y="5342"/>
                    <a:pt x="2247" y="5342"/>
                  </a:cubicBezTo>
                  <a:cubicBezTo>
                    <a:pt x="2310" y="5342"/>
                    <a:pt x="2373" y="5357"/>
                    <a:pt x="2436" y="5391"/>
                  </a:cubicBezTo>
                  <a:cubicBezTo>
                    <a:pt x="2569" y="5491"/>
                    <a:pt x="2602" y="5624"/>
                    <a:pt x="2669" y="5758"/>
                  </a:cubicBezTo>
                  <a:cubicBezTo>
                    <a:pt x="2869" y="6091"/>
                    <a:pt x="3403" y="6258"/>
                    <a:pt x="3870" y="6258"/>
                  </a:cubicBezTo>
                  <a:cubicBezTo>
                    <a:pt x="4370" y="6225"/>
                    <a:pt x="4837" y="6091"/>
                    <a:pt x="5271" y="5925"/>
                  </a:cubicBezTo>
                  <a:cubicBezTo>
                    <a:pt x="5393" y="5876"/>
                    <a:pt x="5515" y="5845"/>
                    <a:pt x="5637" y="5845"/>
                  </a:cubicBezTo>
                  <a:cubicBezTo>
                    <a:pt x="5682" y="5845"/>
                    <a:pt x="5727" y="5849"/>
                    <a:pt x="5771" y="5858"/>
                  </a:cubicBezTo>
                  <a:cubicBezTo>
                    <a:pt x="6038" y="5925"/>
                    <a:pt x="6105" y="6192"/>
                    <a:pt x="6105" y="6425"/>
                  </a:cubicBezTo>
                  <a:cubicBezTo>
                    <a:pt x="6105" y="7059"/>
                    <a:pt x="6338" y="7793"/>
                    <a:pt x="7072" y="8093"/>
                  </a:cubicBezTo>
                  <a:cubicBezTo>
                    <a:pt x="7364" y="8220"/>
                    <a:pt x="7685" y="8269"/>
                    <a:pt x="8016" y="8269"/>
                  </a:cubicBezTo>
                  <a:cubicBezTo>
                    <a:pt x="8556" y="8269"/>
                    <a:pt x="9124" y="8138"/>
                    <a:pt x="9641" y="7993"/>
                  </a:cubicBezTo>
                  <a:cubicBezTo>
                    <a:pt x="10141" y="7826"/>
                    <a:pt x="10775" y="7593"/>
                    <a:pt x="10808" y="7192"/>
                  </a:cubicBezTo>
                  <a:cubicBezTo>
                    <a:pt x="10842" y="6759"/>
                    <a:pt x="10174" y="6392"/>
                    <a:pt x="10275" y="5958"/>
                  </a:cubicBezTo>
                  <a:cubicBezTo>
                    <a:pt x="10367" y="5586"/>
                    <a:pt x="10920" y="5387"/>
                    <a:pt x="11426" y="5387"/>
                  </a:cubicBezTo>
                  <a:cubicBezTo>
                    <a:pt x="11465" y="5387"/>
                    <a:pt x="11504" y="5389"/>
                    <a:pt x="11542" y="5391"/>
                  </a:cubicBezTo>
                  <a:cubicBezTo>
                    <a:pt x="12743" y="5424"/>
                    <a:pt x="13877" y="6058"/>
                    <a:pt x="14211" y="6892"/>
                  </a:cubicBezTo>
                  <a:cubicBezTo>
                    <a:pt x="14411" y="7359"/>
                    <a:pt x="14377" y="7859"/>
                    <a:pt x="14711" y="8293"/>
                  </a:cubicBezTo>
                  <a:cubicBezTo>
                    <a:pt x="15078" y="8793"/>
                    <a:pt x="15845" y="9094"/>
                    <a:pt x="16612" y="9094"/>
                  </a:cubicBezTo>
                  <a:cubicBezTo>
                    <a:pt x="17380" y="9094"/>
                    <a:pt x="18147" y="8860"/>
                    <a:pt x="18747" y="8527"/>
                  </a:cubicBezTo>
                  <a:cubicBezTo>
                    <a:pt x="19052" y="8349"/>
                    <a:pt x="19318" y="8016"/>
                    <a:pt x="19222" y="7794"/>
                  </a:cubicBezTo>
                  <a:lnTo>
                    <a:pt x="19222" y="7794"/>
                  </a:lnTo>
                  <a:cubicBezTo>
                    <a:pt x="19652" y="8095"/>
                    <a:pt x="20249" y="8264"/>
                    <a:pt x="20839" y="8264"/>
                  </a:cubicBezTo>
                  <a:cubicBezTo>
                    <a:pt x="21057" y="8264"/>
                    <a:pt x="21275" y="8241"/>
                    <a:pt x="21483" y="8193"/>
                  </a:cubicBezTo>
                  <a:cubicBezTo>
                    <a:pt x="22350" y="7993"/>
                    <a:pt x="23050" y="7359"/>
                    <a:pt x="23117" y="6692"/>
                  </a:cubicBezTo>
                  <a:cubicBezTo>
                    <a:pt x="23117" y="6558"/>
                    <a:pt x="23117" y="6458"/>
                    <a:pt x="23184" y="6325"/>
                  </a:cubicBezTo>
                  <a:cubicBezTo>
                    <a:pt x="23291" y="6132"/>
                    <a:pt x="23591" y="6035"/>
                    <a:pt x="23898" y="6035"/>
                  </a:cubicBezTo>
                  <a:cubicBezTo>
                    <a:pt x="24069" y="6035"/>
                    <a:pt x="24242" y="6065"/>
                    <a:pt x="24385" y="6125"/>
                  </a:cubicBezTo>
                  <a:cubicBezTo>
                    <a:pt x="24785" y="6258"/>
                    <a:pt x="25052" y="6592"/>
                    <a:pt x="25319" y="6859"/>
                  </a:cubicBezTo>
                  <a:cubicBezTo>
                    <a:pt x="25952" y="7492"/>
                    <a:pt x="26820" y="8060"/>
                    <a:pt x="27887" y="8226"/>
                  </a:cubicBezTo>
                  <a:cubicBezTo>
                    <a:pt x="28062" y="8255"/>
                    <a:pt x="28244" y="8269"/>
                    <a:pt x="28425" y="8269"/>
                  </a:cubicBezTo>
                  <a:cubicBezTo>
                    <a:pt x="29317" y="8269"/>
                    <a:pt x="30229" y="7935"/>
                    <a:pt x="30589" y="7326"/>
                  </a:cubicBezTo>
                  <a:cubicBezTo>
                    <a:pt x="31723" y="7259"/>
                    <a:pt x="32557" y="6258"/>
                    <a:pt x="32157" y="5491"/>
                  </a:cubicBezTo>
                  <a:cubicBezTo>
                    <a:pt x="31908" y="4949"/>
                    <a:pt x="31125" y="4621"/>
                    <a:pt x="30365" y="4621"/>
                  </a:cubicBezTo>
                  <a:cubicBezTo>
                    <a:pt x="30207" y="4621"/>
                    <a:pt x="30049" y="4635"/>
                    <a:pt x="29898" y="4665"/>
                  </a:cubicBezTo>
                  <a:lnTo>
                    <a:pt x="29898" y="4665"/>
                  </a:lnTo>
                  <a:cubicBezTo>
                    <a:pt x="30011" y="4566"/>
                    <a:pt x="30093" y="4441"/>
                    <a:pt x="30122" y="4324"/>
                  </a:cubicBezTo>
                  <a:cubicBezTo>
                    <a:pt x="30189" y="4023"/>
                    <a:pt x="30089" y="3756"/>
                    <a:pt x="29955" y="3456"/>
                  </a:cubicBezTo>
                  <a:cubicBezTo>
                    <a:pt x="29788" y="3089"/>
                    <a:pt x="29588" y="2656"/>
                    <a:pt x="29155" y="2389"/>
                  </a:cubicBezTo>
                  <a:cubicBezTo>
                    <a:pt x="28839" y="2215"/>
                    <a:pt x="28464" y="2146"/>
                    <a:pt x="28076" y="2146"/>
                  </a:cubicBezTo>
                  <a:cubicBezTo>
                    <a:pt x="27642" y="2146"/>
                    <a:pt x="27191" y="2232"/>
                    <a:pt x="26786" y="2355"/>
                  </a:cubicBezTo>
                  <a:cubicBezTo>
                    <a:pt x="26019" y="2589"/>
                    <a:pt x="25319" y="2956"/>
                    <a:pt x="24485" y="3056"/>
                  </a:cubicBezTo>
                  <a:cubicBezTo>
                    <a:pt x="24321" y="3080"/>
                    <a:pt x="24177" y="3090"/>
                    <a:pt x="24049" y="3090"/>
                  </a:cubicBezTo>
                  <a:cubicBezTo>
                    <a:pt x="23104" y="3090"/>
                    <a:pt x="22983" y="2518"/>
                    <a:pt x="21749" y="2489"/>
                  </a:cubicBezTo>
                  <a:cubicBezTo>
                    <a:pt x="21668" y="2470"/>
                    <a:pt x="21594" y="2462"/>
                    <a:pt x="21525" y="2462"/>
                  </a:cubicBezTo>
                  <a:cubicBezTo>
                    <a:pt x="20978" y="2462"/>
                    <a:pt x="20797" y="2989"/>
                    <a:pt x="20115" y="2989"/>
                  </a:cubicBezTo>
                  <a:cubicBezTo>
                    <a:pt x="20061" y="2992"/>
                    <a:pt x="20006" y="2993"/>
                    <a:pt x="19952" y="2993"/>
                  </a:cubicBezTo>
                  <a:cubicBezTo>
                    <a:pt x="19229" y="2993"/>
                    <a:pt x="18464" y="2785"/>
                    <a:pt x="18247" y="2289"/>
                  </a:cubicBezTo>
                  <a:cubicBezTo>
                    <a:pt x="18080" y="1922"/>
                    <a:pt x="18247" y="1455"/>
                    <a:pt x="17880" y="1188"/>
                  </a:cubicBezTo>
                  <a:cubicBezTo>
                    <a:pt x="17546" y="988"/>
                    <a:pt x="17079" y="1055"/>
                    <a:pt x="16679" y="988"/>
                  </a:cubicBezTo>
                  <a:cubicBezTo>
                    <a:pt x="15979" y="854"/>
                    <a:pt x="15512" y="387"/>
                    <a:pt x="14878" y="154"/>
                  </a:cubicBezTo>
                  <a:cubicBezTo>
                    <a:pt x="14586" y="52"/>
                    <a:pt x="14269" y="1"/>
                    <a:pt x="13951"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flipH="1">
              <a:off x="190549" y="1528173"/>
              <a:ext cx="1395103" cy="668464"/>
            </a:xfrm>
            <a:custGeom>
              <a:rect b="b" l="l" r="r" t="t"/>
              <a:pathLst>
                <a:path extrusionOk="0" h="15788" w="32950">
                  <a:moveTo>
                    <a:pt x="10733" y="1"/>
                  </a:moveTo>
                  <a:cubicBezTo>
                    <a:pt x="9465" y="1"/>
                    <a:pt x="8215" y="899"/>
                    <a:pt x="7898" y="2610"/>
                  </a:cubicBezTo>
                  <a:lnTo>
                    <a:pt x="7936" y="2596"/>
                  </a:lnTo>
                  <a:lnTo>
                    <a:pt x="7936" y="2596"/>
                  </a:lnTo>
                  <a:cubicBezTo>
                    <a:pt x="7935" y="2601"/>
                    <a:pt x="7933" y="2605"/>
                    <a:pt x="7932" y="2610"/>
                  </a:cubicBezTo>
                  <a:cubicBezTo>
                    <a:pt x="7598" y="3578"/>
                    <a:pt x="7798" y="4645"/>
                    <a:pt x="7598" y="5646"/>
                  </a:cubicBezTo>
                  <a:cubicBezTo>
                    <a:pt x="6561" y="5153"/>
                    <a:pt x="5423" y="4781"/>
                    <a:pt x="4293" y="4781"/>
                  </a:cubicBezTo>
                  <a:cubicBezTo>
                    <a:pt x="3970" y="4781"/>
                    <a:pt x="3648" y="4812"/>
                    <a:pt x="3328" y="4878"/>
                  </a:cubicBezTo>
                  <a:cubicBezTo>
                    <a:pt x="1861" y="5179"/>
                    <a:pt x="493" y="6313"/>
                    <a:pt x="260" y="7847"/>
                  </a:cubicBezTo>
                  <a:cubicBezTo>
                    <a:pt x="0" y="9307"/>
                    <a:pt x="1128" y="10987"/>
                    <a:pt x="2540" y="10987"/>
                  </a:cubicBezTo>
                  <a:cubicBezTo>
                    <a:pt x="2580" y="10987"/>
                    <a:pt x="2621" y="10986"/>
                    <a:pt x="2661" y="10983"/>
                  </a:cubicBezTo>
                  <a:cubicBezTo>
                    <a:pt x="3529" y="10949"/>
                    <a:pt x="4329" y="10349"/>
                    <a:pt x="5196" y="10282"/>
                  </a:cubicBezTo>
                  <a:cubicBezTo>
                    <a:pt x="6231" y="12717"/>
                    <a:pt x="8666" y="14419"/>
                    <a:pt x="11201" y="14519"/>
                  </a:cubicBezTo>
                  <a:cubicBezTo>
                    <a:pt x="11835" y="14552"/>
                    <a:pt x="12502" y="14485"/>
                    <a:pt x="13135" y="14686"/>
                  </a:cubicBezTo>
                  <a:cubicBezTo>
                    <a:pt x="14063" y="14955"/>
                    <a:pt x="14910" y="15788"/>
                    <a:pt x="15821" y="15788"/>
                  </a:cubicBezTo>
                  <a:cubicBezTo>
                    <a:pt x="15926" y="15788"/>
                    <a:pt x="16031" y="15777"/>
                    <a:pt x="16138" y="15753"/>
                  </a:cubicBezTo>
                  <a:cubicBezTo>
                    <a:pt x="17605" y="15419"/>
                    <a:pt x="17739" y="13218"/>
                    <a:pt x="18840" y="12150"/>
                  </a:cubicBezTo>
                  <a:cubicBezTo>
                    <a:pt x="19260" y="11749"/>
                    <a:pt x="19829" y="11537"/>
                    <a:pt x="20396" y="11537"/>
                  </a:cubicBezTo>
                  <a:cubicBezTo>
                    <a:pt x="20865" y="11537"/>
                    <a:pt x="21331" y="11682"/>
                    <a:pt x="21708" y="11984"/>
                  </a:cubicBezTo>
                  <a:cubicBezTo>
                    <a:pt x="22976" y="12951"/>
                    <a:pt x="23276" y="15286"/>
                    <a:pt x="24844" y="15486"/>
                  </a:cubicBezTo>
                  <a:cubicBezTo>
                    <a:pt x="24903" y="15493"/>
                    <a:pt x="24961" y="15497"/>
                    <a:pt x="25019" y="15497"/>
                  </a:cubicBezTo>
                  <a:cubicBezTo>
                    <a:pt x="25750" y="15497"/>
                    <a:pt x="26403" y="14929"/>
                    <a:pt x="26712" y="14219"/>
                  </a:cubicBezTo>
                  <a:cubicBezTo>
                    <a:pt x="27012" y="13451"/>
                    <a:pt x="26945" y="12551"/>
                    <a:pt x="26712" y="11783"/>
                  </a:cubicBezTo>
                  <a:lnTo>
                    <a:pt x="26712" y="11783"/>
                  </a:lnTo>
                  <a:cubicBezTo>
                    <a:pt x="27238" y="11912"/>
                    <a:pt x="27779" y="11976"/>
                    <a:pt x="28321" y="11976"/>
                  </a:cubicBezTo>
                  <a:cubicBezTo>
                    <a:pt x="29189" y="11976"/>
                    <a:pt x="30060" y="11812"/>
                    <a:pt x="30881" y="11483"/>
                  </a:cubicBezTo>
                  <a:cubicBezTo>
                    <a:pt x="31100" y="11384"/>
                    <a:pt x="31342" y="11190"/>
                    <a:pt x="31446" y="10979"/>
                  </a:cubicBezTo>
                  <a:lnTo>
                    <a:pt x="31446" y="10979"/>
                  </a:lnTo>
                  <a:cubicBezTo>
                    <a:pt x="31512" y="11045"/>
                    <a:pt x="31600" y="11090"/>
                    <a:pt x="31688" y="11090"/>
                  </a:cubicBezTo>
                  <a:cubicBezTo>
                    <a:pt x="31708" y="11090"/>
                    <a:pt x="31729" y="11088"/>
                    <a:pt x="31749" y="11083"/>
                  </a:cubicBezTo>
                  <a:cubicBezTo>
                    <a:pt x="32049" y="11050"/>
                    <a:pt x="32182" y="10749"/>
                    <a:pt x="32282" y="10449"/>
                  </a:cubicBezTo>
                  <a:cubicBezTo>
                    <a:pt x="32950" y="8481"/>
                    <a:pt x="32049" y="6013"/>
                    <a:pt x="30214" y="5279"/>
                  </a:cubicBezTo>
                  <a:cubicBezTo>
                    <a:pt x="29881" y="5148"/>
                    <a:pt x="29532" y="5087"/>
                    <a:pt x="29181" y="5087"/>
                  </a:cubicBezTo>
                  <a:cubicBezTo>
                    <a:pt x="27564" y="5087"/>
                    <a:pt x="25933" y="6381"/>
                    <a:pt x="25878" y="8081"/>
                  </a:cubicBezTo>
                  <a:cubicBezTo>
                    <a:pt x="23676" y="7180"/>
                    <a:pt x="21208" y="6013"/>
                    <a:pt x="20441" y="3678"/>
                  </a:cubicBezTo>
                  <a:cubicBezTo>
                    <a:pt x="20241" y="3077"/>
                    <a:pt x="20140" y="2377"/>
                    <a:pt x="19607" y="2043"/>
                  </a:cubicBezTo>
                  <a:cubicBezTo>
                    <a:pt x="19307" y="1843"/>
                    <a:pt x="18973" y="1843"/>
                    <a:pt x="18606" y="1843"/>
                  </a:cubicBezTo>
                  <a:cubicBezTo>
                    <a:pt x="17472" y="1876"/>
                    <a:pt x="16371" y="2143"/>
                    <a:pt x="15304" y="2610"/>
                  </a:cubicBezTo>
                  <a:cubicBezTo>
                    <a:pt x="15136" y="2706"/>
                    <a:pt x="14952" y="2784"/>
                    <a:pt x="14763" y="2784"/>
                  </a:cubicBezTo>
                  <a:cubicBezTo>
                    <a:pt x="14688" y="2784"/>
                    <a:pt x="14612" y="2772"/>
                    <a:pt x="14536" y="2744"/>
                  </a:cubicBezTo>
                  <a:cubicBezTo>
                    <a:pt x="14336" y="2677"/>
                    <a:pt x="14236" y="2443"/>
                    <a:pt x="14103" y="2243"/>
                  </a:cubicBezTo>
                  <a:cubicBezTo>
                    <a:pt x="13402" y="1076"/>
                    <a:pt x="12235" y="108"/>
                    <a:pt x="10934" y="8"/>
                  </a:cubicBezTo>
                  <a:cubicBezTo>
                    <a:pt x="10867" y="3"/>
                    <a:pt x="10800" y="1"/>
                    <a:pt x="1073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flipH="1">
              <a:off x="330355" y="1603115"/>
              <a:ext cx="1116929" cy="379663"/>
            </a:xfrm>
            <a:custGeom>
              <a:rect b="b" l="l" r="r" t="t"/>
              <a:pathLst>
                <a:path extrusionOk="0" h="8967" w="26380">
                  <a:moveTo>
                    <a:pt x="8550" y="0"/>
                  </a:moveTo>
                  <a:cubicBezTo>
                    <a:pt x="7596" y="0"/>
                    <a:pt x="6631" y="477"/>
                    <a:pt x="6351" y="1404"/>
                  </a:cubicBezTo>
                  <a:lnTo>
                    <a:pt x="6351" y="1404"/>
                  </a:lnTo>
                  <a:cubicBezTo>
                    <a:pt x="6344" y="1416"/>
                    <a:pt x="6338" y="1428"/>
                    <a:pt x="6332" y="1441"/>
                  </a:cubicBezTo>
                  <a:cubicBezTo>
                    <a:pt x="6065" y="2008"/>
                    <a:pt x="6232" y="2608"/>
                    <a:pt x="6065" y="3175"/>
                  </a:cubicBezTo>
                  <a:cubicBezTo>
                    <a:pt x="5238" y="2891"/>
                    <a:pt x="4331" y="2687"/>
                    <a:pt x="3437" y="2687"/>
                  </a:cubicBezTo>
                  <a:cubicBezTo>
                    <a:pt x="3177" y="2687"/>
                    <a:pt x="2918" y="2704"/>
                    <a:pt x="2662" y="2742"/>
                  </a:cubicBezTo>
                  <a:cubicBezTo>
                    <a:pt x="1495" y="2908"/>
                    <a:pt x="394" y="3575"/>
                    <a:pt x="194" y="4443"/>
                  </a:cubicBezTo>
                  <a:cubicBezTo>
                    <a:pt x="0" y="5282"/>
                    <a:pt x="899" y="6214"/>
                    <a:pt x="2014" y="6214"/>
                  </a:cubicBezTo>
                  <a:cubicBezTo>
                    <a:pt x="2052" y="6214"/>
                    <a:pt x="2090" y="6213"/>
                    <a:pt x="2129" y="6211"/>
                  </a:cubicBezTo>
                  <a:cubicBezTo>
                    <a:pt x="2829" y="6211"/>
                    <a:pt x="3463" y="5844"/>
                    <a:pt x="4163" y="5844"/>
                  </a:cubicBezTo>
                  <a:cubicBezTo>
                    <a:pt x="4997" y="7211"/>
                    <a:pt x="6932" y="8179"/>
                    <a:pt x="8967" y="8245"/>
                  </a:cubicBezTo>
                  <a:cubicBezTo>
                    <a:pt x="9167" y="8245"/>
                    <a:pt x="9372" y="8240"/>
                    <a:pt x="9579" y="8240"/>
                  </a:cubicBezTo>
                  <a:cubicBezTo>
                    <a:pt x="9889" y="8240"/>
                    <a:pt x="10201" y="8252"/>
                    <a:pt x="10501" y="8312"/>
                  </a:cubicBezTo>
                  <a:cubicBezTo>
                    <a:pt x="11249" y="8492"/>
                    <a:pt x="11916" y="8966"/>
                    <a:pt x="12671" y="8966"/>
                  </a:cubicBezTo>
                  <a:cubicBezTo>
                    <a:pt x="12758" y="8966"/>
                    <a:pt x="12847" y="8960"/>
                    <a:pt x="12936" y="8946"/>
                  </a:cubicBezTo>
                  <a:cubicBezTo>
                    <a:pt x="14104" y="8746"/>
                    <a:pt x="14204" y="7512"/>
                    <a:pt x="15071" y="6878"/>
                  </a:cubicBezTo>
                  <a:cubicBezTo>
                    <a:pt x="15396" y="6661"/>
                    <a:pt x="15848" y="6542"/>
                    <a:pt x="16301" y="6542"/>
                  </a:cubicBezTo>
                  <a:cubicBezTo>
                    <a:pt x="16684" y="6542"/>
                    <a:pt x="17067" y="6628"/>
                    <a:pt x="17373" y="6811"/>
                  </a:cubicBezTo>
                  <a:cubicBezTo>
                    <a:pt x="18374" y="7345"/>
                    <a:pt x="18640" y="8679"/>
                    <a:pt x="19875" y="8779"/>
                  </a:cubicBezTo>
                  <a:cubicBezTo>
                    <a:pt x="19929" y="8785"/>
                    <a:pt x="19984" y="8788"/>
                    <a:pt x="20037" y="8788"/>
                  </a:cubicBezTo>
                  <a:cubicBezTo>
                    <a:pt x="20609" y="8788"/>
                    <a:pt x="21129" y="8475"/>
                    <a:pt x="21342" y="8079"/>
                  </a:cubicBezTo>
                  <a:cubicBezTo>
                    <a:pt x="21609" y="7645"/>
                    <a:pt x="21542" y="7111"/>
                    <a:pt x="21376" y="6678"/>
                  </a:cubicBezTo>
                  <a:lnTo>
                    <a:pt x="21376" y="6678"/>
                  </a:lnTo>
                  <a:cubicBezTo>
                    <a:pt x="21799" y="6755"/>
                    <a:pt x="22231" y="6792"/>
                    <a:pt x="22665" y="6792"/>
                  </a:cubicBezTo>
                  <a:cubicBezTo>
                    <a:pt x="23359" y="6792"/>
                    <a:pt x="24054" y="6696"/>
                    <a:pt x="24711" y="6511"/>
                  </a:cubicBezTo>
                  <a:cubicBezTo>
                    <a:pt x="24883" y="6454"/>
                    <a:pt x="25064" y="6354"/>
                    <a:pt x="25152" y="6241"/>
                  </a:cubicBezTo>
                  <a:lnTo>
                    <a:pt x="25152" y="6241"/>
                  </a:lnTo>
                  <a:cubicBezTo>
                    <a:pt x="25208" y="6284"/>
                    <a:pt x="25285" y="6314"/>
                    <a:pt x="25366" y="6314"/>
                  </a:cubicBezTo>
                  <a:cubicBezTo>
                    <a:pt x="25381" y="6314"/>
                    <a:pt x="25397" y="6313"/>
                    <a:pt x="25412" y="6311"/>
                  </a:cubicBezTo>
                  <a:cubicBezTo>
                    <a:pt x="25645" y="6277"/>
                    <a:pt x="25745" y="6077"/>
                    <a:pt x="25846" y="5944"/>
                  </a:cubicBezTo>
                  <a:cubicBezTo>
                    <a:pt x="26379" y="4810"/>
                    <a:pt x="25645" y="3409"/>
                    <a:pt x="24178" y="2975"/>
                  </a:cubicBezTo>
                  <a:cubicBezTo>
                    <a:pt x="23909" y="2897"/>
                    <a:pt x="23628" y="2861"/>
                    <a:pt x="23346" y="2861"/>
                  </a:cubicBezTo>
                  <a:cubicBezTo>
                    <a:pt x="22055" y="2861"/>
                    <a:pt x="20763" y="3618"/>
                    <a:pt x="20709" y="4576"/>
                  </a:cubicBezTo>
                  <a:cubicBezTo>
                    <a:pt x="18941" y="4076"/>
                    <a:pt x="16973" y="3409"/>
                    <a:pt x="16372" y="2074"/>
                  </a:cubicBezTo>
                  <a:cubicBezTo>
                    <a:pt x="16205" y="1741"/>
                    <a:pt x="16105" y="1341"/>
                    <a:pt x="15705" y="1140"/>
                  </a:cubicBezTo>
                  <a:cubicBezTo>
                    <a:pt x="15471" y="1040"/>
                    <a:pt x="15171" y="1040"/>
                    <a:pt x="14904" y="1040"/>
                  </a:cubicBezTo>
                  <a:cubicBezTo>
                    <a:pt x="14004" y="1040"/>
                    <a:pt x="13103" y="1207"/>
                    <a:pt x="12269" y="1474"/>
                  </a:cubicBezTo>
                  <a:cubicBezTo>
                    <a:pt x="12128" y="1521"/>
                    <a:pt x="11969" y="1568"/>
                    <a:pt x="11818" y="1568"/>
                  </a:cubicBezTo>
                  <a:cubicBezTo>
                    <a:pt x="11756" y="1568"/>
                    <a:pt x="11694" y="1560"/>
                    <a:pt x="11635" y="1541"/>
                  </a:cubicBezTo>
                  <a:cubicBezTo>
                    <a:pt x="11469" y="1507"/>
                    <a:pt x="11369" y="1374"/>
                    <a:pt x="11302" y="1274"/>
                  </a:cubicBezTo>
                  <a:cubicBezTo>
                    <a:pt x="10735" y="573"/>
                    <a:pt x="9801" y="40"/>
                    <a:pt x="8733" y="6"/>
                  </a:cubicBezTo>
                  <a:cubicBezTo>
                    <a:pt x="8672" y="2"/>
                    <a:pt x="8611" y="0"/>
                    <a:pt x="8550"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flipH="1">
              <a:off x="1354312" y="2090995"/>
              <a:ext cx="1317748" cy="893162"/>
            </a:xfrm>
            <a:custGeom>
              <a:rect b="b" l="l" r="r" t="t"/>
              <a:pathLst>
                <a:path extrusionOk="0" h="21095" w="31123">
                  <a:moveTo>
                    <a:pt x="11362" y="0"/>
                  </a:moveTo>
                  <a:cubicBezTo>
                    <a:pt x="11200" y="0"/>
                    <a:pt x="11037" y="8"/>
                    <a:pt x="10875" y="25"/>
                  </a:cubicBezTo>
                  <a:cubicBezTo>
                    <a:pt x="9641" y="151"/>
                    <a:pt x="8427" y="865"/>
                    <a:pt x="7791" y="1939"/>
                  </a:cubicBezTo>
                  <a:lnTo>
                    <a:pt x="7791" y="1939"/>
                  </a:lnTo>
                  <a:cubicBezTo>
                    <a:pt x="6759" y="2101"/>
                    <a:pt x="5729" y="2264"/>
                    <a:pt x="4703" y="2427"/>
                  </a:cubicBezTo>
                  <a:cubicBezTo>
                    <a:pt x="4470" y="2493"/>
                    <a:pt x="4203" y="2527"/>
                    <a:pt x="4003" y="2627"/>
                  </a:cubicBezTo>
                  <a:cubicBezTo>
                    <a:pt x="3736" y="2794"/>
                    <a:pt x="3536" y="3060"/>
                    <a:pt x="3369" y="3327"/>
                  </a:cubicBezTo>
                  <a:cubicBezTo>
                    <a:pt x="2802" y="4228"/>
                    <a:pt x="2502" y="5362"/>
                    <a:pt x="2802" y="6363"/>
                  </a:cubicBezTo>
                  <a:cubicBezTo>
                    <a:pt x="3071" y="7289"/>
                    <a:pt x="3929" y="8028"/>
                    <a:pt x="4800" y="8028"/>
                  </a:cubicBezTo>
                  <a:cubicBezTo>
                    <a:pt x="4902" y="8028"/>
                    <a:pt x="5003" y="8018"/>
                    <a:pt x="5104" y="7997"/>
                  </a:cubicBezTo>
                  <a:lnTo>
                    <a:pt x="5104" y="7997"/>
                  </a:lnTo>
                  <a:cubicBezTo>
                    <a:pt x="4203" y="9365"/>
                    <a:pt x="2835" y="10366"/>
                    <a:pt x="1301" y="10766"/>
                  </a:cubicBezTo>
                  <a:cubicBezTo>
                    <a:pt x="901" y="10899"/>
                    <a:pt x="400" y="10999"/>
                    <a:pt x="200" y="11366"/>
                  </a:cubicBezTo>
                  <a:cubicBezTo>
                    <a:pt x="0" y="11667"/>
                    <a:pt x="67" y="12067"/>
                    <a:pt x="100" y="12434"/>
                  </a:cubicBezTo>
                  <a:cubicBezTo>
                    <a:pt x="300" y="13635"/>
                    <a:pt x="767" y="15036"/>
                    <a:pt x="1868" y="15302"/>
                  </a:cubicBezTo>
                  <a:cubicBezTo>
                    <a:pt x="1997" y="15335"/>
                    <a:pt x="2124" y="15350"/>
                    <a:pt x="2249" y="15350"/>
                  </a:cubicBezTo>
                  <a:cubicBezTo>
                    <a:pt x="3285" y="15350"/>
                    <a:pt x="4181" y="14323"/>
                    <a:pt x="5104" y="13668"/>
                  </a:cubicBezTo>
                  <a:cubicBezTo>
                    <a:pt x="5358" y="13492"/>
                    <a:pt x="5692" y="13351"/>
                    <a:pt x="5992" y="13351"/>
                  </a:cubicBezTo>
                  <a:cubicBezTo>
                    <a:pt x="6204" y="13351"/>
                    <a:pt x="6400" y="13422"/>
                    <a:pt x="6538" y="13601"/>
                  </a:cubicBezTo>
                  <a:cubicBezTo>
                    <a:pt x="6772" y="13835"/>
                    <a:pt x="6772" y="14202"/>
                    <a:pt x="6772" y="14502"/>
                  </a:cubicBezTo>
                  <a:lnTo>
                    <a:pt x="6772" y="19038"/>
                  </a:lnTo>
                  <a:cubicBezTo>
                    <a:pt x="6772" y="19806"/>
                    <a:pt x="6905" y="20773"/>
                    <a:pt x="7606" y="21040"/>
                  </a:cubicBezTo>
                  <a:cubicBezTo>
                    <a:pt x="7710" y="21078"/>
                    <a:pt x="7818" y="21094"/>
                    <a:pt x="7927" y="21094"/>
                  </a:cubicBezTo>
                  <a:cubicBezTo>
                    <a:pt x="8201" y="21094"/>
                    <a:pt x="8487" y="20992"/>
                    <a:pt x="8773" y="20873"/>
                  </a:cubicBezTo>
                  <a:cubicBezTo>
                    <a:pt x="9840" y="20473"/>
                    <a:pt x="10875" y="20006"/>
                    <a:pt x="11875" y="19439"/>
                  </a:cubicBezTo>
                  <a:cubicBezTo>
                    <a:pt x="12142" y="19305"/>
                    <a:pt x="12376" y="19172"/>
                    <a:pt x="12576" y="18938"/>
                  </a:cubicBezTo>
                  <a:cubicBezTo>
                    <a:pt x="13410" y="17904"/>
                    <a:pt x="11975" y="16236"/>
                    <a:pt x="12509" y="15002"/>
                  </a:cubicBezTo>
                  <a:cubicBezTo>
                    <a:pt x="12749" y="14420"/>
                    <a:pt x="13297" y="14180"/>
                    <a:pt x="13904" y="14180"/>
                  </a:cubicBezTo>
                  <a:cubicBezTo>
                    <a:pt x="14479" y="14180"/>
                    <a:pt x="15107" y="14395"/>
                    <a:pt x="15578" y="14735"/>
                  </a:cubicBezTo>
                  <a:cubicBezTo>
                    <a:pt x="16545" y="15436"/>
                    <a:pt x="17346" y="16503"/>
                    <a:pt x="18513" y="16770"/>
                  </a:cubicBezTo>
                  <a:cubicBezTo>
                    <a:pt x="18680" y="16807"/>
                    <a:pt x="18848" y="16824"/>
                    <a:pt x="19016" y="16824"/>
                  </a:cubicBezTo>
                  <a:cubicBezTo>
                    <a:pt x="19921" y="16824"/>
                    <a:pt x="20828" y="16332"/>
                    <a:pt x="21616" y="15769"/>
                  </a:cubicBezTo>
                  <a:cubicBezTo>
                    <a:pt x="22116" y="15436"/>
                    <a:pt x="22616" y="15002"/>
                    <a:pt x="22783" y="14402"/>
                  </a:cubicBezTo>
                  <a:cubicBezTo>
                    <a:pt x="22911" y="13826"/>
                    <a:pt x="22548" y="13097"/>
                    <a:pt x="22018" y="13097"/>
                  </a:cubicBezTo>
                  <a:cubicBezTo>
                    <a:pt x="21995" y="13097"/>
                    <a:pt x="21972" y="13098"/>
                    <a:pt x="21949" y="13101"/>
                  </a:cubicBezTo>
                  <a:cubicBezTo>
                    <a:pt x="22205" y="12525"/>
                    <a:pt x="22801" y="12277"/>
                    <a:pt x="23416" y="12277"/>
                  </a:cubicBezTo>
                  <a:cubicBezTo>
                    <a:pt x="23763" y="12277"/>
                    <a:pt x="24117" y="12356"/>
                    <a:pt x="24418" y="12500"/>
                  </a:cubicBezTo>
                  <a:cubicBezTo>
                    <a:pt x="25251" y="12934"/>
                    <a:pt x="25852" y="13735"/>
                    <a:pt x="26519" y="14435"/>
                  </a:cubicBezTo>
                  <a:cubicBezTo>
                    <a:pt x="27137" y="15084"/>
                    <a:pt x="27927" y="15647"/>
                    <a:pt x="28782" y="15647"/>
                  </a:cubicBezTo>
                  <a:cubicBezTo>
                    <a:pt x="28850" y="15647"/>
                    <a:pt x="28919" y="15643"/>
                    <a:pt x="28987" y="15636"/>
                  </a:cubicBezTo>
                  <a:cubicBezTo>
                    <a:pt x="30355" y="15469"/>
                    <a:pt x="31122" y="13701"/>
                    <a:pt x="30822" y="12267"/>
                  </a:cubicBezTo>
                  <a:cubicBezTo>
                    <a:pt x="30522" y="10833"/>
                    <a:pt x="29488" y="9698"/>
                    <a:pt x="28487" y="8664"/>
                  </a:cubicBezTo>
                  <a:lnTo>
                    <a:pt x="28487" y="8664"/>
                  </a:lnTo>
                  <a:cubicBezTo>
                    <a:pt x="28512" y="8666"/>
                    <a:pt x="28536" y="8666"/>
                    <a:pt x="28560" y="8666"/>
                  </a:cubicBezTo>
                  <a:cubicBezTo>
                    <a:pt x="29753" y="8666"/>
                    <a:pt x="30513" y="7073"/>
                    <a:pt x="30088" y="5929"/>
                  </a:cubicBezTo>
                  <a:cubicBezTo>
                    <a:pt x="29655" y="4728"/>
                    <a:pt x="28454" y="4028"/>
                    <a:pt x="27253" y="3861"/>
                  </a:cubicBezTo>
                  <a:cubicBezTo>
                    <a:pt x="26963" y="3813"/>
                    <a:pt x="26671" y="3790"/>
                    <a:pt x="26379" y="3790"/>
                  </a:cubicBezTo>
                  <a:cubicBezTo>
                    <a:pt x="24619" y="3790"/>
                    <a:pt x="22865" y="4632"/>
                    <a:pt x="21749" y="6063"/>
                  </a:cubicBezTo>
                  <a:cubicBezTo>
                    <a:pt x="21482" y="6429"/>
                    <a:pt x="21215" y="6830"/>
                    <a:pt x="20782" y="6963"/>
                  </a:cubicBezTo>
                  <a:cubicBezTo>
                    <a:pt x="20698" y="6986"/>
                    <a:pt x="20614" y="6996"/>
                    <a:pt x="20530" y="6996"/>
                  </a:cubicBezTo>
                  <a:cubicBezTo>
                    <a:pt x="20116" y="6996"/>
                    <a:pt x="19714" y="6746"/>
                    <a:pt x="19381" y="6496"/>
                  </a:cubicBezTo>
                  <a:cubicBezTo>
                    <a:pt x="18080" y="5629"/>
                    <a:pt x="16879" y="4595"/>
                    <a:pt x="15778" y="3461"/>
                  </a:cubicBezTo>
                  <a:cubicBezTo>
                    <a:pt x="16178" y="3427"/>
                    <a:pt x="16412" y="2894"/>
                    <a:pt x="16278" y="2460"/>
                  </a:cubicBezTo>
                  <a:cubicBezTo>
                    <a:pt x="16178" y="2060"/>
                    <a:pt x="15811" y="1759"/>
                    <a:pt x="15478" y="1526"/>
                  </a:cubicBezTo>
                  <a:cubicBezTo>
                    <a:pt x="14246" y="655"/>
                    <a:pt x="12826" y="0"/>
                    <a:pt x="1136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flipH="1">
              <a:off x="1485650" y="2212849"/>
              <a:ext cx="1055070" cy="508842"/>
            </a:xfrm>
            <a:custGeom>
              <a:rect b="b" l="l" r="r" t="t"/>
              <a:pathLst>
                <a:path extrusionOk="0" h="12018" w="24919">
                  <a:moveTo>
                    <a:pt x="9112" y="0"/>
                  </a:moveTo>
                  <a:cubicBezTo>
                    <a:pt x="8977" y="0"/>
                    <a:pt x="8842" y="5"/>
                    <a:pt x="8707" y="16"/>
                  </a:cubicBezTo>
                  <a:cubicBezTo>
                    <a:pt x="7743" y="90"/>
                    <a:pt x="6798" y="493"/>
                    <a:pt x="6278" y="1090"/>
                  </a:cubicBezTo>
                  <a:lnTo>
                    <a:pt x="6278" y="1090"/>
                  </a:lnTo>
                  <a:cubicBezTo>
                    <a:pt x="5442" y="1185"/>
                    <a:pt x="4606" y="1282"/>
                    <a:pt x="3770" y="1383"/>
                  </a:cubicBezTo>
                  <a:cubicBezTo>
                    <a:pt x="3570" y="1383"/>
                    <a:pt x="3369" y="1417"/>
                    <a:pt x="3203" y="1483"/>
                  </a:cubicBezTo>
                  <a:cubicBezTo>
                    <a:pt x="2969" y="1583"/>
                    <a:pt x="2802" y="1717"/>
                    <a:pt x="2669" y="1884"/>
                  </a:cubicBezTo>
                  <a:cubicBezTo>
                    <a:pt x="2235" y="2417"/>
                    <a:pt x="2002" y="3051"/>
                    <a:pt x="2235" y="3618"/>
                  </a:cubicBezTo>
                  <a:cubicBezTo>
                    <a:pt x="2447" y="4133"/>
                    <a:pt x="3155" y="4566"/>
                    <a:pt x="3883" y="4566"/>
                  </a:cubicBezTo>
                  <a:cubicBezTo>
                    <a:pt x="3956" y="4566"/>
                    <a:pt x="4030" y="4561"/>
                    <a:pt x="4103" y="4552"/>
                  </a:cubicBezTo>
                  <a:lnTo>
                    <a:pt x="4103" y="4552"/>
                  </a:lnTo>
                  <a:cubicBezTo>
                    <a:pt x="3369" y="5319"/>
                    <a:pt x="2269" y="5886"/>
                    <a:pt x="1034" y="6120"/>
                  </a:cubicBezTo>
                  <a:cubicBezTo>
                    <a:pt x="701" y="6187"/>
                    <a:pt x="334" y="6253"/>
                    <a:pt x="134" y="6454"/>
                  </a:cubicBezTo>
                  <a:cubicBezTo>
                    <a:pt x="0" y="6654"/>
                    <a:pt x="34" y="6887"/>
                    <a:pt x="100" y="7087"/>
                  </a:cubicBezTo>
                  <a:cubicBezTo>
                    <a:pt x="234" y="7754"/>
                    <a:pt x="601" y="8555"/>
                    <a:pt x="1501" y="8722"/>
                  </a:cubicBezTo>
                  <a:cubicBezTo>
                    <a:pt x="1601" y="8739"/>
                    <a:pt x="1699" y="8747"/>
                    <a:pt x="1795" y="8747"/>
                  </a:cubicBezTo>
                  <a:cubicBezTo>
                    <a:pt x="2628" y="8747"/>
                    <a:pt x="3322" y="8147"/>
                    <a:pt x="4070" y="7788"/>
                  </a:cubicBezTo>
                  <a:cubicBezTo>
                    <a:pt x="4286" y="7690"/>
                    <a:pt x="4549" y="7603"/>
                    <a:pt x="4789" y="7603"/>
                  </a:cubicBezTo>
                  <a:cubicBezTo>
                    <a:pt x="4957" y="7603"/>
                    <a:pt x="5114" y="7645"/>
                    <a:pt x="5237" y="7754"/>
                  </a:cubicBezTo>
                  <a:cubicBezTo>
                    <a:pt x="5404" y="7888"/>
                    <a:pt x="5404" y="8088"/>
                    <a:pt x="5404" y="8255"/>
                  </a:cubicBezTo>
                  <a:cubicBezTo>
                    <a:pt x="5404" y="9122"/>
                    <a:pt x="5404" y="9989"/>
                    <a:pt x="5404" y="10857"/>
                  </a:cubicBezTo>
                  <a:cubicBezTo>
                    <a:pt x="5404" y="11290"/>
                    <a:pt x="5504" y="11824"/>
                    <a:pt x="6071" y="11991"/>
                  </a:cubicBezTo>
                  <a:cubicBezTo>
                    <a:pt x="6155" y="12009"/>
                    <a:pt x="6242" y="12018"/>
                    <a:pt x="6329" y="12018"/>
                  </a:cubicBezTo>
                  <a:cubicBezTo>
                    <a:pt x="6555" y="12018"/>
                    <a:pt x="6789" y="11963"/>
                    <a:pt x="7005" y="11891"/>
                  </a:cubicBezTo>
                  <a:cubicBezTo>
                    <a:pt x="7873" y="11657"/>
                    <a:pt x="8707" y="11390"/>
                    <a:pt x="9507" y="11090"/>
                  </a:cubicBezTo>
                  <a:cubicBezTo>
                    <a:pt x="9707" y="10990"/>
                    <a:pt x="9907" y="10923"/>
                    <a:pt x="10041" y="10790"/>
                  </a:cubicBezTo>
                  <a:cubicBezTo>
                    <a:pt x="10708" y="10190"/>
                    <a:pt x="9574" y="9256"/>
                    <a:pt x="10007" y="8555"/>
                  </a:cubicBezTo>
                  <a:cubicBezTo>
                    <a:pt x="10197" y="8211"/>
                    <a:pt x="10634" y="8071"/>
                    <a:pt x="11124" y="8071"/>
                  </a:cubicBezTo>
                  <a:cubicBezTo>
                    <a:pt x="11583" y="8071"/>
                    <a:pt x="12088" y="8194"/>
                    <a:pt x="12476" y="8388"/>
                  </a:cubicBezTo>
                  <a:cubicBezTo>
                    <a:pt x="13243" y="8789"/>
                    <a:pt x="13877" y="9389"/>
                    <a:pt x="14778" y="9556"/>
                  </a:cubicBezTo>
                  <a:cubicBezTo>
                    <a:pt x="14916" y="9576"/>
                    <a:pt x="15054" y="9586"/>
                    <a:pt x="15190" y="9586"/>
                  </a:cubicBezTo>
                  <a:cubicBezTo>
                    <a:pt x="15942" y="9586"/>
                    <a:pt x="16658" y="9299"/>
                    <a:pt x="17279" y="8989"/>
                  </a:cubicBezTo>
                  <a:cubicBezTo>
                    <a:pt x="17680" y="8789"/>
                    <a:pt x="18080" y="8555"/>
                    <a:pt x="18213" y="8221"/>
                  </a:cubicBezTo>
                  <a:cubicBezTo>
                    <a:pt x="18342" y="7868"/>
                    <a:pt x="18037" y="7452"/>
                    <a:pt x="17597" y="7452"/>
                  </a:cubicBezTo>
                  <a:cubicBezTo>
                    <a:pt x="17580" y="7452"/>
                    <a:pt x="17563" y="7453"/>
                    <a:pt x="17546" y="7454"/>
                  </a:cubicBezTo>
                  <a:cubicBezTo>
                    <a:pt x="17760" y="7134"/>
                    <a:pt x="18233" y="6991"/>
                    <a:pt x="18720" y="6991"/>
                  </a:cubicBezTo>
                  <a:cubicBezTo>
                    <a:pt x="18995" y="6991"/>
                    <a:pt x="19274" y="7037"/>
                    <a:pt x="19514" y="7121"/>
                  </a:cubicBezTo>
                  <a:cubicBezTo>
                    <a:pt x="20215" y="7354"/>
                    <a:pt x="20682" y="7821"/>
                    <a:pt x="21215" y="8221"/>
                  </a:cubicBezTo>
                  <a:cubicBezTo>
                    <a:pt x="21724" y="8603"/>
                    <a:pt x="22355" y="8924"/>
                    <a:pt x="23078" y="8924"/>
                  </a:cubicBezTo>
                  <a:cubicBezTo>
                    <a:pt x="23113" y="8924"/>
                    <a:pt x="23148" y="8923"/>
                    <a:pt x="23184" y="8922"/>
                  </a:cubicBezTo>
                  <a:cubicBezTo>
                    <a:pt x="24284" y="8822"/>
                    <a:pt x="24918" y="7788"/>
                    <a:pt x="24651" y="6987"/>
                  </a:cubicBezTo>
                  <a:cubicBezTo>
                    <a:pt x="24418" y="6153"/>
                    <a:pt x="23584" y="5520"/>
                    <a:pt x="22783" y="4952"/>
                  </a:cubicBezTo>
                  <a:cubicBezTo>
                    <a:pt x="23784" y="4952"/>
                    <a:pt x="24418" y="4052"/>
                    <a:pt x="24084" y="3351"/>
                  </a:cubicBezTo>
                  <a:cubicBezTo>
                    <a:pt x="23717" y="2684"/>
                    <a:pt x="22750" y="2284"/>
                    <a:pt x="21783" y="2184"/>
                  </a:cubicBezTo>
                  <a:cubicBezTo>
                    <a:pt x="21578" y="2162"/>
                    <a:pt x="21371" y="2152"/>
                    <a:pt x="21164" y="2152"/>
                  </a:cubicBezTo>
                  <a:cubicBezTo>
                    <a:pt x="19749" y="2152"/>
                    <a:pt x="18315" y="2637"/>
                    <a:pt x="17413" y="3451"/>
                  </a:cubicBezTo>
                  <a:cubicBezTo>
                    <a:pt x="17179" y="3652"/>
                    <a:pt x="16946" y="3885"/>
                    <a:pt x="16612" y="3952"/>
                  </a:cubicBezTo>
                  <a:cubicBezTo>
                    <a:pt x="16528" y="3973"/>
                    <a:pt x="16445" y="3982"/>
                    <a:pt x="16361" y="3982"/>
                  </a:cubicBezTo>
                  <a:cubicBezTo>
                    <a:pt x="16047" y="3982"/>
                    <a:pt x="15742" y="3850"/>
                    <a:pt x="15478" y="3718"/>
                  </a:cubicBezTo>
                  <a:cubicBezTo>
                    <a:pt x="14477" y="3185"/>
                    <a:pt x="13510" y="2617"/>
                    <a:pt x="12609" y="1984"/>
                  </a:cubicBezTo>
                  <a:cubicBezTo>
                    <a:pt x="12943" y="1950"/>
                    <a:pt x="13143" y="1650"/>
                    <a:pt x="13043" y="1417"/>
                  </a:cubicBezTo>
                  <a:cubicBezTo>
                    <a:pt x="12943" y="1183"/>
                    <a:pt x="12643" y="1016"/>
                    <a:pt x="12376" y="850"/>
                  </a:cubicBezTo>
                  <a:cubicBezTo>
                    <a:pt x="11419" y="371"/>
                    <a:pt x="10275" y="0"/>
                    <a:pt x="9112"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flipH="1">
              <a:off x="52141" y="2376238"/>
              <a:ext cx="1878456" cy="1073742"/>
            </a:xfrm>
            <a:custGeom>
              <a:rect b="b" l="l" r="r" t="t"/>
              <a:pathLst>
                <a:path extrusionOk="0" h="25360" w="44366">
                  <a:moveTo>
                    <a:pt x="19021" y="0"/>
                  </a:moveTo>
                  <a:cubicBezTo>
                    <a:pt x="18236" y="0"/>
                    <a:pt x="17525" y="905"/>
                    <a:pt x="17647" y="1727"/>
                  </a:cubicBezTo>
                  <a:cubicBezTo>
                    <a:pt x="17690" y="1972"/>
                    <a:pt x="17786" y="2198"/>
                    <a:pt x="17920" y="2397"/>
                  </a:cubicBezTo>
                  <a:lnTo>
                    <a:pt x="17920" y="2397"/>
                  </a:lnTo>
                  <a:cubicBezTo>
                    <a:pt x="17740" y="2439"/>
                    <a:pt x="17567" y="2505"/>
                    <a:pt x="17413" y="2595"/>
                  </a:cubicBezTo>
                  <a:cubicBezTo>
                    <a:pt x="16512" y="3162"/>
                    <a:pt x="15879" y="4196"/>
                    <a:pt x="15812" y="5296"/>
                  </a:cubicBezTo>
                  <a:cubicBezTo>
                    <a:pt x="15779" y="6431"/>
                    <a:pt x="16312" y="7531"/>
                    <a:pt x="17180" y="8165"/>
                  </a:cubicBezTo>
                  <a:cubicBezTo>
                    <a:pt x="17747" y="8599"/>
                    <a:pt x="18547" y="8932"/>
                    <a:pt x="18547" y="9666"/>
                  </a:cubicBezTo>
                  <a:cubicBezTo>
                    <a:pt x="18547" y="10067"/>
                    <a:pt x="18314" y="10433"/>
                    <a:pt x="18080" y="10734"/>
                  </a:cubicBezTo>
                  <a:cubicBezTo>
                    <a:pt x="16913" y="12168"/>
                    <a:pt x="15612" y="13502"/>
                    <a:pt x="14211" y="14670"/>
                  </a:cubicBezTo>
                  <a:cubicBezTo>
                    <a:pt x="13477" y="13869"/>
                    <a:pt x="12710" y="13035"/>
                    <a:pt x="11676" y="12768"/>
                  </a:cubicBezTo>
                  <a:cubicBezTo>
                    <a:pt x="11499" y="12723"/>
                    <a:pt x="11314" y="12701"/>
                    <a:pt x="11129" y="12701"/>
                  </a:cubicBezTo>
                  <a:cubicBezTo>
                    <a:pt x="10344" y="12701"/>
                    <a:pt x="9545" y="13099"/>
                    <a:pt x="9263" y="13808"/>
                  </a:cubicBezTo>
                  <a:lnTo>
                    <a:pt x="9263" y="13808"/>
                  </a:lnTo>
                  <a:cubicBezTo>
                    <a:pt x="9285" y="13203"/>
                    <a:pt x="8589" y="12604"/>
                    <a:pt x="7940" y="12435"/>
                  </a:cubicBezTo>
                  <a:cubicBezTo>
                    <a:pt x="7602" y="12343"/>
                    <a:pt x="7253" y="12298"/>
                    <a:pt x="6902" y="12298"/>
                  </a:cubicBezTo>
                  <a:cubicBezTo>
                    <a:pt x="6435" y="12298"/>
                    <a:pt x="5966" y="12378"/>
                    <a:pt x="5522" y="12533"/>
                  </a:cubicBezTo>
                  <a:lnTo>
                    <a:pt x="5522" y="12533"/>
                  </a:lnTo>
                  <a:cubicBezTo>
                    <a:pt x="4519" y="12698"/>
                    <a:pt x="3546" y="13014"/>
                    <a:pt x="2636" y="13469"/>
                  </a:cubicBezTo>
                  <a:cubicBezTo>
                    <a:pt x="1702" y="13936"/>
                    <a:pt x="768" y="14603"/>
                    <a:pt x="368" y="15604"/>
                  </a:cubicBezTo>
                  <a:cubicBezTo>
                    <a:pt x="1" y="16571"/>
                    <a:pt x="334" y="17939"/>
                    <a:pt x="1302" y="18306"/>
                  </a:cubicBezTo>
                  <a:cubicBezTo>
                    <a:pt x="1495" y="18370"/>
                    <a:pt x="1694" y="18395"/>
                    <a:pt x="1895" y="18395"/>
                  </a:cubicBezTo>
                  <a:cubicBezTo>
                    <a:pt x="2211" y="18395"/>
                    <a:pt x="2530" y="18334"/>
                    <a:pt x="2836" y="18272"/>
                  </a:cubicBezTo>
                  <a:cubicBezTo>
                    <a:pt x="3677" y="18152"/>
                    <a:pt x="4517" y="18092"/>
                    <a:pt x="5358" y="18092"/>
                  </a:cubicBezTo>
                  <a:cubicBezTo>
                    <a:pt x="5918" y="18092"/>
                    <a:pt x="6479" y="18119"/>
                    <a:pt x="7039" y="18172"/>
                  </a:cubicBezTo>
                  <a:cubicBezTo>
                    <a:pt x="7473" y="18206"/>
                    <a:pt x="7873" y="18272"/>
                    <a:pt x="8240" y="18473"/>
                  </a:cubicBezTo>
                  <a:cubicBezTo>
                    <a:pt x="9107" y="19006"/>
                    <a:pt x="9307" y="20140"/>
                    <a:pt x="9541" y="21141"/>
                  </a:cubicBezTo>
                  <a:cubicBezTo>
                    <a:pt x="9774" y="22142"/>
                    <a:pt x="10208" y="23276"/>
                    <a:pt x="11175" y="23476"/>
                  </a:cubicBezTo>
                  <a:cubicBezTo>
                    <a:pt x="11263" y="23495"/>
                    <a:pt x="11350" y="23504"/>
                    <a:pt x="11437" y="23504"/>
                  </a:cubicBezTo>
                  <a:cubicBezTo>
                    <a:pt x="12111" y="23504"/>
                    <a:pt x="12740" y="22959"/>
                    <a:pt x="12977" y="22309"/>
                  </a:cubicBezTo>
                  <a:cubicBezTo>
                    <a:pt x="13243" y="21541"/>
                    <a:pt x="13077" y="20674"/>
                    <a:pt x="12643" y="20007"/>
                  </a:cubicBezTo>
                  <a:cubicBezTo>
                    <a:pt x="12343" y="19473"/>
                    <a:pt x="11942" y="18639"/>
                    <a:pt x="12476" y="18339"/>
                  </a:cubicBezTo>
                  <a:cubicBezTo>
                    <a:pt x="12574" y="18300"/>
                    <a:pt x="12694" y="18284"/>
                    <a:pt x="12818" y="18284"/>
                  </a:cubicBezTo>
                  <a:cubicBezTo>
                    <a:pt x="12905" y="18284"/>
                    <a:pt x="12994" y="18292"/>
                    <a:pt x="13077" y="18306"/>
                  </a:cubicBezTo>
                  <a:cubicBezTo>
                    <a:pt x="14378" y="18506"/>
                    <a:pt x="15912" y="18839"/>
                    <a:pt x="16546" y="20074"/>
                  </a:cubicBezTo>
                  <a:cubicBezTo>
                    <a:pt x="17113" y="21241"/>
                    <a:pt x="16679" y="22742"/>
                    <a:pt x="17246" y="23876"/>
                  </a:cubicBezTo>
                  <a:cubicBezTo>
                    <a:pt x="17778" y="24911"/>
                    <a:pt x="18942" y="25360"/>
                    <a:pt x="20091" y="25360"/>
                  </a:cubicBezTo>
                  <a:cubicBezTo>
                    <a:pt x="20312" y="25360"/>
                    <a:pt x="20533" y="25343"/>
                    <a:pt x="20749" y="25311"/>
                  </a:cubicBezTo>
                  <a:cubicBezTo>
                    <a:pt x="22150" y="25077"/>
                    <a:pt x="23551" y="24243"/>
                    <a:pt x="24118" y="22876"/>
                  </a:cubicBezTo>
                  <a:cubicBezTo>
                    <a:pt x="24652" y="21508"/>
                    <a:pt x="24084" y="19640"/>
                    <a:pt x="22750" y="19173"/>
                  </a:cubicBezTo>
                  <a:cubicBezTo>
                    <a:pt x="22925" y="18719"/>
                    <a:pt x="23347" y="18530"/>
                    <a:pt x="23815" y="18530"/>
                  </a:cubicBezTo>
                  <a:cubicBezTo>
                    <a:pt x="24240" y="18530"/>
                    <a:pt x="24703" y="18686"/>
                    <a:pt x="25052" y="18940"/>
                  </a:cubicBezTo>
                  <a:cubicBezTo>
                    <a:pt x="25786" y="19507"/>
                    <a:pt x="26319" y="20374"/>
                    <a:pt x="27187" y="20641"/>
                  </a:cubicBezTo>
                  <a:cubicBezTo>
                    <a:pt x="27391" y="20709"/>
                    <a:pt x="27601" y="20738"/>
                    <a:pt x="27814" y="20738"/>
                  </a:cubicBezTo>
                  <a:cubicBezTo>
                    <a:pt x="28439" y="20738"/>
                    <a:pt x="29092" y="20489"/>
                    <a:pt x="29688" y="20240"/>
                  </a:cubicBezTo>
                  <a:cubicBezTo>
                    <a:pt x="31256" y="19573"/>
                    <a:pt x="32957" y="18773"/>
                    <a:pt x="33691" y="17172"/>
                  </a:cubicBezTo>
                  <a:cubicBezTo>
                    <a:pt x="34025" y="16471"/>
                    <a:pt x="34225" y="15537"/>
                    <a:pt x="34959" y="15404"/>
                  </a:cubicBezTo>
                  <a:cubicBezTo>
                    <a:pt x="35025" y="15389"/>
                    <a:pt x="35091" y="15382"/>
                    <a:pt x="35156" y="15382"/>
                  </a:cubicBezTo>
                  <a:cubicBezTo>
                    <a:pt x="35391" y="15382"/>
                    <a:pt x="35625" y="15466"/>
                    <a:pt x="35860" y="15570"/>
                  </a:cubicBezTo>
                  <a:cubicBezTo>
                    <a:pt x="36794" y="15904"/>
                    <a:pt x="37828" y="16304"/>
                    <a:pt x="38395" y="17138"/>
                  </a:cubicBezTo>
                  <a:cubicBezTo>
                    <a:pt x="38628" y="17505"/>
                    <a:pt x="38795" y="17905"/>
                    <a:pt x="39062" y="18239"/>
                  </a:cubicBezTo>
                  <a:cubicBezTo>
                    <a:pt x="39391" y="18584"/>
                    <a:pt x="39833" y="18727"/>
                    <a:pt x="40297" y="18727"/>
                  </a:cubicBezTo>
                  <a:cubicBezTo>
                    <a:pt x="40774" y="18727"/>
                    <a:pt x="41274" y="18576"/>
                    <a:pt x="41697" y="18339"/>
                  </a:cubicBezTo>
                  <a:cubicBezTo>
                    <a:pt x="42531" y="17872"/>
                    <a:pt x="43231" y="17038"/>
                    <a:pt x="43432" y="16037"/>
                  </a:cubicBezTo>
                  <a:cubicBezTo>
                    <a:pt x="43632" y="15070"/>
                    <a:pt x="43332" y="13936"/>
                    <a:pt x="42564" y="13336"/>
                  </a:cubicBezTo>
                  <a:cubicBezTo>
                    <a:pt x="43632" y="12635"/>
                    <a:pt x="44299" y="11301"/>
                    <a:pt x="44199" y="9966"/>
                  </a:cubicBezTo>
                  <a:cubicBezTo>
                    <a:pt x="44165" y="9533"/>
                    <a:pt x="44065" y="9099"/>
                    <a:pt x="44099" y="8666"/>
                  </a:cubicBezTo>
                  <a:cubicBezTo>
                    <a:pt x="44132" y="8332"/>
                    <a:pt x="44266" y="7998"/>
                    <a:pt x="44299" y="7698"/>
                  </a:cubicBezTo>
                  <a:cubicBezTo>
                    <a:pt x="44366" y="6798"/>
                    <a:pt x="43832" y="5964"/>
                    <a:pt x="43231" y="5296"/>
                  </a:cubicBezTo>
                  <a:cubicBezTo>
                    <a:pt x="42431" y="4429"/>
                    <a:pt x="41497" y="3695"/>
                    <a:pt x="40363" y="3462"/>
                  </a:cubicBezTo>
                  <a:cubicBezTo>
                    <a:pt x="40159" y="3419"/>
                    <a:pt x="39948" y="3397"/>
                    <a:pt x="39736" y="3397"/>
                  </a:cubicBezTo>
                  <a:cubicBezTo>
                    <a:pt x="38803" y="3397"/>
                    <a:pt x="37844" y="3814"/>
                    <a:pt x="37327" y="4629"/>
                  </a:cubicBezTo>
                  <a:cubicBezTo>
                    <a:pt x="37394" y="2728"/>
                    <a:pt x="35593" y="1260"/>
                    <a:pt x="33825" y="860"/>
                  </a:cubicBezTo>
                  <a:cubicBezTo>
                    <a:pt x="33326" y="745"/>
                    <a:pt x="32813" y="688"/>
                    <a:pt x="32298" y="688"/>
                  </a:cubicBezTo>
                  <a:cubicBezTo>
                    <a:pt x="31024" y="688"/>
                    <a:pt x="29738" y="1038"/>
                    <a:pt x="28621" y="1727"/>
                  </a:cubicBezTo>
                  <a:cubicBezTo>
                    <a:pt x="27387" y="2461"/>
                    <a:pt x="26286" y="3829"/>
                    <a:pt x="26453" y="5330"/>
                  </a:cubicBezTo>
                  <a:cubicBezTo>
                    <a:pt x="25786" y="5363"/>
                    <a:pt x="25152" y="5397"/>
                    <a:pt x="24485" y="5430"/>
                  </a:cubicBezTo>
                  <a:cubicBezTo>
                    <a:pt x="24331" y="5434"/>
                    <a:pt x="24173" y="5438"/>
                    <a:pt x="24013" y="5438"/>
                  </a:cubicBezTo>
                  <a:cubicBezTo>
                    <a:pt x="22992" y="5438"/>
                    <a:pt x="21888" y="5303"/>
                    <a:pt x="21282" y="4496"/>
                  </a:cubicBezTo>
                  <a:cubicBezTo>
                    <a:pt x="20749" y="3795"/>
                    <a:pt x="20749" y="2861"/>
                    <a:pt x="20582" y="2027"/>
                  </a:cubicBezTo>
                  <a:cubicBezTo>
                    <a:pt x="20449" y="1160"/>
                    <a:pt x="20048" y="226"/>
                    <a:pt x="19248" y="26"/>
                  </a:cubicBezTo>
                  <a:cubicBezTo>
                    <a:pt x="19172" y="9"/>
                    <a:pt x="19096" y="0"/>
                    <a:pt x="19021"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flipH="1">
              <a:off x="177526" y="2652122"/>
              <a:ext cx="1504171" cy="611686"/>
            </a:xfrm>
            <a:custGeom>
              <a:rect b="b" l="l" r="r" t="t"/>
              <a:pathLst>
                <a:path extrusionOk="0" h="14447" w="35526">
                  <a:moveTo>
                    <a:pt x="15247" y="1"/>
                  </a:moveTo>
                  <a:cubicBezTo>
                    <a:pt x="14611" y="1"/>
                    <a:pt x="14051" y="519"/>
                    <a:pt x="14144" y="980"/>
                  </a:cubicBezTo>
                  <a:cubicBezTo>
                    <a:pt x="14170" y="1122"/>
                    <a:pt x="14244" y="1253"/>
                    <a:pt x="14352" y="1367"/>
                  </a:cubicBezTo>
                  <a:lnTo>
                    <a:pt x="14352" y="1367"/>
                  </a:lnTo>
                  <a:cubicBezTo>
                    <a:pt x="14206" y="1391"/>
                    <a:pt x="14066" y="1429"/>
                    <a:pt x="13943" y="1480"/>
                  </a:cubicBezTo>
                  <a:cubicBezTo>
                    <a:pt x="13210" y="1780"/>
                    <a:pt x="12709" y="2414"/>
                    <a:pt x="12676" y="3015"/>
                  </a:cubicBezTo>
                  <a:cubicBezTo>
                    <a:pt x="12642" y="3648"/>
                    <a:pt x="13043" y="4282"/>
                    <a:pt x="13743" y="4649"/>
                  </a:cubicBezTo>
                  <a:cubicBezTo>
                    <a:pt x="14210" y="4883"/>
                    <a:pt x="14844" y="5116"/>
                    <a:pt x="14844" y="5516"/>
                  </a:cubicBezTo>
                  <a:cubicBezTo>
                    <a:pt x="14877" y="5750"/>
                    <a:pt x="14677" y="5950"/>
                    <a:pt x="14477" y="6117"/>
                  </a:cubicBezTo>
                  <a:cubicBezTo>
                    <a:pt x="13543" y="6951"/>
                    <a:pt x="12509" y="7685"/>
                    <a:pt x="11408" y="8385"/>
                  </a:cubicBezTo>
                  <a:cubicBezTo>
                    <a:pt x="10808" y="7918"/>
                    <a:pt x="10174" y="7451"/>
                    <a:pt x="9340" y="7284"/>
                  </a:cubicBezTo>
                  <a:cubicBezTo>
                    <a:pt x="9202" y="7255"/>
                    <a:pt x="9056" y="7242"/>
                    <a:pt x="8908" y="7242"/>
                  </a:cubicBezTo>
                  <a:cubicBezTo>
                    <a:pt x="8301" y="7242"/>
                    <a:pt x="7665" y="7475"/>
                    <a:pt x="7424" y="7871"/>
                  </a:cubicBezTo>
                  <a:lnTo>
                    <a:pt x="7424" y="7871"/>
                  </a:lnTo>
                  <a:cubicBezTo>
                    <a:pt x="7443" y="7516"/>
                    <a:pt x="6872" y="7195"/>
                    <a:pt x="6371" y="7084"/>
                  </a:cubicBezTo>
                  <a:cubicBezTo>
                    <a:pt x="6108" y="7035"/>
                    <a:pt x="5840" y="7012"/>
                    <a:pt x="5572" y="7012"/>
                  </a:cubicBezTo>
                  <a:cubicBezTo>
                    <a:pt x="5213" y="7012"/>
                    <a:pt x="4855" y="7054"/>
                    <a:pt x="4516" y="7131"/>
                  </a:cubicBezTo>
                  <a:lnTo>
                    <a:pt x="4516" y="7131"/>
                  </a:lnTo>
                  <a:cubicBezTo>
                    <a:pt x="3686" y="7234"/>
                    <a:pt x="2877" y="7426"/>
                    <a:pt x="2102" y="7685"/>
                  </a:cubicBezTo>
                  <a:cubicBezTo>
                    <a:pt x="1368" y="7951"/>
                    <a:pt x="634" y="8318"/>
                    <a:pt x="334" y="8885"/>
                  </a:cubicBezTo>
                  <a:cubicBezTo>
                    <a:pt x="0" y="9452"/>
                    <a:pt x="300" y="10220"/>
                    <a:pt x="1068" y="10420"/>
                  </a:cubicBezTo>
                  <a:cubicBezTo>
                    <a:pt x="1225" y="10459"/>
                    <a:pt x="1382" y="10473"/>
                    <a:pt x="1541" y="10473"/>
                  </a:cubicBezTo>
                  <a:cubicBezTo>
                    <a:pt x="1787" y="10473"/>
                    <a:pt x="2038" y="10440"/>
                    <a:pt x="2302" y="10420"/>
                  </a:cubicBezTo>
                  <a:cubicBezTo>
                    <a:pt x="2947" y="10342"/>
                    <a:pt x="3603" y="10309"/>
                    <a:pt x="4257" y="10309"/>
                  </a:cubicBezTo>
                  <a:cubicBezTo>
                    <a:pt x="4720" y="10309"/>
                    <a:pt x="5182" y="10325"/>
                    <a:pt x="5637" y="10353"/>
                  </a:cubicBezTo>
                  <a:cubicBezTo>
                    <a:pt x="5971" y="10386"/>
                    <a:pt x="6338" y="10420"/>
                    <a:pt x="6605" y="10553"/>
                  </a:cubicBezTo>
                  <a:cubicBezTo>
                    <a:pt x="7305" y="10820"/>
                    <a:pt x="7472" y="11487"/>
                    <a:pt x="7639" y="12054"/>
                  </a:cubicBezTo>
                  <a:cubicBezTo>
                    <a:pt x="7839" y="12621"/>
                    <a:pt x="8206" y="13255"/>
                    <a:pt x="8973" y="13389"/>
                  </a:cubicBezTo>
                  <a:cubicBezTo>
                    <a:pt x="9029" y="13395"/>
                    <a:pt x="9086" y="13398"/>
                    <a:pt x="9142" y="13398"/>
                  </a:cubicBezTo>
                  <a:cubicBezTo>
                    <a:pt x="9683" y="13398"/>
                    <a:pt x="10196" y="13114"/>
                    <a:pt x="10408" y="12721"/>
                  </a:cubicBezTo>
                  <a:cubicBezTo>
                    <a:pt x="10608" y="12288"/>
                    <a:pt x="10474" y="11787"/>
                    <a:pt x="10141" y="11387"/>
                  </a:cubicBezTo>
                  <a:cubicBezTo>
                    <a:pt x="9874" y="11087"/>
                    <a:pt x="9574" y="10620"/>
                    <a:pt x="10007" y="10453"/>
                  </a:cubicBezTo>
                  <a:cubicBezTo>
                    <a:pt x="10141" y="10420"/>
                    <a:pt x="10307" y="10420"/>
                    <a:pt x="10474" y="10420"/>
                  </a:cubicBezTo>
                  <a:cubicBezTo>
                    <a:pt x="11542" y="10553"/>
                    <a:pt x="12743" y="10720"/>
                    <a:pt x="13243" y="11454"/>
                  </a:cubicBezTo>
                  <a:cubicBezTo>
                    <a:pt x="13710" y="12088"/>
                    <a:pt x="13376" y="12955"/>
                    <a:pt x="13810" y="13622"/>
                  </a:cubicBezTo>
                  <a:cubicBezTo>
                    <a:pt x="14231" y="14212"/>
                    <a:pt x="15172" y="14447"/>
                    <a:pt x="16096" y="14447"/>
                  </a:cubicBezTo>
                  <a:cubicBezTo>
                    <a:pt x="16270" y="14447"/>
                    <a:pt x="16443" y="14439"/>
                    <a:pt x="16612" y="14423"/>
                  </a:cubicBezTo>
                  <a:cubicBezTo>
                    <a:pt x="17746" y="14289"/>
                    <a:pt x="18847" y="13822"/>
                    <a:pt x="19314" y="13055"/>
                  </a:cubicBezTo>
                  <a:cubicBezTo>
                    <a:pt x="19748" y="12254"/>
                    <a:pt x="19281" y="11187"/>
                    <a:pt x="18213" y="10920"/>
                  </a:cubicBezTo>
                  <a:cubicBezTo>
                    <a:pt x="18352" y="10659"/>
                    <a:pt x="18690" y="10553"/>
                    <a:pt x="19063" y="10553"/>
                  </a:cubicBezTo>
                  <a:cubicBezTo>
                    <a:pt x="19405" y="10553"/>
                    <a:pt x="19776" y="10643"/>
                    <a:pt x="20048" y="10787"/>
                  </a:cubicBezTo>
                  <a:cubicBezTo>
                    <a:pt x="20648" y="11120"/>
                    <a:pt x="21082" y="11621"/>
                    <a:pt x="21749" y="11754"/>
                  </a:cubicBezTo>
                  <a:cubicBezTo>
                    <a:pt x="21923" y="11798"/>
                    <a:pt x="22100" y="11816"/>
                    <a:pt x="22277" y="11816"/>
                  </a:cubicBezTo>
                  <a:cubicBezTo>
                    <a:pt x="22778" y="11816"/>
                    <a:pt x="23282" y="11668"/>
                    <a:pt x="23750" y="11521"/>
                  </a:cubicBezTo>
                  <a:cubicBezTo>
                    <a:pt x="25018" y="11154"/>
                    <a:pt x="26386" y="10687"/>
                    <a:pt x="26986" y="9786"/>
                  </a:cubicBezTo>
                  <a:cubicBezTo>
                    <a:pt x="27220" y="9386"/>
                    <a:pt x="27420" y="8852"/>
                    <a:pt x="27987" y="8785"/>
                  </a:cubicBezTo>
                  <a:cubicBezTo>
                    <a:pt x="28031" y="8779"/>
                    <a:pt x="28076" y="8776"/>
                    <a:pt x="28121" y="8776"/>
                  </a:cubicBezTo>
                  <a:cubicBezTo>
                    <a:pt x="28309" y="8776"/>
                    <a:pt x="28498" y="8825"/>
                    <a:pt x="28687" y="8852"/>
                  </a:cubicBezTo>
                  <a:cubicBezTo>
                    <a:pt x="29454" y="9052"/>
                    <a:pt x="30288" y="9286"/>
                    <a:pt x="30722" y="9786"/>
                  </a:cubicBezTo>
                  <a:cubicBezTo>
                    <a:pt x="30922" y="9953"/>
                    <a:pt x="31056" y="10220"/>
                    <a:pt x="31289" y="10386"/>
                  </a:cubicBezTo>
                  <a:cubicBezTo>
                    <a:pt x="31539" y="10587"/>
                    <a:pt x="31898" y="10670"/>
                    <a:pt x="32273" y="10670"/>
                  </a:cubicBezTo>
                  <a:cubicBezTo>
                    <a:pt x="32648" y="10670"/>
                    <a:pt x="33040" y="10587"/>
                    <a:pt x="33357" y="10453"/>
                  </a:cubicBezTo>
                  <a:cubicBezTo>
                    <a:pt x="34058" y="10186"/>
                    <a:pt x="34591" y="9686"/>
                    <a:pt x="34758" y="9152"/>
                  </a:cubicBezTo>
                  <a:cubicBezTo>
                    <a:pt x="34925" y="8585"/>
                    <a:pt x="34692" y="7951"/>
                    <a:pt x="34058" y="7584"/>
                  </a:cubicBezTo>
                  <a:cubicBezTo>
                    <a:pt x="34925" y="7218"/>
                    <a:pt x="35459" y="6417"/>
                    <a:pt x="35392" y="5683"/>
                  </a:cubicBezTo>
                  <a:cubicBezTo>
                    <a:pt x="35359" y="5416"/>
                    <a:pt x="35259" y="5183"/>
                    <a:pt x="35292" y="4916"/>
                  </a:cubicBezTo>
                  <a:cubicBezTo>
                    <a:pt x="35325" y="4749"/>
                    <a:pt x="35425" y="4549"/>
                    <a:pt x="35459" y="4382"/>
                  </a:cubicBezTo>
                  <a:cubicBezTo>
                    <a:pt x="35525" y="3848"/>
                    <a:pt x="35092" y="3381"/>
                    <a:pt x="34591" y="3015"/>
                  </a:cubicBezTo>
                  <a:cubicBezTo>
                    <a:pt x="33991" y="2514"/>
                    <a:pt x="33190" y="2114"/>
                    <a:pt x="32323" y="1980"/>
                  </a:cubicBezTo>
                  <a:cubicBezTo>
                    <a:pt x="32147" y="1954"/>
                    <a:pt x="31965" y="1941"/>
                    <a:pt x="31783" y="1941"/>
                  </a:cubicBezTo>
                  <a:cubicBezTo>
                    <a:pt x="31037" y="1941"/>
                    <a:pt x="30290" y="2165"/>
                    <a:pt x="29888" y="2648"/>
                  </a:cubicBezTo>
                  <a:cubicBezTo>
                    <a:pt x="29921" y="1547"/>
                    <a:pt x="28487" y="713"/>
                    <a:pt x="27086" y="479"/>
                  </a:cubicBezTo>
                  <a:cubicBezTo>
                    <a:pt x="26696" y="414"/>
                    <a:pt x="26296" y="383"/>
                    <a:pt x="25895" y="383"/>
                  </a:cubicBezTo>
                  <a:cubicBezTo>
                    <a:pt x="24855" y="383"/>
                    <a:pt x="23807" y="594"/>
                    <a:pt x="22916" y="980"/>
                  </a:cubicBezTo>
                  <a:cubicBezTo>
                    <a:pt x="21916" y="1413"/>
                    <a:pt x="21048" y="2181"/>
                    <a:pt x="21182" y="3048"/>
                  </a:cubicBezTo>
                  <a:cubicBezTo>
                    <a:pt x="20648" y="3048"/>
                    <a:pt x="20148" y="3081"/>
                    <a:pt x="19614" y="3081"/>
                  </a:cubicBezTo>
                  <a:cubicBezTo>
                    <a:pt x="19432" y="3088"/>
                    <a:pt x="19244" y="3093"/>
                    <a:pt x="19057" y="3093"/>
                  </a:cubicBezTo>
                  <a:cubicBezTo>
                    <a:pt x="18282" y="3093"/>
                    <a:pt x="17502" y="3004"/>
                    <a:pt x="17046" y="2548"/>
                  </a:cubicBezTo>
                  <a:cubicBezTo>
                    <a:pt x="16612" y="2181"/>
                    <a:pt x="16612" y="1647"/>
                    <a:pt x="16479" y="1147"/>
                  </a:cubicBezTo>
                  <a:cubicBezTo>
                    <a:pt x="16378" y="680"/>
                    <a:pt x="16045" y="112"/>
                    <a:pt x="15411" y="12"/>
                  </a:cubicBezTo>
                  <a:cubicBezTo>
                    <a:pt x="15356" y="5"/>
                    <a:pt x="15302" y="1"/>
                    <a:pt x="15247"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flipH="1">
              <a:off x="1197567" y="3451160"/>
              <a:ext cx="1008454" cy="451387"/>
            </a:xfrm>
            <a:custGeom>
              <a:rect b="b" l="l" r="r" t="t"/>
              <a:pathLst>
                <a:path extrusionOk="0" h="10661" w="23818">
                  <a:moveTo>
                    <a:pt x="13986" y="0"/>
                  </a:moveTo>
                  <a:cubicBezTo>
                    <a:pt x="12320" y="0"/>
                    <a:pt x="10651" y="295"/>
                    <a:pt x="9079" y="877"/>
                  </a:cubicBezTo>
                  <a:lnTo>
                    <a:pt x="9079" y="877"/>
                  </a:lnTo>
                  <a:cubicBezTo>
                    <a:pt x="7850" y="709"/>
                    <a:pt x="6611" y="619"/>
                    <a:pt x="5369" y="619"/>
                  </a:cubicBezTo>
                  <a:cubicBezTo>
                    <a:pt x="4736" y="619"/>
                    <a:pt x="4103" y="643"/>
                    <a:pt x="3470" y="690"/>
                  </a:cubicBezTo>
                  <a:cubicBezTo>
                    <a:pt x="2670" y="723"/>
                    <a:pt x="1869" y="823"/>
                    <a:pt x="1202" y="1257"/>
                  </a:cubicBezTo>
                  <a:cubicBezTo>
                    <a:pt x="501" y="1691"/>
                    <a:pt x="1" y="2525"/>
                    <a:pt x="168" y="3325"/>
                  </a:cubicBezTo>
                  <a:cubicBezTo>
                    <a:pt x="381" y="4299"/>
                    <a:pt x="1454" y="4773"/>
                    <a:pt x="2425" y="4773"/>
                  </a:cubicBezTo>
                  <a:cubicBezTo>
                    <a:pt x="2519" y="4773"/>
                    <a:pt x="2612" y="4768"/>
                    <a:pt x="2703" y="4760"/>
                  </a:cubicBezTo>
                  <a:cubicBezTo>
                    <a:pt x="3770" y="4693"/>
                    <a:pt x="4771" y="4226"/>
                    <a:pt x="5805" y="4226"/>
                  </a:cubicBezTo>
                  <a:cubicBezTo>
                    <a:pt x="6039" y="4226"/>
                    <a:pt x="6272" y="4259"/>
                    <a:pt x="6439" y="4393"/>
                  </a:cubicBezTo>
                  <a:cubicBezTo>
                    <a:pt x="6873" y="4760"/>
                    <a:pt x="6606" y="5527"/>
                    <a:pt x="6172" y="5894"/>
                  </a:cubicBezTo>
                  <a:cubicBezTo>
                    <a:pt x="5772" y="6294"/>
                    <a:pt x="5205" y="6561"/>
                    <a:pt x="5038" y="7128"/>
                  </a:cubicBezTo>
                  <a:cubicBezTo>
                    <a:pt x="4804" y="7862"/>
                    <a:pt x="5438" y="8662"/>
                    <a:pt x="6172" y="8863"/>
                  </a:cubicBezTo>
                  <a:cubicBezTo>
                    <a:pt x="6411" y="8942"/>
                    <a:pt x="6657" y="8971"/>
                    <a:pt x="6908" y="8971"/>
                  </a:cubicBezTo>
                  <a:cubicBezTo>
                    <a:pt x="7395" y="8971"/>
                    <a:pt x="7901" y="8862"/>
                    <a:pt x="8407" y="8796"/>
                  </a:cubicBezTo>
                  <a:cubicBezTo>
                    <a:pt x="8657" y="8750"/>
                    <a:pt x="8918" y="8720"/>
                    <a:pt x="9178" y="8720"/>
                  </a:cubicBezTo>
                  <a:cubicBezTo>
                    <a:pt x="9682" y="8720"/>
                    <a:pt x="10179" y="8833"/>
                    <a:pt x="10575" y="9163"/>
                  </a:cubicBezTo>
                  <a:cubicBezTo>
                    <a:pt x="11009" y="9563"/>
                    <a:pt x="11276" y="10230"/>
                    <a:pt x="11843" y="10364"/>
                  </a:cubicBezTo>
                  <a:cubicBezTo>
                    <a:pt x="11932" y="10391"/>
                    <a:pt x="12020" y="10404"/>
                    <a:pt x="12106" y="10404"/>
                  </a:cubicBezTo>
                  <a:cubicBezTo>
                    <a:pt x="12753" y="10404"/>
                    <a:pt x="13275" y="9677"/>
                    <a:pt x="13511" y="9029"/>
                  </a:cubicBezTo>
                  <a:cubicBezTo>
                    <a:pt x="13811" y="8262"/>
                    <a:pt x="14078" y="7361"/>
                    <a:pt x="14778" y="7061"/>
                  </a:cubicBezTo>
                  <a:cubicBezTo>
                    <a:pt x="14927" y="6995"/>
                    <a:pt x="15082" y="6966"/>
                    <a:pt x="15238" y="6966"/>
                  </a:cubicBezTo>
                  <a:cubicBezTo>
                    <a:pt x="15714" y="6966"/>
                    <a:pt x="16203" y="7235"/>
                    <a:pt x="16579" y="7562"/>
                  </a:cubicBezTo>
                  <a:cubicBezTo>
                    <a:pt x="17046" y="8029"/>
                    <a:pt x="17380" y="8629"/>
                    <a:pt x="17814" y="9163"/>
                  </a:cubicBezTo>
                  <a:cubicBezTo>
                    <a:pt x="18530" y="10038"/>
                    <a:pt x="19626" y="10660"/>
                    <a:pt x="20716" y="10660"/>
                  </a:cubicBezTo>
                  <a:cubicBezTo>
                    <a:pt x="20996" y="10660"/>
                    <a:pt x="21277" y="10619"/>
                    <a:pt x="21550" y="10530"/>
                  </a:cubicBezTo>
                  <a:cubicBezTo>
                    <a:pt x="22917" y="10130"/>
                    <a:pt x="23818" y="8396"/>
                    <a:pt x="23184" y="7061"/>
                  </a:cubicBezTo>
                  <a:cubicBezTo>
                    <a:pt x="22684" y="6094"/>
                    <a:pt x="21550" y="5660"/>
                    <a:pt x="20549" y="5327"/>
                  </a:cubicBezTo>
                  <a:cubicBezTo>
                    <a:pt x="21416" y="4760"/>
                    <a:pt x="21516" y="3359"/>
                    <a:pt x="20949" y="2458"/>
                  </a:cubicBezTo>
                  <a:cubicBezTo>
                    <a:pt x="20382" y="1557"/>
                    <a:pt x="19415" y="1057"/>
                    <a:pt x="18414" y="723"/>
                  </a:cubicBezTo>
                  <a:cubicBezTo>
                    <a:pt x="16988" y="240"/>
                    <a:pt x="15488" y="0"/>
                    <a:pt x="13986"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flipH="1">
              <a:off x="1299225" y="3477241"/>
              <a:ext cx="806492" cy="257385"/>
            </a:xfrm>
            <a:custGeom>
              <a:rect b="b" l="l" r="r" t="t"/>
              <a:pathLst>
                <a:path extrusionOk="0" h="6079" w="19048">
                  <a:moveTo>
                    <a:pt x="11190" y="1"/>
                  </a:moveTo>
                  <a:cubicBezTo>
                    <a:pt x="9844" y="1"/>
                    <a:pt x="8501" y="170"/>
                    <a:pt x="7235" y="504"/>
                  </a:cubicBezTo>
                  <a:lnTo>
                    <a:pt x="7235" y="504"/>
                  </a:lnTo>
                  <a:cubicBezTo>
                    <a:pt x="6277" y="414"/>
                    <a:pt x="5309" y="371"/>
                    <a:pt x="4337" y="371"/>
                  </a:cubicBezTo>
                  <a:cubicBezTo>
                    <a:pt x="3815" y="371"/>
                    <a:pt x="3292" y="383"/>
                    <a:pt x="2769" y="408"/>
                  </a:cubicBezTo>
                  <a:cubicBezTo>
                    <a:pt x="2135" y="441"/>
                    <a:pt x="1468" y="474"/>
                    <a:pt x="934" y="708"/>
                  </a:cubicBezTo>
                  <a:cubicBezTo>
                    <a:pt x="401" y="975"/>
                    <a:pt x="0" y="1442"/>
                    <a:pt x="134" y="1909"/>
                  </a:cubicBezTo>
                  <a:cubicBezTo>
                    <a:pt x="291" y="2476"/>
                    <a:pt x="1193" y="2745"/>
                    <a:pt x="2023" y="2745"/>
                  </a:cubicBezTo>
                  <a:cubicBezTo>
                    <a:pt x="2072" y="2745"/>
                    <a:pt x="2121" y="2744"/>
                    <a:pt x="2169" y="2743"/>
                  </a:cubicBezTo>
                  <a:cubicBezTo>
                    <a:pt x="3002" y="2676"/>
                    <a:pt x="3803" y="2409"/>
                    <a:pt x="4637" y="2409"/>
                  </a:cubicBezTo>
                  <a:cubicBezTo>
                    <a:pt x="4804" y="2409"/>
                    <a:pt x="5004" y="2442"/>
                    <a:pt x="5137" y="2509"/>
                  </a:cubicBezTo>
                  <a:cubicBezTo>
                    <a:pt x="5504" y="2709"/>
                    <a:pt x="5271" y="3143"/>
                    <a:pt x="4937" y="3376"/>
                  </a:cubicBezTo>
                  <a:cubicBezTo>
                    <a:pt x="4604" y="3577"/>
                    <a:pt x="4170" y="3743"/>
                    <a:pt x="4003" y="4077"/>
                  </a:cubicBezTo>
                  <a:cubicBezTo>
                    <a:pt x="3836" y="4477"/>
                    <a:pt x="4337" y="4944"/>
                    <a:pt x="4904" y="5044"/>
                  </a:cubicBezTo>
                  <a:cubicBezTo>
                    <a:pt x="5120" y="5092"/>
                    <a:pt x="5336" y="5110"/>
                    <a:pt x="5552" y="5110"/>
                  </a:cubicBezTo>
                  <a:cubicBezTo>
                    <a:pt x="5936" y="5110"/>
                    <a:pt x="6321" y="5054"/>
                    <a:pt x="6705" y="5011"/>
                  </a:cubicBezTo>
                  <a:cubicBezTo>
                    <a:pt x="6897" y="4989"/>
                    <a:pt x="7097" y="4975"/>
                    <a:pt x="7294" y="4975"/>
                  </a:cubicBezTo>
                  <a:cubicBezTo>
                    <a:pt x="7712" y="4975"/>
                    <a:pt x="8122" y="5040"/>
                    <a:pt x="8440" y="5244"/>
                  </a:cubicBezTo>
                  <a:cubicBezTo>
                    <a:pt x="8807" y="5445"/>
                    <a:pt x="9007" y="5811"/>
                    <a:pt x="9474" y="5912"/>
                  </a:cubicBezTo>
                  <a:cubicBezTo>
                    <a:pt x="9545" y="5927"/>
                    <a:pt x="9615" y="5935"/>
                    <a:pt x="9683" y="5935"/>
                  </a:cubicBezTo>
                  <a:cubicBezTo>
                    <a:pt x="10189" y="5935"/>
                    <a:pt x="10602" y="5527"/>
                    <a:pt x="10808" y="5144"/>
                  </a:cubicBezTo>
                  <a:cubicBezTo>
                    <a:pt x="11042" y="4711"/>
                    <a:pt x="11242" y="4210"/>
                    <a:pt x="11809" y="4044"/>
                  </a:cubicBezTo>
                  <a:cubicBezTo>
                    <a:pt x="11947" y="3997"/>
                    <a:pt x="12091" y="3977"/>
                    <a:pt x="12234" y="3977"/>
                  </a:cubicBezTo>
                  <a:cubicBezTo>
                    <a:pt x="12608" y="3977"/>
                    <a:pt x="12978" y="4117"/>
                    <a:pt x="13243" y="4310"/>
                  </a:cubicBezTo>
                  <a:cubicBezTo>
                    <a:pt x="13643" y="4577"/>
                    <a:pt x="13910" y="4944"/>
                    <a:pt x="14244" y="5211"/>
                  </a:cubicBezTo>
                  <a:cubicBezTo>
                    <a:pt x="14834" y="5720"/>
                    <a:pt x="15725" y="6079"/>
                    <a:pt x="16606" y="6079"/>
                  </a:cubicBezTo>
                  <a:cubicBezTo>
                    <a:pt x="16822" y="6079"/>
                    <a:pt x="17036" y="6057"/>
                    <a:pt x="17246" y="6012"/>
                  </a:cubicBezTo>
                  <a:cubicBezTo>
                    <a:pt x="18313" y="5778"/>
                    <a:pt x="19047" y="4777"/>
                    <a:pt x="18547" y="4044"/>
                  </a:cubicBezTo>
                  <a:cubicBezTo>
                    <a:pt x="18147" y="3476"/>
                    <a:pt x="17246" y="3243"/>
                    <a:pt x="16412" y="3043"/>
                  </a:cubicBezTo>
                  <a:cubicBezTo>
                    <a:pt x="17146" y="2709"/>
                    <a:pt x="17213" y="1909"/>
                    <a:pt x="16746" y="1408"/>
                  </a:cubicBezTo>
                  <a:cubicBezTo>
                    <a:pt x="16312" y="908"/>
                    <a:pt x="15511" y="608"/>
                    <a:pt x="14744" y="408"/>
                  </a:cubicBezTo>
                  <a:cubicBezTo>
                    <a:pt x="13592" y="135"/>
                    <a:pt x="12390" y="1"/>
                    <a:pt x="11190"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flipH="1">
              <a:off x="481466" y="3590288"/>
              <a:ext cx="960356" cy="550928"/>
            </a:xfrm>
            <a:custGeom>
              <a:rect b="b" l="l" r="r" t="t"/>
              <a:pathLst>
                <a:path extrusionOk="0" h="13012" w="22682">
                  <a:moveTo>
                    <a:pt x="18418" y="1"/>
                  </a:moveTo>
                  <a:cubicBezTo>
                    <a:pt x="16857" y="1"/>
                    <a:pt x="15266" y="1057"/>
                    <a:pt x="15209" y="2641"/>
                  </a:cubicBezTo>
                  <a:cubicBezTo>
                    <a:pt x="15209" y="3075"/>
                    <a:pt x="15309" y="3542"/>
                    <a:pt x="15109" y="3909"/>
                  </a:cubicBezTo>
                  <a:cubicBezTo>
                    <a:pt x="14842" y="4342"/>
                    <a:pt x="14242" y="4442"/>
                    <a:pt x="13741" y="4442"/>
                  </a:cubicBezTo>
                  <a:cubicBezTo>
                    <a:pt x="13513" y="4454"/>
                    <a:pt x="13284" y="4460"/>
                    <a:pt x="13053" y="4460"/>
                  </a:cubicBezTo>
                  <a:cubicBezTo>
                    <a:pt x="11933" y="4460"/>
                    <a:pt x="10795" y="4306"/>
                    <a:pt x="9772" y="3809"/>
                  </a:cubicBezTo>
                  <a:cubicBezTo>
                    <a:pt x="8938" y="3408"/>
                    <a:pt x="8204" y="2741"/>
                    <a:pt x="7337" y="2441"/>
                  </a:cubicBezTo>
                  <a:cubicBezTo>
                    <a:pt x="7065" y="2336"/>
                    <a:pt x="6763" y="2281"/>
                    <a:pt x="6464" y="2281"/>
                  </a:cubicBezTo>
                  <a:cubicBezTo>
                    <a:pt x="5809" y="2281"/>
                    <a:pt x="5166" y="2546"/>
                    <a:pt x="4868" y="3141"/>
                  </a:cubicBezTo>
                  <a:cubicBezTo>
                    <a:pt x="4821" y="3246"/>
                    <a:pt x="4800" y="3374"/>
                    <a:pt x="4805" y="3504"/>
                  </a:cubicBezTo>
                  <a:lnTo>
                    <a:pt x="4805" y="3504"/>
                  </a:lnTo>
                  <a:cubicBezTo>
                    <a:pt x="4325" y="3060"/>
                    <a:pt x="3668" y="2833"/>
                    <a:pt x="3010" y="2833"/>
                  </a:cubicBezTo>
                  <a:cubicBezTo>
                    <a:pt x="2331" y="2833"/>
                    <a:pt x="1651" y="3076"/>
                    <a:pt x="1166" y="3575"/>
                  </a:cubicBezTo>
                  <a:cubicBezTo>
                    <a:pt x="50" y="4690"/>
                    <a:pt x="1" y="6628"/>
                    <a:pt x="813" y="7991"/>
                  </a:cubicBezTo>
                  <a:lnTo>
                    <a:pt x="813" y="7991"/>
                  </a:lnTo>
                  <a:cubicBezTo>
                    <a:pt x="643" y="8189"/>
                    <a:pt x="523" y="8446"/>
                    <a:pt x="499" y="8712"/>
                  </a:cubicBezTo>
                  <a:cubicBezTo>
                    <a:pt x="432" y="9346"/>
                    <a:pt x="732" y="10046"/>
                    <a:pt x="1232" y="10413"/>
                  </a:cubicBezTo>
                  <a:cubicBezTo>
                    <a:pt x="1624" y="10689"/>
                    <a:pt x="2071" y="10778"/>
                    <a:pt x="2544" y="10778"/>
                  </a:cubicBezTo>
                  <a:cubicBezTo>
                    <a:pt x="3380" y="10778"/>
                    <a:pt x="4298" y="10502"/>
                    <a:pt x="5139" y="10502"/>
                  </a:cubicBezTo>
                  <a:cubicBezTo>
                    <a:pt x="5604" y="10502"/>
                    <a:pt x="6045" y="10586"/>
                    <a:pt x="6436" y="10847"/>
                  </a:cubicBezTo>
                  <a:cubicBezTo>
                    <a:pt x="7137" y="11314"/>
                    <a:pt x="7470" y="12248"/>
                    <a:pt x="8171" y="12682"/>
                  </a:cubicBezTo>
                  <a:cubicBezTo>
                    <a:pt x="8529" y="12926"/>
                    <a:pt x="8935" y="13011"/>
                    <a:pt x="9354" y="13011"/>
                  </a:cubicBezTo>
                  <a:cubicBezTo>
                    <a:pt x="9793" y="13011"/>
                    <a:pt x="10246" y="12917"/>
                    <a:pt x="10672" y="12815"/>
                  </a:cubicBezTo>
                  <a:cubicBezTo>
                    <a:pt x="11240" y="12682"/>
                    <a:pt x="11873" y="12448"/>
                    <a:pt x="12140" y="11914"/>
                  </a:cubicBezTo>
                  <a:cubicBezTo>
                    <a:pt x="12641" y="10914"/>
                    <a:pt x="11606" y="9679"/>
                    <a:pt x="11973" y="8612"/>
                  </a:cubicBezTo>
                  <a:cubicBezTo>
                    <a:pt x="12206" y="7915"/>
                    <a:pt x="12937" y="7598"/>
                    <a:pt x="13673" y="7598"/>
                  </a:cubicBezTo>
                  <a:cubicBezTo>
                    <a:pt x="13888" y="7598"/>
                    <a:pt x="14104" y="7625"/>
                    <a:pt x="14308" y="7678"/>
                  </a:cubicBezTo>
                  <a:cubicBezTo>
                    <a:pt x="15209" y="7912"/>
                    <a:pt x="15976" y="8445"/>
                    <a:pt x="16910" y="8612"/>
                  </a:cubicBezTo>
                  <a:cubicBezTo>
                    <a:pt x="17123" y="8651"/>
                    <a:pt x="17336" y="8668"/>
                    <a:pt x="17549" y="8668"/>
                  </a:cubicBezTo>
                  <a:cubicBezTo>
                    <a:pt x="18236" y="8668"/>
                    <a:pt x="18924" y="8490"/>
                    <a:pt x="19612" y="8312"/>
                  </a:cubicBezTo>
                  <a:cubicBezTo>
                    <a:pt x="20313" y="8112"/>
                    <a:pt x="21013" y="7912"/>
                    <a:pt x="21614" y="7511"/>
                  </a:cubicBezTo>
                  <a:cubicBezTo>
                    <a:pt x="22214" y="7078"/>
                    <a:pt x="22681" y="6377"/>
                    <a:pt x="22614" y="5610"/>
                  </a:cubicBezTo>
                  <a:cubicBezTo>
                    <a:pt x="22555" y="4962"/>
                    <a:pt x="22003" y="4341"/>
                    <a:pt x="21393" y="4341"/>
                  </a:cubicBezTo>
                  <a:cubicBezTo>
                    <a:pt x="21312" y="4341"/>
                    <a:pt x="21229" y="4352"/>
                    <a:pt x="21147" y="4376"/>
                  </a:cubicBezTo>
                  <a:cubicBezTo>
                    <a:pt x="21747" y="3675"/>
                    <a:pt x="21780" y="2541"/>
                    <a:pt x="21347" y="1707"/>
                  </a:cubicBezTo>
                  <a:cubicBezTo>
                    <a:pt x="20946" y="873"/>
                    <a:pt x="20113" y="339"/>
                    <a:pt x="19245" y="106"/>
                  </a:cubicBezTo>
                  <a:cubicBezTo>
                    <a:pt x="18976" y="35"/>
                    <a:pt x="18697" y="1"/>
                    <a:pt x="18418"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flipH="1">
              <a:off x="576096" y="3637454"/>
              <a:ext cx="768302" cy="314840"/>
            </a:xfrm>
            <a:custGeom>
              <a:rect b="b" l="l" r="r" t="t"/>
              <a:pathLst>
                <a:path extrusionOk="0" h="7436" w="18146">
                  <a:moveTo>
                    <a:pt x="14743" y="1"/>
                  </a:moveTo>
                  <a:cubicBezTo>
                    <a:pt x="13511" y="1"/>
                    <a:pt x="12203" y="619"/>
                    <a:pt x="12174" y="1527"/>
                  </a:cubicBezTo>
                  <a:cubicBezTo>
                    <a:pt x="12174" y="1761"/>
                    <a:pt x="12241" y="2027"/>
                    <a:pt x="12074" y="2228"/>
                  </a:cubicBezTo>
                  <a:cubicBezTo>
                    <a:pt x="11874" y="2494"/>
                    <a:pt x="11407" y="2528"/>
                    <a:pt x="11007" y="2528"/>
                  </a:cubicBezTo>
                  <a:cubicBezTo>
                    <a:pt x="10805" y="2534"/>
                    <a:pt x="10604" y="2538"/>
                    <a:pt x="10403" y="2538"/>
                  </a:cubicBezTo>
                  <a:cubicBezTo>
                    <a:pt x="9507" y="2538"/>
                    <a:pt x="8628" y="2461"/>
                    <a:pt x="7838" y="2161"/>
                  </a:cubicBezTo>
                  <a:cubicBezTo>
                    <a:pt x="7137" y="1927"/>
                    <a:pt x="6570" y="1560"/>
                    <a:pt x="5870" y="1394"/>
                  </a:cubicBezTo>
                  <a:cubicBezTo>
                    <a:pt x="5648" y="1330"/>
                    <a:pt x="5403" y="1297"/>
                    <a:pt x="5161" y="1297"/>
                  </a:cubicBezTo>
                  <a:cubicBezTo>
                    <a:pt x="4638" y="1297"/>
                    <a:pt x="4130" y="1452"/>
                    <a:pt x="3902" y="1794"/>
                  </a:cubicBezTo>
                  <a:cubicBezTo>
                    <a:pt x="3857" y="1848"/>
                    <a:pt x="3836" y="1916"/>
                    <a:pt x="3836" y="1986"/>
                  </a:cubicBezTo>
                  <a:lnTo>
                    <a:pt x="3836" y="1986"/>
                  </a:lnTo>
                  <a:cubicBezTo>
                    <a:pt x="3459" y="1740"/>
                    <a:pt x="2941" y="1617"/>
                    <a:pt x="2421" y="1617"/>
                  </a:cubicBezTo>
                  <a:cubicBezTo>
                    <a:pt x="1872" y="1617"/>
                    <a:pt x="1322" y="1754"/>
                    <a:pt x="933" y="2027"/>
                  </a:cubicBezTo>
                  <a:cubicBezTo>
                    <a:pt x="39" y="2666"/>
                    <a:pt x="1" y="3794"/>
                    <a:pt x="643" y="4562"/>
                  </a:cubicBezTo>
                  <a:lnTo>
                    <a:pt x="643" y="4562"/>
                  </a:lnTo>
                  <a:cubicBezTo>
                    <a:pt x="498" y="4671"/>
                    <a:pt x="390" y="4815"/>
                    <a:pt x="366" y="4963"/>
                  </a:cubicBezTo>
                  <a:cubicBezTo>
                    <a:pt x="332" y="5363"/>
                    <a:pt x="566" y="5730"/>
                    <a:pt x="1000" y="5964"/>
                  </a:cubicBezTo>
                  <a:cubicBezTo>
                    <a:pt x="1309" y="6123"/>
                    <a:pt x="1661" y="6174"/>
                    <a:pt x="2033" y="6174"/>
                  </a:cubicBezTo>
                  <a:cubicBezTo>
                    <a:pt x="2708" y="6174"/>
                    <a:pt x="3450" y="6006"/>
                    <a:pt x="4129" y="6006"/>
                  </a:cubicBezTo>
                  <a:cubicBezTo>
                    <a:pt x="4489" y="6006"/>
                    <a:pt x="4831" y="6053"/>
                    <a:pt x="5136" y="6197"/>
                  </a:cubicBezTo>
                  <a:cubicBezTo>
                    <a:pt x="5703" y="6464"/>
                    <a:pt x="5970" y="6998"/>
                    <a:pt x="6537" y="7265"/>
                  </a:cubicBezTo>
                  <a:cubicBezTo>
                    <a:pt x="6808" y="7392"/>
                    <a:pt x="7124" y="7436"/>
                    <a:pt x="7454" y="7436"/>
                  </a:cubicBezTo>
                  <a:cubicBezTo>
                    <a:pt x="7814" y="7436"/>
                    <a:pt x="8190" y="7383"/>
                    <a:pt x="8538" y="7331"/>
                  </a:cubicBezTo>
                  <a:cubicBezTo>
                    <a:pt x="9005" y="7231"/>
                    <a:pt x="9506" y="7098"/>
                    <a:pt x="9706" y="6798"/>
                  </a:cubicBezTo>
                  <a:cubicBezTo>
                    <a:pt x="10106" y="6230"/>
                    <a:pt x="9272" y="5530"/>
                    <a:pt x="9572" y="4930"/>
                  </a:cubicBezTo>
                  <a:cubicBezTo>
                    <a:pt x="9751" y="4522"/>
                    <a:pt x="10338" y="4348"/>
                    <a:pt x="10917" y="4348"/>
                  </a:cubicBezTo>
                  <a:cubicBezTo>
                    <a:pt x="11097" y="4348"/>
                    <a:pt x="11275" y="4364"/>
                    <a:pt x="11440" y="4396"/>
                  </a:cubicBezTo>
                  <a:cubicBezTo>
                    <a:pt x="12141" y="4529"/>
                    <a:pt x="12808" y="4829"/>
                    <a:pt x="13508" y="4930"/>
                  </a:cubicBezTo>
                  <a:cubicBezTo>
                    <a:pt x="13688" y="4954"/>
                    <a:pt x="13867" y="4964"/>
                    <a:pt x="14046" y="4964"/>
                  </a:cubicBezTo>
                  <a:cubicBezTo>
                    <a:pt x="14601" y="4964"/>
                    <a:pt x="15155" y="4864"/>
                    <a:pt x="15710" y="4763"/>
                  </a:cubicBezTo>
                  <a:cubicBezTo>
                    <a:pt x="16244" y="4629"/>
                    <a:pt x="16811" y="4529"/>
                    <a:pt x="17311" y="4296"/>
                  </a:cubicBezTo>
                  <a:cubicBezTo>
                    <a:pt x="17778" y="4062"/>
                    <a:pt x="18145" y="3629"/>
                    <a:pt x="18112" y="3228"/>
                  </a:cubicBezTo>
                  <a:cubicBezTo>
                    <a:pt x="18052" y="2840"/>
                    <a:pt x="17592" y="2479"/>
                    <a:pt x="17089" y="2479"/>
                  </a:cubicBezTo>
                  <a:cubicBezTo>
                    <a:pt x="17030" y="2479"/>
                    <a:pt x="16971" y="2484"/>
                    <a:pt x="16911" y="2494"/>
                  </a:cubicBezTo>
                  <a:cubicBezTo>
                    <a:pt x="17411" y="2094"/>
                    <a:pt x="17445" y="1460"/>
                    <a:pt x="17078" y="993"/>
                  </a:cubicBezTo>
                  <a:cubicBezTo>
                    <a:pt x="16744" y="526"/>
                    <a:pt x="16077" y="193"/>
                    <a:pt x="15376" y="59"/>
                  </a:cubicBezTo>
                  <a:cubicBezTo>
                    <a:pt x="15172" y="20"/>
                    <a:pt x="14959" y="1"/>
                    <a:pt x="1474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20"/>
          <p:cNvGrpSpPr/>
          <p:nvPr/>
        </p:nvGrpSpPr>
        <p:grpSpPr>
          <a:xfrm flipH="1">
            <a:off x="2452011" y="3466500"/>
            <a:ext cx="1212435" cy="1773592"/>
            <a:chOff x="-12850" y="1205375"/>
            <a:chExt cx="2755533" cy="4030891"/>
          </a:xfrm>
        </p:grpSpPr>
        <p:sp>
          <p:nvSpPr>
            <p:cNvPr id="951" name="Google Shape;951;p20"/>
            <p:cNvSpPr/>
            <p:nvPr/>
          </p:nvSpPr>
          <p:spPr>
            <a:xfrm flipH="1">
              <a:off x="1189055" y="2552456"/>
              <a:ext cx="672317" cy="2437725"/>
            </a:xfrm>
            <a:custGeom>
              <a:rect b="b" l="l" r="r" t="t"/>
              <a:pathLst>
                <a:path extrusionOk="0" h="57575" w="15879">
                  <a:moveTo>
                    <a:pt x="0" y="0"/>
                  </a:moveTo>
                  <a:cubicBezTo>
                    <a:pt x="33" y="2502"/>
                    <a:pt x="234" y="5004"/>
                    <a:pt x="667" y="7472"/>
                  </a:cubicBezTo>
                  <a:cubicBezTo>
                    <a:pt x="1068" y="9974"/>
                    <a:pt x="1735" y="12409"/>
                    <a:pt x="2535" y="14778"/>
                  </a:cubicBezTo>
                  <a:cubicBezTo>
                    <a:pt x="2936" y="15978"/>
                    <a:pt x="3336" y="17146"/>
                    <a:pt x="3769" y="18313"/>
                  </a:cubicBezTo>
                  <a:cubicBezTo>
                    <a:pt x="4203" y="19481"/>
                    <a:pt x="4637" y="20648"/>
                    <a:pt x="5104" y="21816"/>
                  </a:cubicBezTo>
                  <a:cubicBezTo>
                    <a:pt x="5571" y="22983"/>
                    <a:pt x="6038" y="24118"/>
                    <a:pt x="6438" y="25252"/>
                  </a:cubicBezTo>
                  <a:cubicBezTo>
                    <a:pt x="6838" y="26386"/>
                    <a:pt x="7205" y="27553"/>
                    <a:pt x="7539" y="28721"/>
                  </a:cubicBezTo>
                  <a:cubicBezTo>
                    <a:pt x="7872" y="29922"/>
                    <a:pt x="8206" y="31123"/>
                    <a:pt x="8573" y="32323"/>
                  </a:cubicBezTo>
                  <a:cubicBezTo>
                    <a:pt x="8940" y="33558"/>
                    <a:pt x="9373" y="34759"/>
                    <a:pt x="9807" y="35926"/>
                  </a:cubicBezTo>
                  <a:cubicBezTo>
                    <a:pt x="10674" y="38261"/>
                    <a:pt x="11542" y="40529"/>
                    <a:pt x="11942" y="42764"/>
                  </a:cubicBezTo>
                  <a:cubicBezTo>
                    <a:pt x="12342" y="45033"/>
                    <a:pt x="12342" y="47334"/>
                    <a:pt x="12075" y="49703"/>
                  </a:cubicBezTo>
                  <a:cubicBezTo>
                    <a:pt x="11842" y="52038"/>
                    <a:pt x="11342" y="54406"/>
                    <a:pt x="10808" y="56841"/>
                  </a:cubicBezTo>
                  <a:lnTo>
                    <a:pt x="14844" y="57575"/>
                  </a:lnTo>
                  <a:cubicBezTo>
                    <a:pt x="15211" y="55106"/>
                    <a:pt x="15611" y="52571"/>
                    <a:pt x="15711" y="49969"/>
                  </a:cubicBezTo>
                  <a:cubicBezTo>
                    <a:pt x="15878" y="47401"/>
                    <a:pt x="15745" y="44699"/>
                    <a:pt x="15111" y="42097"/>
                  </a:cubicBezTo>
                  <a:cubicBezTo>
                    <a:pt x="14477" y="39495"/>
                    <a:pt x="13410" y="37127"/>
                    <a:pt x="12409" y="34892"/>
                  </a:cubicBezTo>
                  <a:cubicBezTo>
                    <a:pt x="11909" y="33758"/>
                    <a:pt x="11442" y="32624"/>
                    <a:pt x="11041" y="31490"/>
                  </a:cubicBezTo>
                  <a:cubicBezTo>
                    <a:pt x="10608" y="30355"/>
                    <a:pt x="10241" y="29188"/>
                    <a:pt x="9807" y="28020"/>
                  </a:cubicBezTo>
                  <a:cubicBezTo>
                    <a:pt x="9407" y="26820"/>
                    <a:pt x="8973" y="25619"/>
                    <a:pt x="8473" y="24451"/>
                  </a:cubicBezTo>
                  <a:cubicBezTo>
                    <a:pt x="7972" y="23284"/>
                    <a:pt x="7439" y="22149"/>
                    <a:pt x="6905" y="21049"/>
                  </a:cubicBezTo>
                  <a:cubicBezTo>
                    <a:pt x="5871" y="18814"/>
                    <a:pt x="4837" y="16545"/>
                    <a:pt x="3936" y="14277"/>
                  </a:cubicBezTo>
                  <a:cubicBezTo>
                    <a:pt x="3036" y="11976"/>
                    <a:pt x="2235" y="9674"/>
                    <a:pt x="1668" y="7272"/>
                  </a:cubicBezTo>
                  <a:cubicBezTo>
                    <a:pt x="1068" y="4904"/>
                    <a:pt x="734" y="2469"/>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flipH="1">
              <a:off x="1165047" y="1627375"/>
              <a:ext cx="576290" cy="3268182"/>
            </a:xfrm>
            <a:custGeom>
              <a:rect b="b" l="l" r="r" t="t"/>
              <a:pathLst>
                <a:path extrusionOk="0" h="77189" w="13611">
                  <a:moveTo>
                    <a:pt x="534" y="0"/>
                  </a:moveTo>
                  <a:lnTo>
                    <a:pt x="0" y="67"/>
                  </a:lnTo>
                  <a:cubicBezTo>
                    <a:pt x="668" y="6505"/>
                    <a:pt x="1301" y="12943"/>
                    <a:pt x="2002" y="19381"/>
                  </a:cubicBezTo>
                  <a:cubicBezTo>
                    <a:pt x="2702" y="25819"/>
                    <a:pt x="3436" y="32257"/>
                    <a:pt x="4337" y="38661"/>
                  </a:cubicBezTo>
                  <a:cubicBezTo>
                    <a:pt x="4804" y="41864"/>
                    <a:pt x="5271" y="45099"/>
                    <a:pt x="5871" y="48302"/>
                  </a:cubicBezTo>
                  <a:cubicBezTo>
                    <a:pt x="6405" y="51504"/>
                    <a:pt x="7039" y="54706"/>
                    <a:pt x="7839" y="57875"/>
                  </a:cubicBezTo>
                  <a:lnTo>
                    <a:pt x="8440" y="60243"/>
                  </a:lnTo>
                  <a:cubicBezTo>
                    <a:pt x="8607" y="60977"/>
                    <a:pt x="8773" y="61711"/>
                    <a:pt x="8873" y="62512"/>
                  </a:cubicBezTo>
                  <a:cubicBezTo>
                    <a:pt x="9007" y="63279"/>
                    <a:pt x="9107" y="64046"/>
                    <a:pt x="9207" y="64847"/>
                  </a:cubicBezTo>
                  <a:lnTo>
                    <a:pt x="9374" y="66048"/>
                  </a:lnTo>
                  <a:lnTo>
                    <a:pt x="9441" y="66648"/>
                  </a:lnTo>
                  <a:lnTo>
                    <a:pt x="9507" y="67215"/>
                  </a:lnTo>
                  <a:cubicBezTo>
                    <a:pt x="9841" y="70117"/>
                    <a:pt x="9307" y="73086"/>
                    <a:pt x="8273" y="75888"/>
                  </a:cubicBezTo>
                  <a:lnTo>
                    <a:pt x="12142" y="77189"/>
                  </a:lnTo>
                  <a:cubicBezTo>
                    <a:pt x="13143" y="73887"/>
                    <a:pt x="13610" y="70284"/>
                    <a:pt x="13010" y="66748"/>
                  </a:cubicBezTo>
                  <a:lnTo>
                    <a:pt x="12910" y="66114"/>
                  </a:lnTo>
                  <a:lnTo>
                    <a:pt x="12810" y="65514"/>
                  </a:lnTo>
                  <a:lnTo>
                    <a:pt x="12576" y="64313"/>
                  </a:lnTo>
                  <a:cubicBezTo>
                    <a:pt x="12443" y="63512"/>
                    <a:pt x="12276" y="62712"/>
                    <a:pt x="12109" y="61878"/>
                  </a:cubicBezTo>
                  <a:cubicBezTo>
                    <a:pt x="11909" y="61077"/>
                    <a:pt x="11709" y="60243"/>
                    <a:pt x="11475" y="59410"/>
                  </a:cubicBezTo>
                  <a:lnTo>
                    <a:pt x="11108" y="58242"/>
                  </a:lnTo>
                  <a:lnTo>
                    <a:pt x="10741" y="57108"/>
                  </a:lnTo>
                  <a:cubicBezTo>
                    <a:pt x="9874" y="54039"/>
                    <a:pt x="9107" y="50937"/>
                    <a:pt x="8406" y="47801"/>
                  </a:cubicBezTo>
                  <a:cubicBezTo>
                    <a:pt x="7706" y="44666"/>
                    <a:pt x="7106" y="41497"/>
                    <a:pt x="6505" y="38328"/>
                  </a:cubicBezTo>
                  <a:cubicBezTo>
                    <a:pt x="5338" y="31957"/>
                    <a:pt x="4337" y="25585"/>
                    <a:pt x="3370" y="19214"/>
                  </a:cubicBezTo>
                  <a:cubicBezTo>
                    <a:pt x="2369" y="12810"/>
                    <a:pt x="1468" y="6405"/>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flipH="1">
              <a:off x="857149" y="1946575"/>
              <a:ext cx="495801" cy="2528121"/>
            </a:xfrm>
            <a:custGeom>
              <a:rect b="b" l="l" r="r" t="t"/>
              <a:pathLst>
                <a:path extrusionOk="0" h="59710" w="11710">
                  <a:moveTo>
                    <a:pt x="11175" y="0"/>
                  </a:moveTo>
                  <a:cubicBezTo>
                    <a:pt x="10608" y="2502"/>
                    <a:pt x="10175" y="5004"/>
                    <a:pt x="9708" y="7472"/>
                  </a:cubicBezTo>
                  <a:cubicBezTo>
                    <a:pt x="9241" y="9974"/>
                    <a:pt x="8774" y="12476"/>
                    <a:pt x="8240" y="14944"/>
                  </a:cubicBezTo>
                  <a:cubicBezTo>
                    <a:pt x="7706" y="17413"/>
                    <a:pt x="7139" y="19881"/>
                    <a:pt x="6439" y="22283"/>
                  </a:cubicBezTo>
                  <a:cubicBezTo>
                    <a:pt x="6105" y="23484"/>
                    <a:pt x="5705" y="24684"/>
                    <a:pt x="5204" y="25752"/>
                  </a:cubicBezTo>
                  <a:cubicBezTo>
                    <a:pt x="4637" y="26853"/>
                    <a:pt x="4037" y="27987"/>
                    <a:pt x="3470" y="29154"/>
                  </a:cubicBezTo>
                  <a:cubicBezTo>
                    <a:pt x="2903" y="30322"/>
                    <a:pt x="2369" y="31523"/>
                    <a:pt x="1969" y="32824"/>
                  </a:cubicBezTo>
                  <a:cubicBezTo>
                    <a:pt x="1535" y="34091"/>
                    <a:pt x="1268" y="35425"/>
                    <a:pt x="1135" y="36760"/>
                  </a:cubicBezTo>
                  <a:cubicBezTo>
                    <a:pt x="968" y="38061"/>
                    <a:pt x="868" y="39362"/>
                    <a:pt x="835" y="40629"/>
                  </a:cubicBezTo>
                  <a:lnTo>
                    <a:pt x="668" y="44465"/>
                  </a:lnTo>
                  <a:lnTo>
                    <a:pt x="1" y="59676"/>
                  </a:lnTo>
                  <a:lnTo>
                    <a:pt x="4070" y="59709"/>
                  </a:lnTo>
                  <a:lnTo>
                    <a:pt x="3703" y="44499"/>
                  </a:lnTo>
                  <a:lnTo>
                    <a:pt x="3603" y="40663"/>
                  </a:lnTo>
                  <a:cubicBezTo>
                    <a:pt x="3570" y="39428"/>
                    <a:pt x="3570" y="38194"/>
                    <a:pt x="3637" y="36960"/>
                  </a:cubicBezTo>
                  <a:cubicBezTo>
                    <a:pt x="3703" y="35759"/>
                    <a:pt x="3837" y="34591"/>
                    <a:pt x="4137" y="33424"/>
                  </a:cubicBezTo>
                  <a:cubicBezTo>
                    <a:pt x="4404" y="32256"/>
                    <a:pt x="4804" y="31122"/>
                    <a:pt x="5271" y="29955"/>
                  </a:cubicBezTo>
                  <a:cubicBezTo>
                    <a:pt x="5738" y="28787"/>
                    <a:pt x="6272" y="27653"/>
                    <a:pt x="6772" y="26452"/>
                  </a:cubicBezTo>
                  <a:cubicBezTo>
                    <a:pt x="7273" y="25185"/>
                    <a:pt x="7639" y="23951"/>
                    <a:pt x="7940" y="22683"/>
                  </a:cubicBezTo>
                  <a:cubicBezTo>
                    <a:pt x="8573" y="20181"/>
                    <a:pt x="9007" y="17679"/>
                    <a:pt x="9441" y="15178"/>
                  </a:cubicBezTo>
                  <a:cubicBezTo>
                    <a:pt x="9841" y="12642"/>
                    <a:pt x="10208" y="10141"/>
                    <a:pt x="10575" y="7639"/>
                  </a:cubicBezTo>
                  <a:cubicBezTo>
                    <a:pt x="10942" y="5104"/>
                    <a:pt x="11275" y="2602"/>
                    <a:pt x="11709" y="100"/>
                  </a:cubicBezTo>
                  <a:lnTo>
                    <a:pt x="1117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flipH="1">
              <a:off x="475834" y="2881521"/>
              <a:ext cx="838967" cy="1579028"/>
            </a:xfrm>
            <a:custGeom>
              <a:rect b="b" l="l" r="r" t="t"/>
              <a:pathLst>
                <a:path extrusionOk="0" h="37294" w="19815">
                  <a:moveTo>
                    <a:pt x="19314" y="1"/>
                  </a:moveTo>
                  <a:cubicBezTo>
                    <a:pt x="17846" y="3403"/>
                    <a:pt x="15378" y="6372"/>
                    <a:pt x="12276" y="8240"/>
                  </a:cubicBezTo>
                  <a:cubicBezTo>
                    <a:pt x="10741" y="9207"/>
                    <a:pt x="9040" y="9941"/>
                    <a:pt x="7339" y="10842"/>
                  </a:cubicBezTo>
                  <a:cubicBezTo>
                    <a:pt x="6472" y="11275"/>
                    <a:pt x="5604" y="11742"/>
                    <a:pt x="4804" y="12309"/>
                  </a:cubicBezTo>
                  <a:cubicBezTo>
                    <a:pt x="4370" y="12576"/>
                    <a:pt x="3970" y="12876"/>
                    <a:pt x="3570" y="13210"/>
                  </a:cubicBezTo>
                  <a:cubicBezTo>
                    <a:pt x="3169" y="13510"/>
                    <a:pt x="2802" y="13844"/>
                    <a:pt x="2402" y="14277"/>
                  </a:cubicBezTo>
                  <a:cubicBezTo>
                    <a:pt x="2035" y="14678"/>
                    <a:pt x="1702" y="15145"/>
                    <a:pt x="1435" y="15678"/>
                  </a:cubicBezTo>
                  <a:cubicBezTo>
                    <a:pt x="1134" y="16212"/>
                    <a:pt x="968" y="16813"/>
                    <a:pt x="901" y="17380"/>
                  </a:cubicBezTo>
                  <a:cubicBezTo>
                    <a:pt x="801" y="17913"/>
                    <a:pt x="768" y="18447"/>
                    <a:pt x="734" y="18947"/>
                  </a:cubicBezTo>
                  <a:lnTo>
                    <a:pt x="701" y="20348"/>
                  </a:lnTo>
                  <a:lnTo>
                    <a:pt x="467" y="26019"/>
                  </a:lnTo>
                  <a:lnTo>
                    <a:pt x="0" y="37294"/>
                  </a:lnTo>
                  <a:lnTo>
                    <a:pt x="4070" y="37294"/>
                  </a:lnTo>
                  <a:lnTo>
                    <a:pt x="3670" y="26019"/>
                  </a:lnTo>
                  <a:lnTo>
                    <a:pt x="3436" y="20348"/>
                  </a:lnTo>
                  <a:lnTo>
                    <a:pt x="3369" y="18947"/>
                  </a:lnTo>
                  <a:cubicBezTo>
                    <a:pt x="3369" y="18514"/>
                    <a:pt x="3369" y="18080"/>
                    <a:pt x="3403" y="17713"/>
                  </a:cubicBezTo>
                  <a:cubicBezTo>
                    <a:pt x="3436" y="17346"/>
                    <a:pt x="3503" y="17013"/>
                    <a:pt x="3603" y="16713"/>
                  </a:cubicBezTo>
                  <a:cubicBezTo>
                    <a:pt x="3736" y="16379"/>
                    <a:pt x="3936" y="16079"/>
                    <a:pt x="4170" y="15779"/>
                  </a:cubicBezTo>
                  <a:cubicBezTo>
                    <a:pt x="4403" y="15478"/>
                    <a:pt x="4704" y="15145"/>
                    <a:pt x="5037" y="14845"/>
                  </a:cubicBezTo>
                  <a:cubicBezTo>
                    <a:pt x="5337" y="14544"/>
                    <a:pt x="5671" y="14277"/>
                    <a:pt x="6005" y="14011"/>
                  </a:cubicBezTo>
                  <a:cubicBezTo>
                    <a:pt x="6705" y="13443"/>
                    <a:pt x="7472" y="12943"/>
                    <a:pt x="8240" y="12476"/>
                  </a:cubicBezTo>
                  <a:cubicBezTo>
                    <a:pt x="9807" y="11475"/>
                    <a:pt x="11509" y="10575"/>
                    <a:pt x="13076" y="9441"/>
                  </a:cubicBezTo>
                  <a:cubicBezTo>
                    <a:pt x="16245" y="7139"/>
                    <a:pt x="18580" y="3803"/>
                    <a:pt x="19814" y="201"/>
                  </a:cubicBezTo>
                  <a:lnTo>
                    <a:pt x="19314" y="1"/>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flipH="1">
              <a:off x="1132571" y="1798258"/>
              <a:ext cx="306542" cy="3438008"/>
            </a:xfrm>
            <a:custGeom>
              <a:rect b="b" l="l" r="r" t="t"/>
              <a:pathLst>
                <a:path extrusionOk="0" h="81200" w="7240">
                  <a:moveTo>
                    <a:pt x="2803" y="1"/>
                  </a:moveTo>
                  <a:lnTo>
                    <a:pt x="568" y="1268"/>
                  </a:lnTo>
                  <a:cubicBezTo>
                    <a:pt x="2069" y="7039"/>
                    <a:pt x="435" y="13177"/>
                    <a:pt x="201" y="19214"/>
                  </a:cubicBezTo>
                  <a:cubicBezTo>
                    <a:pt x="134" y="21916"/>
                    <a:pt x="334" y="24618"/>
                    <a:pt x="535" y="27320"/>
                  </a:cubicBezTo>
                  <a:cubicBezTo>
                    <a:pt x="1002" y="33625"/>
                    <a:pt x="1435" y="39929"/>
                    <a:pt x="1902" y="46234"/>
                  </a:cubicBezTo>
                  <a:cubicBezTo>
                    <a:pt x="2069" y="48302"/>
                    <a:pt x="2236" y="50403"/>
                    <a:pt x="2069" y="52471"/>
                  </a:cubicBezTo>
                  <a:cubicBezTo>
                    <a:pt x="1836" y="55874"/>
                    <a:pt x="1369" y="59510"/>
                    <a:pt x="2069" y="62879"/>
                  </a:cubicBezTo>
                  <a:cubicBezTo>
                    <a:pt x="2770" y="66115"/>
                    <a:pt x="635" y="69217"/>
                    <a:pt x="668" y="72519"/>
                  </a:cubicBezTo>
                  <a:cubicBezTo>
                    <a:pt x="735" y="75421"/>
                    <a:pt x="501" y="78323"/>
                    <a:pt x="1" y="81192"/>
                  </a:cubicBezTo>
                  <a:cubicBezTo>
                    <a:pt x="289" y="81197"/>
                    <a:pt x="577" y="81200"/>
                    <a:pt x="864" y="81200"/>
                  </a:cubicBezTo>
                  <a:cubicBezTo>
                    <a:pt x="2477" y="81200"/>
                    <a:pt x="4086" y="81113"/>
                    <a:pt x="5672" y="80858"/>
                  </a:cubicBezTo>
                  <a:cubicBezTo>
                    <a:pt x="6539" y="78390"/>
                    <a:pt x="6872" y="75655"/>
                    <a:pt x="6973" y="72986"/>
                  </a:cubicBezTo>
                  <a:cubicBezTo>
                    <a:pt x="7073" y="69217"/>
                    <a:pt x="6739" y="65447"/>
                    <a:pt x="6872" y="61678"/>
                  </a:cubicBezTo>
                  <a:cubicBezTo>
                    <a:pt x="6973" y="59376"/>
                    <a:pt x="7239" y="57041"/>
                    <a:pt x="7006" y="54740"/>
                  </a:cubicBezTo>
                  <a:cubicBezTo>
                    <a:pt x="6839" y="52905"/>
                    <a:pt x="6372" y="51104"/>
                    <a:pt x="5972" y="49269"/>
                  </a:cubicBezTo>
                  <a:cubicBezTo>
                    <a:pt x="5538" y="47201"/>
                    <a:pt x="5238" y="45066"/>
                    <a:pt x="4938" y="42965"/>
                  </a:cubicBezTo>
                  <a:cubicBezTo>
                    <a:pt x="3804" y="34725"/>
                    <a:pt x="2770" y="26386"/>
                    <a:pt x="3237" y="18080"/>
                  </a:cubicBezTo>
                  <a:cubicBezTo>
                    <a:pt x="3570" y="12009"/>
                    <a:pt x="4671" y="5738"/>
                    <a:pt x="280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flipH="1">
              <a:off x="660860" y="3844750"/>
              <a:ext cx="652544" cy="773975"/>
            </a:xfrm>
            <a:custGeom>
              <a:rect b="b" l="l" r="r" t="t"/>
              <a:pathLst>
                <a:path extrusionOk="0" h="18280" w="15412">
                  <a:moveTo>
                    <a:pt x="15212" y="0"/>
                  </a:moveTo>
                  <a:cubicBezTo>
                    <a:pt x="14211" y="334"/>
                    <a:pt x="13377" y="1034"/>
                    <a:pt x="12743" y="1835"/>
                  </a:cubicBezTo>
                  <a:cubicBezTo>
                    <a:pt x="12076" y="2635"/>
                    <a:pt x="11576" y="3569"/>
                    <a:pt x="11175" y="4470"/>
                  </a:cubicBezTo>
                  <a:cubicBezTo>
                    <a:pt x="10775" y="5404"/>
                    <a:pt x="10441" y="6305"/>
                    <a:pt x="10041" y="7139"/>
                  </a:cubicBezTo>
                  <a:cubicBezTo>
                    <a:pt x="9641" y="7973"/>
                    <a:pt x="9174" y="8673"/>
                    <a:pt x="8573" y="9307"/>
                  </a:cubicBezTo>
                  <a:cubicBezTo>
                    <a:pt x="7373" y="10574"/>
                    <a:pt x="5805" y="11475"/>
                    <a:pt x="4104" y="12075"/>
                  </a:cubicBezTo>
                  <a:cubicBezTo>
                    <a:pt x="3637" y="12276"/>
                    <a:pt x="3070" y="12476"/>
                    <a:pt x="2502" y="12909"/>
                  </a:cubicBezTo>
                  <a:cubicBezTo>
                    <a:pt x="1869" y="13310"/>
                    <a:pt x="1402" y="13910"/>
                    <a:pt x="1035" y="14511"/>
                  </a:cubicBezTo>
                  <a:cubicBezTo>
                    <a:pt x="368" y="15711"/>
                    <a:pt x="201" y="16912"/>
                    <a:pt x="1" y="17913"/>
                  </a:cubicBezTo>
                  <a:lnTo>
                    <a:pt x="3737" y="18280"/>
                  </a:lnTo>
                  <a:cubicBezTo>
                    <a:pt x="3770" y="17346"/>
                    <a:pt x="3837" y="16545"/>
                    <a:pt x="4037" y="16012"/>
                  </a:cubicBezTo>
                  <a:cubicBezTo>
                    <a:pt x="4137" y="15745"/>
                    <a:pt x="4237" y="15545"/>
                    <a:pt x="4404" y="15378"/>
                  </a:cubicBezTo>
                  <a:cubicBezTo>
                    <a:pt x="4604" y="15178"/>
                    <a:pt x="4904" y="14978"/>
                    <a:pt x="5338" y="14744"/>
                  </a:cubicBezTo>
                  <a:cubicBezTo>
                    <a:pt x="7172" y="13777"/>
                    <a:pt x="8940" y="12442"/>
                    <a:pt x="10208" y="10641"/>
                  </a:cubicBezTo>
                  <a:cubicBezTo>
                    <a:pt x="10842" y="9774"/>
                    <a:pt x="11342" y="8740"/>
                    <a:pt x="11642" y="7772"/>
                  </a:cubicBezTo>
                  <a:cubicBezTo>
                    <a:pt x="11943" y="6805"/>
                    <a:pt x="12176" y="5838"/>
                    <a:pt x="12410" y="4937"/>
                  </a:cubicBezTo>
                  <a:cubicBezTo>
                    <a:pt x="12676" y="4003"/>
                    <a:pt x="12977" y="3136"/>
                    <a:pt x="13477" y="2369"/>
                  </a:cubicBezTo>
                  <a:cubicBezTo>
                    <a:pt x="13944" y="1568"/>
                    <a:pt x="14578" y="867"/>
                    <a:pt x="15412" y="467"/>
                  </a:cubicBezTo>
                  <a:lnTo>
                    <a:pt x="152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flipH="1">
              <a:off x="275270" y="2943675"/>
              <a:ext cx="1022596" cy="1588936"/>
            </a:xfrm>
            <a:custGeom>
              <a:rect b="b" l="l" r="r" t="t"/>
              <a:pathLst>
                <a:path extrusionOk="0" h="37528" w="24152">
                  <a:moveTo>
                    <a:pt x="23651" y="0"/>
                  </a:moveTo>
                  <a:cubicBezTo>
                    <a:pt x="22884" y="4070"/>
                    <a:pt x="19448" y="7372"/>
                    <a:pt x="15578" y="8173"/>
                  </a:cubicBezTo>
                  <a:cubicBezTo>
                    <a:pt x="15111" y="8273"/>
                    <a:pt x="14611" y="8306"/>
                    <a:pt x="14111" y="8340"/>
                  </a:cubicBezTo>
                  <a:cubicBezTo>
                    <a:pt x="13974" y="8349"/>
                    <a:pt x="13831" y="8353"/>
                    <a:pt x="13686" y="8353"/>
                  </a:cubicBezTo>
                  <a:cubicBezTo>
                    <a:pt x="13334" y="8353"/>
                    <a:pt x="12963" y="8330"/>
                    <a:pt x="12610" y="8306"/>
                  </a:cubicBezTo>
                  <a:cubicBezTo>
                    <a:pt x="12076" y="8290"/>
                    <a:pt x="11534" y="8265"/>
                    <a:pt x="10979" y="8265"/>
                  </a:cubicBezTo>
                  <a:cubicBezTo>
                    <a:pt x="10425" y="8265"/>
                    <a:pt x="9858" y="8290"/>
                    <a:pt x="9274" y="8373"/>
                  </a:cubicBezTo>
                  <a:cubicBezTo>
                    <a:pt x="8073" y="8573"/>
                    <a:pt x="7006" y="9040"/>
                    <a:pt x="6005" y="9574"/>
                  </a:cubicBezTo>
                  <a:cubicBezTo>
                    <a:pt x="5538" y="9841"/>
                    <a:pt x="5071" y="10141"/>
                    <a:pt x="4604" y="10441"/>
                  </a:cubicBezTo>
                  <a:cubicBezTo>
                    <a:pt x="4137" y="10708"/>
                    <a:pt x="3670" y="11041"/>
                    <a:pt x="3203" y="11442"/>
                  </a:cubicBezTo>
                  <a:cubicBezTo>
                    <a:pt x="2736" y="11875"/>
                    <a:pt x="2302" y="12376"/>
                    <a:pt x="1969" y="12909"/>
                  </a:cubicBezTo>
                  <a:cubicBezTo>
                    <a:pt x="1635" y="13477"/>
                    <a:pt x="1402" y="14044"/>
                    <a:pt x="1235" y="14644"/>
                  </a:cubicBezTo>
                  <a:cubicBezTo>
                    <a:pt x="868" y="15812"/>
                    <a:pt x="768" y="16946"/>
                    <a:pt x="701" y="18047"/>
                  </a:cubicBezTo>
                  <a:cubicBezTo>
                    <a:pt x="568" y="20181"/>
                    <a:pt x="501" y="22316"/>
                    <a:pt x="534" y="24484"/>
                  </a:cubicBezTo>
                  <a:cubicBezTo>
                    <a:pt x="534" y="26653"/>
                    <a:pt x="701" y="28788"/>
                    <a:pt x="701" y="30822"/>
                  </a:cubicBezTo>
                  <a:cubicBezTo>
                    <a:pt x="734" y="32857"/>
                    <a:pt x="568" y="34792"/>
                    <a:pt x="1" y="36526"/>
                  </a:cubicBezTo>
                  <a:lnTo>
                    <a:pt x="3637" y="37527"/>
                  </a:lnTo>
                  <a:cubicBezTo>
                    <a:pt x="4204" y="35192"/>
                    <a:pt x="4204" y="32857"/>
                    <a:pt x="4037" y="30689"/>
                  </a:cubicBezTo>
                  <a:cubicBezTo>
                    <a:pt x="3903" y="28487"/>
                    <a:pt x="3603" y="26419"/>
                    <a:pt x="3470" y="24351"/>
                  </a:cubicBezTo>
                  <a:cubicBezTo>
                    <a:pt x="3303" y="22283"/>
                    <a:pt x="3236" y="20181"/>
                    <a:pt x="3236" y="18113"/>
                  </a:cubicBezTo>
                  <a:cubicBezTo>
                    <a:pt x="3236" y="17113"/>
                    <a:pt x="3270" y="16112"/>
                    <a:pt x="3470" y="15245"/>
                  </a:cubicBezTo>
                  <a:cubicBezTo>
                    <a:pt x="3670" y="14344"/>
                    <a:pt x="4037" y="13610"/>
                    <a:pt x="4637" y="13010"/>
                  </a:cubicBezTo>
                  <a:cubicBezTo>
                    <a:pt x="4937" y="12709"/>
                    <a:pt x="5338" y="12409"/>
                    <a:pt x="5738" y="12109"/>
                  </a:cubicBezTo>
                  <a:cubicBezTo>
                    <a:pt x="6172" y="11775"/>
                    <a:pt x="6572" y="11508"/>
                    <a:pt x="7006" y="11242"/>
                  </a:cubicBezTo>
                  <a:cubicBezTo>
                    <a:pt x="7840" y="10675"/>
                    <a:pt x="8673" y="10274"/>
                    <a:pt x="9574" y="10074"/>
                  </a:cubicBezTo>
                  <a:cubicBezTo>
                    <a:pt x="10508" y="9874"/>
                    <a:pt x="11509" y="9841"/>
                    <a:pt x="12576" y="9841"/>
                  </a:cubicBezTo>
                  <a:cubicBezTo>
                    <a:pt x="13110" y="9807"/>
                    <a:pt x="13677" y="9807"/>
                    <a:pt x="14211" y="9741"/>
                  </a:cubicBezTo>
                  <a:cubicBezTo>
                    <a:pt x="14778" y="9674"/>
                    <a:pt x="15345" y="9607"/>
                    <a:pt x="15879" y="9440"/>
                  </a:cubicBezTo>
                  <a:cubicBezTo>
                    <a:pt x="20248" y="8239"/>
                    <a:pt x="23617" y="4403"/>
                    <a:pt x="24151" y="67"/>
                  </a:cubicBezTo>
                  <a:lnTo>
                    <a:pt x="2365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flipH="1">
              <a:off x="913672" y="1962071"/>
              <a:ext cx="389824" cy="2487221"/>
            </a:xfrm>
            <a:custGeom>
              <a:rect b="b" l="l" r="r" t="t"/>
              <a:pathLst>
                <a:path extrusionOk="0" h="58744" w="9207">
                  <a:moveTo>
                    <a:pt x="5070" y="1"/>
                  </a:moveTo>
                  <a:lnTo>
                    <a:pt x="4570" y="101"/>
                  </a:lnTo>
                  <a:cubicBezTo>
                    <a:pt x="5004" y="2603"/>
                    <a:pt x="5938" y="5038"/>
                    <a:pt x="7172" y="7240"/>
                  </a:cubicBezTo>
                  <a:cubicBezTo>
                    <a:pt x="7472" y="7807"/>
                    <a:pt x="7739" y="8340"/>
                    <a:pt x="7906" y="8874"/>
                  </a:cubicBezTo>
                  <a:cubicBezTo>
                    <a:pt x="8073" y="9441"/>
                    <a:pt x="8139" y="9975"/>
                    <a:pt x="8106" y="10575"/>
                  </a:cubicBezTo>
                  <a:cubicBezTo>
                    <a:pt x="8039" y="11142"/>
                    <a:pt x="7939" y="11743"/>
                    <a:pt x="7806" y="12343"/>
                  </a:cubicBezTo>
                  <a:cubicBezTo>
                    <a:pt x="7672" y="12944"/>
                    <a:pt x="7572" y="13544"/>
                    <a:pt x="7405" y="14144"/>
                  </a:cubicBezTo>
                  <a:cubicBezTo>
                    <a:pt x="6238" y="18981"/>
                    <a:pt x="4403" y="23651"/>
                    <a:pt x="2869" y="28488"/>
                  </a:cubicBezTo>
                  <a:cubicBezTo>
                    <a:pt x="2102" y="30923"/>
                    <a:pt x="1435" y="33392"/>
                    <a:pt x="968" y="35927"/>
                  </a:cubicBezTo>
                  <a:cubicBezTo>
                    <a:pt x="501" y="38462"/>
                    <a:pt x="267" y="41064"/>
                    <a:pt x="167" y="43599"/>
                  </a:cubicBezTo>
                  <a:cubicBezTo>
                    <a:pt x="67" y="46167"/>
                    <a:pt x="67" y="48703"/>
                    <a:pt x="67" y="51204"/>
                  </a:cubicBezTo>
                  <a:lnTo>
                    <a:pt x="0" y="58743"/>
                  </a:lnTo>
                  <a:lnTo>
                    <a:pt x="3736" y="58643"/>
                  </a:lnTo>
                  <a:lnTo>
                    <a:pt x="3403" y="51138"/>
                  </a:lnTo>
                  <a:cubicBezTo>
                    <a:pt x="3269" y="48602"/>
                    <a:pt x="3136" y="46101"/>
                    <a:pt x="3102" y="43632"/>
                  </a:cubicBezTo>
                  <a:cubicBezTo>
                    <a:pt x="3069" y="41164"/>
                    <a:pt x="3136" y="38729"/>
                    <a:pt x="3469" y="36294"/>
                  </a:cubicBezTo>
                  <a:cubicBezTo>
                    <a:pt x="3770" y="33892"/>
                    <a:pt x="4303" y="31490"/>
                    <a:pt x="4904" y="29055"/>
                  </a:cubicBezTo>
                  <a:cubicBezTo>
                    <a:pt x="6138" y="24252"/>
                    <a:pt x="7739" y="19448"/>
                    <a:pt x="8673" y="14445"/>
                  </a:cubicBezTo>
                  <a:cubicBezTo>
                    <a:pt x="8806" y="13811"/>
                    <a:pt x="8907" y="13177"/>
                    <a:pt x="9007" y="12543"/>
                  </a:cubicBezTo>
                  <a:cubicBezTo>
                    <a:pt x="9107" y="11910"/>
                    <a:pt x="9173" y="11276"/>
                    <a:pt x="9207" y="10609"/>
                  </a:cubicBezTo>
                  <a:cubicBezTo>
                    <a:pt x="9207" y="9908"/>
                    <a:pt x="9107" y="9208"/>
                    <a:pt x="8840" y="8574"/>
                  </a:cubicBezTo>
                  <a:cubicBezTo>
                    <a:pt x="8606" y="7907"/>
                    <a:pt x="8273" y="7340"/>
                    <a:pt x="7973" y="6806"/>
                  </a:cubicBezTo>
                  <a:cubicBezTo>
                    <a:pt x="6605" y="4704"/>
                    <a:pt x="5638" y="2436"/>
                    <a:pt x="507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flipH="1">
              <a:off x="569067" y="1922526"/>
              <a:ext cx="727401" cy="2422229"/>
            </a:xfrm>
            <a:custGeom>
              <a:rect b="b" l="l" r="r" t="t"/>
              <a:pathLst>
                <a:path extrusionOk="0" h="57209" w="17180">
                  <a:moveTo>
                    <a:pt x="16980" y="1"/>
                  </a:moveTo>
                  <a:lnTo>
                    <a:pt x="16479" y="34"/>
                  </a:lnTo>
                  <a:cubicBezTo>
                    <a:pt x="16546" y="2536"/>
                    <a:pt x="15579" y="5005"/>
                    <a:pt x="13978" y="6806"/>
                  </a:cubicBezTo>
                  <a:cubicBezTo>
                    <a:pt x="13577" y="7273"/>
                    <a:pt x="13110" y="7673"/>
                    <a:pt x="12643" y="8073"/>
                  </a:cubicBezTo>
                  <a:cubicBezTo>
                    <a:pt x="12143" y="8440"/>
                    <a:pt x="11609" y="8741"/>
                    <a:pt x="11076" y="9074"/>
                  </a:cubicBezTo>
                  <a:cubicBezTo>
                    <a:pt x="10508" y="9408"/>
                    <a:pt x="9941" y="9741"/>
                    <a:pt x="9408" y="10208"/>
                  </a:cubicBezTo>
                  <a:cubicBezTo>
                    <a:pt x="8874" y="10675"/>
                    <a:pt x="8440" y="11209"/>
                    <a:pt x="8040" y="11776"/>
                  </a:cubicBezTo>
                  <a:cubicBezTo>
                    <a:pt x="7273" y="12944"/>
                    <a:pt x="6839" y="14245"/>
                    <a:pt x="6506" y="15512"/>
                  </a:cubicBezTo>
                  <a:cubicBezTo>
                    <a:pt x="6172" y="16813"/>
                    <a:pt x="5939" y="18081"/>
                    <a:pt x="5705" y="19315"/>
                  </a:cubicBezTo>
                  <a:cubicBezTo>
                    <a:pt x="5205" y="21783"/>
                    <a:pt x="4604" y="24252"/>
                    <a:pt x="3837" y="26620"/>
                  </a:cubicBezTo>
                  <a:cubicBezTo>
                    <a:pt x="3070" y="28988"/>
                    <a:pt x="2002" y="31323"/>
                    <a:pt x="1235" y="33859"/>
                  </a:cubicBezTo>
                  <a:cubicBezTo>
                    <a:pt x="835" y="35159"/>
                    <a:pt x="535" y="36494"/>
                    <a:pt x="401" y="37861"/>
                  </a:cubicBezTo>
                  <a:cubicBezTo>
                    <a:pt x="234" y="39196"/>
                    <a:pt x="201" y="40530"/>
                    <a:pt x="201" y="41831"/>
                  </a:cubicBezTo>
                  <a:lnTo>
                    <a:pt x="234" y="43766"/>
                  </a:lnTo>
                  <a:cubicBezTo>
                    <a:pt x="234" y="44399"/>
                    <a:pt x="234" y="45033"/>
                    <a:pt x="234" y="45667"/>
                  </a:cubicBezTo>
                  <a:cubicBezTo>
                    <a:pt x="234" y="46935"/>
                    <a:pt x="201" y="48169"/>
                    <a:pt x="168" y="49470"/>
                  </a:cubicBezTo>
                  <a:cubicBezTo>
                    <a:pt x="101" y="52005"/>
                    <a:pt x="1" y="54573"/>
                    <a:pt x="34" y="57209"/>
                  </a:cubicBezTo>
                  <a:lnTo>
                    <a:pt x="3770" y="57042"/>
                  </a:lnTo>
                  <a:cubicBezTo>
                    <a:pt x="3604" y="54540"/>
                    <a:pt x="3570" y="52038"/>
                    <a:pt x="3503" y="49470"/>
                  </a:cubicBezTo>
                  <a:cubicBezTo>
                    <a:pt x="3470" y="48169"/>
                    <a:pt x="3437" y="46901"/>
                    <a:pt x="3370" y="45600"/>
                  </a:cubicBezTo>
                  <a:cubicBezTo>
                    <a:pt x="3370" y="44933"/>
                    <a:pt x="3303" y="44299"/>
                    <a:pt x="3270" y="43632"/>
                  </a:cubicBezTo>
                  <a:lnTo>
                    <a:pt x="3137" y="41764"/>
                  </a:lnTo>
                  <a:cubicBezTo>
                    <a:pt x="3070" y="40497"/>
                    <a:pt x="3070" y="39296"/>
                    <a:pt x="3137" y="38095"/>
                  </a:cubicBezTo>
                  <a:cubicBezTo>
                    <a:pt x="3203" y="36894"/>
                    <a:pt x="3370" y="35727"/>
                    <a:pt x="3670" y="34526"/>
                  </a:cubicBezTo>
                  <a:cubicBezTo>
                    <a:pt x="4271" y="32157"/>
                    <a:pt x="5205" y="29756"/>
                    <a:pt x="5872" y="27220"/>
                  </a:cubicBezTo>
                  <a:cubicBezTo>
                    <a:pt x="6539" y="24685"/>
                    <a:pt x="7039" y="22150"/>
                    <a:pt x="7406" y="19582"/>
                  </a:cubicBezTo>
                  <a:cubicBezTo>
                    <a:pt x="7606" y="18314"/>
                    <a:pt x="7740" y="17047"/>
                    <a:pt x="7973" y="15846"/>
                  </a:cubicBezTo>
                  <a:cubicBezTo>
                    <a:pt x="8207" y="14645"/>
                    <a:pt x="8574" y="13477"/>
                    <a:pt x="9174" y="12477"/>
                  </a:cubicBezTo>
                  <a:cubicBezTo>
                    <a:pt x="9441" y="11976"/>
                    <a:pt x="9808" y="11509"/>
                    <a:pt x="10242" y="11109"/>
                  </a:cubicBezTo>
                  <a:cubicBezTo>
                    <a:pt x="10642" y="10709"/>
                    <a:pt x="11142" y="10342"/>
                    <a:pt x="11676" y="10008"/>
                  </a:cubicBezTo>
                  <a:cubicBezTo>
                    <a:pt x="12176" y="9641"/>
                    <a:pt x="12743" y="9274"/>
                    <a:pt x="13277" y="8841"/>
                  </a:cubicBezTo>
                  <a:cubicBezTo>
                    <a:pt x="13777" y="8407"/>
                    <a:pt x="14244" y="7940"/>
                    <a:pt x="14645" y="7406"/>
                  </a:cubicBezTo>
                  <a:cubicBezTo>
                    <a:pt x="16313" y="5305"/>
                    <a:pt x="17180" y="2636"/>
                    <a:pt x="1698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flipH="1">
              <a:off x="1187657" y="3704902"/>
              <a:ext cx="579084" cy="792393"/>
            </a:xfrm>
            <a:custGeom>
              <a:rect b="b" l="l" r="r" t="t"/>
              <a:pathLst>
                <a:path extrusionOk="0" h="18715" w="13677">
                  <a:moveTo>
                    <a:pt x="434" y="1"/>
                  </a:moveTo>
                  <a:lnTo>
                    <a:pt x="0" y="234"/>
                  </a:lnTo>
                  <a:cubicBezTo>
                    <a:pt x="367" y="1135"/>
                    <a:pt x="667" y="2069"/>
                    <a:pt x="934" y="3036"/>
                  </a:cubicBezTo>
                  <a:cubicBezTo>
                    <a:pt x="1067" y="3503"/>
                    <a:pt x="1201" y="3970"/>
                    <a:pt x="1301" y="4437"/>
                  </a:cubicBezTo>
                  <a:lnTo>
                    <a:pt x="1468" y="5171"/>
                  </a:lnTo>
                  <a:cubicBezTo>
                    <a:pt x="1501" y="5371"/>
                    <a:pt x="1534" y="5672"/>
                    <a:pt x="1735" y="6072"/>
                  </a:cubicBezTo>
                  <a:cubicBezTo>
                    <a:pt x="1835" y="6239"/>
                    <a:pt x="2035" y="6439"/>
                    <a:pt x="2235" y="6572"/>
                  </a:cubicBezTo>
                  <a:cubicBezTo>
                    <a:pt x="2402" y="6672"/>
                    <a:pt x="2602" y="6739"/>
                    <a:pt x="2769" y="6772"/>
                  </a:cubicBezTo>
                  <a:lnTo>
                    <a:pt x="3536" y="6972"/>
                  </a:lnTo>
                  <a:cubicBezTo>
                    <a:pt x="4003" y="7073"/>
                    <a:pt x="4437" y="7206"/>
                    <a:pt x="4870" y="7373"/>
                  </a:cubicBezTo>
                  <a:cubicBezTo>
                    <a:pt x="5771" y="7673"/>
                    <a:pt x="6571" y="8073"/>
                    <a:pt x="7205" y="8640"/>
                  </a:cubicBezTo>
                  <a:cubicBezTo>
                    <a:pt x="8506" y="9708"/>
                    <a:pt x="9273" y="11376"/>
                    <a:pt x="9640" y="13077"/>
                  </a:cubicBezTo>
                  <a:cubicBezTo>
                    <a:pt x="9974" y="14845"/>
                    <a:pt x="9974" y="16713"/>
                    <a:pt x="9940" y="18714"/>
                  </a:cubicBezTo>
                  <a:lnTo>
                    <a:pt x="13676" y="18481"/>
                  </a:lnTo>
                  <a:cubicBezTo>
                    <a:pt x="13410" y="16513"/>
                    <a:pt x="13176" y="14378"/>
                    <a:pt x="12442" y="12276"/>
                  </a:cubicBezTo>
                  <a:cubicBezTo>
                    <a:pt x="12075" y="11209"/>
                    <a:pt x="11575" y="10208"/>
                    <a:pt x="10908" y="9274"/>
                  </a:cubicBezTo>
                  <a:cubicBezTo>
                    <a:pt x="10241" y="8340"/>
                    <a:pt x="9407" y="7506"/>
                    <a:pt x="8439" y="6906"/>
                  </a:cubicBezTo>
                  <a:cubicBezTo>
                    <a:pt x="7439" y="6272"/>
                    <a:pt x="6371" y="5905"/>
                    <a:pt x="5337" y="5705"/>
                  </a:cubicBezTo>
                  <a:cubicBezTo>
                    <a:pt x="4803" y="5605"/>
                    <a:pt x="4270" y="5505"/>
                    <a:pt x="3769" y="5471"/>
                  </a:cubicBezTo>
                  <a:lnTo>
                    <a:pt x="3069" y="5405"/>
                  </a:lnTo>
                  <a:cubicBezTo>
                    <a:pt x="2969" y="5371"/>
                    <a:pt x="2902" y="5371"/>
                    <a:pt x="2902" y="5371"/>
                  </a:cubicBezTo>
                  <a:cubicBezTo>
                    <a:pt x="2869" y="5371"/>
                    <a:pt x="2869" y="5371"/>
                    <a:pt x="2835" y="5338"/>
                  </a:cubicBezTo>
                  <a:cubicBezTo>
                    <a:pt x="2769" y="5305"/>
                    <a:pt x="2702" y="5104"/>
                    <a:pt x="2635" y="4838"/>
                  </a:cubicBezTo>
                  <a:lnTo>
                    <a:pt x="2368" y="4137"/>
                  </a:lnTo>
                  <a:cubicBezTo>
                    <a:pt x="2168" y="3637"/>
                    <a:pt x="2001" y="3170"/>
                    <a:pt x="1801" y="2703"/>
                  </a:cubicBezTo>
                  <a:cubicBezTo>
                    <a:pt x="1401" y="1802"/>
                    <a:pt x="934" y="868"/>
                    <a:pt x="43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flipH="1">
              <a:off x="1179192" y="2727573"/>
              <a:ext cx="1060702" cy="1754189"/>
            </a:xfrm>
            <a:custGeom>
              <a:rect b="b" l="l" r="r" t="t"/>
              <a:pathLst>
                <a:path extrusionOk="0" h="41431" w="25052">
                  <a:moveTo>
                    <a:pt x="167" y="1"/>
                  </a:moveTo>
                  <a:lnTo>
                    <a:pt x="167" y="1"/>
                  </a:lnTo>
                  <a:cubicBezTo>
                    <a:pt x="0" y="1068"/>
                    <a:pt x="67" y="2169"/>
                    <a:pt x="301" y="3236"/>
                  </a:cubicBezTo>
                  <a:cubicBezTo>
                    <a:pt x="534" y="4304"/>
                    <a:pt x="934" y="5304"/>
                    <a:pt x="1401" y="6272"/>
                  </a:cubicBezTo>
                  <a:cubicBezTo>
                    <a:pt x="1902" y="7239"/>
                    <a:pt x="2536" y="8140"/>
                    <a:pt x="3203" y="9007"/>
                  </a:cubicBezTo>
                  <a:cubicBezTo>
                    <a:pt x="3903" y="9841"/>
                    <a:pt x="4670" y="10642"/>
                    <a:pt x="5638" y="11275"/>
                  </a:cubicBezTo>
                  <a:cubicBezTo>
                    <a:pt x="6138" y="11609"/>
                    <a:pt x="6672" y="11876"/>
                    <a:pt x="7272" y="12009"/>
                  </a:cubicBezTo>
                  <a:cubicBezTo>
                    <a:pt x="7687" y="12124"/>
                    <a:pt x="8118" y="12160"/>
                    <a:pt x="8532" y="12160"/>
                  </a:cubicBezTo>
                  <a:cubicBezTo>
                    <a:pt x="8717" y="12160"/>
                    <a:pt x="8898" y="12153"/>
                    <a:pt x="9074" y="12143"/>
                  </a:cubicBezTo>
                  <a:cubicBezTo>
                    <a:pt x="9505" y="12116"/>
                    <a:pt x="9915" y="12067"/>
                    <a:pt x="10286" y="12067"/>
                  </a:cubicBezTo>
                  <a:cubicBezTo>
                    <a:pt x="10373" y="12067"/>
                    <a:pt x="10458" y="12070"/>
                    <a:pt x="10541" y="12076"/>
                  </a:cubicBezTo>
                  <a:cubicBezTo>
                    <a:pt x="11075" y="12109"/>
                    <a:pt x="11075" y="12143"/>
                    <a:pt x="11375" y="12443"/>
                  </a:cubicBezTo>
                  <a:cubicBezTo>
                    <a:pt x="11642" y="12710"/>
                    <a:pt x="11909" y="13143"/>
                    <a:pt x="12109" y="13544"/>
                  </a:cubicBezTo>
                  <a:cubicBezTo>
                    <a:pt x="12343" y="13977"/>
                    <a:pt x="12543" y="14444"/>
                    <a:pt x="12709" y="14911"/>
                  </a:cubicBezTo>
                  <a:cubicBezTo>
                    <a:pt x="13110" y="15845"/>
                    <a:pt x="13410" y="16813"/>
                    <a:pt x="13744" y="17813"/>
                  </a:cubicBezTo>
                  <a:lnTo>
                    <a:pt x="14211" y="19314"/>
                  </a:lnTo>
                  <a:cubicBezTo>
                    <a:pt x="14344" y="19848"/>
                    <a:pt x="14577" y="20415"/>
                    <a:pt x="14744" y="20882"/>
                  </a:cubicBezTo>
                  <a:cubicBezTo>
                    <a:pt x="15145" y="21883"/>
                    <a:pt x="15545" y="22850"/>
                    <a:pt x="15945" y="23818"/>
                  </a:cubicBezTo>
                  <a:cubicBezTo>
                    <a:pt x="16746" y="25786"/>
                    <a:pt x="17580" y="27720"/>
                    <a:pt x="18313" y="29655"/>
                  </a:cubicBezTo>
                  <a:cubicBezTo>
                    <a:pt x="19081" y="31590"/>
                    <a:pt x="19748" y="33525"/>
                    <a:pt x="20248" y="35459"/>
                  </a:cubicBezTo>
                  <a:cubicBezTo>
                    <a:pt x="20749" y="37427"/>
                    <a:pt x="21115" y="39395"/>
                    <a:pt x="21349" y="41430"/>
                  </a:cubicBezTo>
                  <a:lnTo>
                    <a:pt x="25052" y="40863"/>
                  </a:lnTo>
                  <a:cubicBezTo>
                    <a:pt x="24685" y="38728"/>
                    <a:pt x="24151" y="36593"/>
                    <a:pt x="23450" y="34492"/>
                  </a:cubicBezTo>
                  <a:cubicBezTo>
                    <a:pt x="22783" y="32424"/>
                    <a:pt x="21916" y="30422"/>
                    <a:pt x="21015" y="28488"/>
                  </a:cubicBezTo>
                  <a:cubicBezTo>
                    <a:pt x="20115" y="26553"/>
                    <a:pt x="19147" y="24685"/>
                    <a:pt x="18247" y="22784"/>
                  </a:cubicBezTo>
                  <a:cubicBezTo>
                    <a:pt x="17780" y="21850"/>
                    <a:pt x="17313" y="20916"/>
                    <a:pt x="16879" y="19982"/>
                  </a:cubicBezTo>
                  <a:cubicBezTo>
                    <a:pt x="16679" y="19481"/>
                    <a:pt x="16479" y="19081"/>
                    <a:pt x="16279" y="18581"/>
                  </a:cubicBezTo>
                  <a:lnTo>
                    <a:pt x="15745" y="17113"/>
                  </a:lnTo>
                  <a:cubicBezTo>
                    <a:pt x="15345" y="16112"/>
                    <a:pt x="14944" y="15111"/>
                    <a:pt x="14477" y="14144"/>
                  </a:cubicBezTo>
                  <a:cubicBezTo>
                    <a:pt x="14244" y="13644"/>
                    <a:pt x="13977" y="13143"/>
                    <a:pt x="13710" y="12643"/>
                  </a:cubicBezTo>
                  <a:cubicBezTo>
                    <a:pt x="13410" y="12176"/>
                    <a:pt x="13076" y="11676"/>
                    <a:pt x="12576" y="11209"/>
                  </a:cubicBezTo>
                  <a:cubicBezTo>
                    <a:pt x="12343" y="11008"/>
                    <a:pt x="12042" y="10775"/>
                    <a:pt x="11642" y="10608"/>
                  </a:cubicBezTo>
                  <a:cubicBezTo>
                    <a:pt x="11542" y="10575"/>
                    <a:pt x="11409" y="10541"/>
                    <a:pt x="11308" y="10508"/>
                  </a:cubicBezTo>
                  <a:lnTo>
                    <a:pt x="11075" y="10475"/>
                  </a:lnTo>
                  <a:lnTo>
                    <a:pt x="10575" y="10475"/>
                  </a:lnTo>
                  <a:cubicBezTo>
                    <a:pt x="9941" y="10475"/>
                    <a:pt x="9407" y="10575"/>
                    <a:pt x="8907" y="10642"/>
                  </a:cubicBezTo>
                  <a:cubicBezTo>
                    <a:pt x="8657" y="10675"/>
                    <a:pt x="8431" y="10692"/>
                    <a:pt x="8215" y="10692"/>
                  </a:cubicBezTo>
                  <a:cubicBezTo>
                    <a:pt x="7998" y="10692"/>
                    <a:pt x="7789" y="10675"/>
                    <a:pt x="7572" y="10642"/>
                  </a:cubicBezTo>
                  <a:cubicBezTo>
                    <a:pt x="7139" y="10575"/>
                    <a:pt x="6705" y="10408"/>
                    <a:pt x="6305" y="10175"/>
                  </a:cubicBezTo>
                  <a:cubicBezTo>
                    <a:pt x="5504" y="9708"/>
                    <a:pt x="4737" y="9007"/>
                    <a:pt x="4037" y="8273"/>
                  </a:cubicBezTo>
                  <a:cubicBezTo>
                    <a:pt x="3369" y="7506"/>
                    <a:pt x="2736" y="6705"/>
                    <a:pt x="2202" y="5838"/>
                  </a:cubicBezTo>
                  <a:cubicBezTo>
                    <a:pt x="1668" y="4971"/>
                    <a:pt x="1268" y="4037"/>
                    <a:pt x="968" y="3069"/>
                  </a:cubicBezTo>
                  <a:cubicBezTo>
                    <a:pt x="701" y="2069"/>
                    <a:pt x="567" y="1068"/>
                    <a:pt x="634" y="34"/>
                  </a:cubicBezTo>
                  <a:lnTo>
                    <a:pt x="16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flipH="1">
              <a:off x="1180587" y="1534143"/>
              <a:ext cx="771181" cy="2980101"/>
            </a:xfrm>
            <a:custGeom>
              <a:rect b="b" l="l" r="r" t="t"/>
              <a:pathLst>
                <a:path extrusionOk="0" h="70385" w="18214">
                  <a:moveTo>
                    <a:pt x="501" y="1"/>
                  </a:moveTo>
                  <a:lnTo>
                    <a:pt x="0" y="34"/>
                  </a:lnTo>
                  <a:cubicBezTo>
                    <a:pt x="267" y="3070"/>
                    <a:pt x="567" y="6172"/>
                    <a:pt x="1735" y="9074"/>
                  </a:cubicBezTo>
                  <a:cubicBezTo>
                    <a:pt x="2335" y="10542"/>
                    <a:pt x="3203" y="11909"/>
                    <a:pt x="4337" y="13043"/>
                  </a:cubicBezTo>
                  <a:cubicBezTo>
                    <a:pt x="4904" y="13611"/>
                    <a:pt x="5538" y="14044"/>
                    <a:pt x="6005" y="14545"/>
                  </a:cubicBezTo>
                  <a:cubicBezTo>
                    <a:pt x="6505" y="15045"/>
                    <a:pt x="6738" y="15545"/>
                    <a:pt x="6838" y="16212"/>
                  </a:cubicBezTo>
                  <a:cubicBezTo>
                    <a:pt x="6939" y="16846"/>
                    <a:pt x="6872" y="17613"/>
                    <a:pt x="6905" y="18381"/>
                  </a:cubicBezTo>
                  <a:cubicBezTo>
                    <a:pt x="6905" y="19148"/>
                    <a:pt x="6939" y="19915"/>
                    <a:pt x="6972" y="20682"/>
                  </a:cubicBezTo>
                  <a:cubicBezTo>
                    <a:pt x="7039" y="22250"/>
                    <a:pt x="7172" y="23784"/>
                    <a:pt x="7372" y="25319"/>
                  </a:cubicBezTo>
                  <a:cubicBezTo>
                    <a:pt x="7839" y="28321"/>
                    <a:pt x="8106" y="31290"/>
                    <a:pt x="8406" y="34325"/>
                  </a:cubicBezTo>
                  <a:cubicBezTo>
                    <a:pt x="8540" y="35860"/>
                    <a:pt x="8673" y="37327"/>
                    <a:pt x="8840" y="38895"/>
                  </a:cubicBezTo>
                  <a:cubicBezTo>
                    <a:pt x="9007" y="40463"/>
                    <a:pt x="9274" y="41964"/>
                    <a:pt x="9574" y="43465"/>
                  </a:cubicBezTo>
                  <a:lnTo>
                    <a:pt x="11208" y="52438"/>
                  </a:lnTo>
                  <a:lnTo>
                    <a:pt x="14544" y="70384"/>
                  </a:lnTo>
                  <a:lnTo>
                    <a:pt x="18213" y="69617"/>
                  </a:lnTo>
                  <a:lnTo>
                    <a:pt x="14077" y="51838"/>
                  </a:lnTo>
                  <a:lnTo>
                    <a:pt x="12042" y="42965"/>
                  </a:lnTo>
                  <a:cubicBezTo>
                    <a:pt x="11709" y="41497"/>
                    <a:pt x="11375" y="40029"/>
                    <a:pt x="11142" y="38562"/>
                  </a:cubicBezTo>
                  <a:cubicBezTo>
                    <a:pt x="10908" y="37127"/>
                    <a:pt x="10708" y="35593"/>
                    <a:pt x="10508" y="34092"/>
                  </a:cubicBezTo>
                  <a:cubicBezTo>
                    <a:pt x="10107" y="31090"/>
                    <a:pt x="9640" y="28021"/>
                    <a:pt x="9073" y="25052"/>
                  </a:cubicBezTo>
                  <a:cubicBezTo>
                    <a:pt x="8807" y="23584"/>
                    <a:pt x="8606" y="22083"/>
                    <a:pt x="8473" y="20582"/>
                  </a:cubicBezTo>
                  <a:cubicBezTo>
                    <a:pt x="8406" y="19848"/>
                    <a:pt x="8340" y="19081"/>
                    <a:pt x="8306" y="18347"/>
                  </a:cubicBezTo>
                  <a:cubicBezTo>
                    <a:pt x="8273" y="17613"/>
                    <a:pt x="8306" y="16846"/>
                    <a:pt x="8139" y="15979"/>
                  </a:cubicBezTo>
                  <a:cubicBezTo>
                    <a:pt x="8039" y="15579"/>
                    <a:pt x="7906" y="15112"/>
                    <a:pt x="7706" y="14711"/>
                  </a:cubicBezTo>
                  <a:cubicBezTo>
                    <a:pt x="7472" y="14311"/>
                    <a:pt x="7172" y="13977"/>
                    <a:pt x="6872" y="13677"/>
                  </a:cubicBezTo>
                  <a:cubicBezTo>
                    <a:pt x="6271" y="13110"/>
                    <a:pt x="5604" y="12710"/>
                    <a:pt x="5104" y="12243"/>
                  </a:cubicBezTo>
                  <a:cubicBezTo>
                    <a:pt x="4036" y="11275"/>
                    <a:pt x="3203" y="10041"/>
                    <a:pt x="2569" y="8707"/>
                  </a:cubicBezTo>
                  <a:cubicBezTo>
                    <a:pt x="1335" y="6038"/>
                    <a:pt x="868" y="3003"/>
                    <a:pt x="501"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flipH="1">
              <a:off x="1206030" y="2454990"/>
              <a:ext cx="162459" cy="2695872"/>
            </a:xfrm>
            <a:custGeom>
              <a:rect b="b" l="l" r="r" t="t"/>
              <a:pathLst>
                <a:path extrusionOk="0" h="63672" w="3837">
                  <a:moveTo>
                    <a:pt x="1502" y="1"/>
                  </a:moveTo>
                  <a:cubicBezTo>
                    <a:pt x="1802" y="1035"/>
                    <a:pt x="1902" y="2136"/>
                    <a:pt x="1869" y="3170"/>
                  </a:cubicBezTo>
                  <a:cubicBezTo>
                    <a:pt x="1835" y="4237"/>
                    <a:pt x="1669" y="5238"/>
                    <a:pt x="1535" y="6238"/>
                  </a:cubicBezTo>
                  <a:cubicBezTo>
                    <a:pt x="1368" y="7306"/>
                    <a:pt x="1368" y="8340"/>
                    <a:pt x="1368" y="9374"/>
                  </a:cubicBezTo>
                  <a:cubicBezTo>
                    <a:pt x="1368" y="10408"/>
                    <a:pt x="1335" y="11476"/>
                    <a:pt x="1435" y="12543"/>
                  </a:cubicBezTo>
                  <a:cubicBezTo>
                    <a:pt x="1535" y="13544"/>
                    <a:pt x="1702" y="14544"/>
                    <a:pt x="1802" y="15512"/>
                  </a:cubicBezTo>
                  <a:cubicBezTo>
                    <a:pt x="1869" y="16512"/>
                    <a:pt x="2002" y="17513"/>
                    <a:pt x="2036" y="18514"/>
                  </a:cubicBezTo>
                  <a:cubicBezTo>
                    <a:pt x="2102" y="19548"/>
                    <a:pt x="1969" y="20615"/>
                    <a:pt x="1969" y="21683"/>
                  </a:cubicBezTo>
                  <a:cubicBezTo>
                    <a:pt x="1969" y="22750"/>
                    <a:pt x="1969" y="23818"/>
                    <a:pt x="1935" y="24885"/>
                  </a:cubicBezTo>
                  <a:cubicBezTo>
                    <a:pt x="1935" y="25919"/>
                    <a:pt x="2036" y="26987"/>
                    <a:pt x="2069" y="28054"/>
                  </a:cubicBezTo>
                  <a:cubicBezTo>
                    <a:pt x="2136" y="29122"/>
                    <a:pt x="2302" y="30189"/>
                    <a:pt x="2436" y="31190"/>
                  </a:cubicBezTo>
                  <a:cubicBezTo>
                    <a:pt x="2569" y="32224"/>
                    <a:pt x="2669" y="33258"/>
                    <a:pt x="2703" y="34259"/>
                  </a:cubicBezTo>
                  <a:cubicBezTo>
                    <a:pt x="2703" y="35259"/>
                    <a:pt x="2636" y="36193"/>
                    <a:pt x="2402" y="37161"/>
                  </a:cubicBezTo>
                  <a:cubicBezTo>
                    <a:pt x="2269" y="37661"/>
                    <a:pt x="2136" y="38161"/>
                    <a:pt x="2036" y="38728"/>
                  </a:cubicBezTo>
                  <a:cubicBezTo>
                    <a:pt x="1969" y="39262"/>
                    <a:pt x="1935" y="39863"/>
                    <a:pt x="1935" y="40430"/>
                  </a:cubicBezTo>
                  <a:cubicBezTo>
                    <a:pt x="1935" y="41530"/>
                    <a:pt x="2036" y="42598"/>
                    <a:pt x="2136" y="43599"/>
                  </a:cubicBezTo>
                  <a:cubicBezTo>
                    <a:pt x="2169" y="44099"/>
                    <a:pt x="2202" y="44566"/>
                    <a:pt x="2202" y="45033"/>
                  </a:cubicBezTo>
                  <a:cubicBezTo>
                    <a:pt x="2202" y="45533"/>
                    <a:pt x="2169" y="46000"/>
                    <a:pt x="2069" y="46501"/>
                  </a:cubicBezTo>
                  <a:cubicBezTo>
                    <a:pt x="1869" y="47468"/>
                    <a:pt x="1402" y="48435"/>
                    <a:pt x="1135" y="49436"/>
                  </a:cubicBezTo>
                  <a:cubicBezTo>
                    <a:pt x="868" y="50370"/>
                    <a:pt x="701" y="51304"/>
                    <a:pt x="534" y="52238"/>
                  </a:cubicBezTo>
                  <a:cubicBezTo>
                    <a:pt x="401" y="53205"/>
                    <a:pt x="234" y="54139"/>
                    <a:pt x="168" y="55073"/>
                  </a:cubicBezTo>
                  <a:cubicBezTo>
                    <a:pt x="67" y="56041"/>
                    <a:pt x="101" y="56975"/>
                    <a:pt x="101" y="57909"/>
                  </a:cubicBezTo>
                  <a:cubicBezTo>
                    <a:pt x="67" y="58843"/>
                    <a:pt x="1" y="59810"/>
                    <a:pt x="34" y="60744"/>
                  </a:cubicBezTo>
                  <a:lnTo>
                    <a:pt x="101" y="63546"/>
                  </a:lnTo>
                  <a:cubicBezTo>
                    <a:pt x="101" y="63630"/>
                    <a:pt x="168" y="63671"/>
                    <a:pt x="234" y="63671"/>
                  </a:cubicBezTo>
                  <a:cubicBezTo>
                    <a:pt x="301" y="63671"/>
                    <a:pt x="368" y="63630"/>
                    <a:pt x="368" y="63546"/>
                  </a:cubicBezTo>
                  <a:cubicBezTo>
                    <a:pt x="434" y="62512"/>
                    <a:pt x="434" y="61478"/>
                    <a:pt x="468" y="60444"/>
                  </a:cubicBezTo>
                  <a:cubicBezTo>
                    <a:pt x="501" y="59410"/>
                    <a:pt x="434" y="58376"/>
                    <a:pt x="501" y="57342"/>
                  </a:cubicBezTo>
                  <a:cubicBezTo>
                    <a:pt x="568" y="56308"/>
                    <a:pt x="735" y="55307"/>
                    <a:pt x="868" y="54273"/>
                  </a:cubicBezTo>
                  <a:cubicBezTo>
                    <a:pt x="968" y="53239"/>
                    <a:pt x="1135" y="52205"/>
                    <a:pt x="1368" y="51204"/>
                  </a:cubicBezTo>
                  <a:cubicBezTo>
                    <a:pt x="1635" y="50170"/>
                    <a:pt x="1935" y="49169"/>
                    <a:pt x="2236" y="48168"/>
                  </a:cubicBezTo>
                  <a:cubicBezTo>
                    <a:pt x="2503" y="47168"/>
                    <a:pt x="2836" y="46134"/>
                    <a:pt x="2936" y="45100"/>
                  </a:cubicBezTo>
                  <a:cubicBezTo>
                    <a:pt x="3036" y="44032"/>
                    <a:pt x="2869" y="42998"/>
                    <a:pt x="2769" y="41931"/>
                  </a:cubicBezTo>
                  <a:cubicBezTo>
                    <a:pt x="2669" y="40897"/>
                    <a:pt x="2636" y="39863"/>
                    <a:pt x="2903" y="38862"/>
                  </a:cubicBezTo>
                  <a:cubicBezTo>
                    <a:pt x="3136" y="37861"/>
                    <a:pt x="3403" y="36827"/>
                    <a:pt x="3537" y="35760"/>
                  </a:cubicBezTo>
                  <a:cubicBezTo>
                    <a:pt x="3703" y="34692"/>
                    <a:pt x="3837" y="33625"/>
                    <a:pt x="3770" y="32557"/>
                  </a:cubicBezTo>
                  <a:cubicBezTo>
                    <a:pt x="3670" y="31523"/>
                    <a:pt x="3503" y="30456"/>
                    <a:pt x="3437" y="29455"/>
                  </a:cubicBezTo>
                  <a:cubicBezTo>
                    <a:pt x="3336" y="28421"/>
                    <a:pt x="3336" y="27387"/>
                    <a:pt x="3303" y="26353"/>
                  </a:cubicBezTo>
                  <a:cubicBezTo>
                    <a:pt x="3303" y="25319"/>
                    <a:pt x="3303" y="24285"/>
                    <a:pt x="3270" y="23251"/>
                  </a:cubicBezTo>
                  <a:cubicBezTo>
                    <a:pt x="3270" y="22217"/>
                    <a:pt x="3170" y="21182"/>
                    <a:pt x="3103" y="20115"/>
                  </a:cubicBezTo>
                  <a:cubicBezTo>
                    <a:pt x="3036" y="19081"/>
                    <a:pt x="2970" y="18014"/>
                    <a:pt x="2803" y="16979"/>
                  </a:cubicBezTo>
                  <a:cubicBezTo>
                    <a:pt x="2669" y="15945"/>
                    <a:pt x="2436" y="14911"/>
                    <a:pt x="2269" y="13911"/>
                  </a:cubicBezTo>
                  <a:cubicBezTo>
                    <a:pt x="2102" y="12776"/>
                    <a:pt x="1935" y="11676"/>
                    <a:pt x="1835" y="10575"/>
                  </a:cubicBezTo>
                  <a:cubicBezTo>
                    <a:pt x="1769" y="9474"/>
                    <a:pt x="1735" y="8407"/>
                    <a:pt x="1769" y="7306"/>
                  </a:cubicBezTo>
                  <a:cubicBezTo>
                    <a:pt x="1835" y="6138"/>
                    <a:pt x="1869" y="4938"/>
                    <a:pt x="1935" y="3737"/>
                  </a:cubicBezTo>
                  <a:cubicBezTo>
                    <a:pt x="1969" y="2536"/>
                    <a:pt x="1902" y="1235"/>
                    <a:pt x="150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flipH="1">
              <a:off x="1155180" y="3894160"/>
              <a:ext cx="145523" cy="1217360"/>
            </a:xfrm>
            <a:custGeom>
              <a:rect b="b" l="l" r="r" t="t"/>
              <a:pathLst>
                <a:path extrusionOk="0" h="28752" w="3437">
                  <a:moveTo>
                    <a:pt x="2569" y="1"/>
                  </a:moveTo>
                  <a:lnTo>
                    <a:pt x="2569" y="1"/>
                  </a:lnTo>
                  <a:cubicBezTo>
                    <a:pt x="2603" y="468"/>
                    <a:pt x="2703" y="935"/>
                    <a:pt x="2770" y="1368"/>
                  </a:cubicBezTo>
                  <a:cubicBezTo>
                    <a:pt x="2836" y="1835"/>
                    <a:pt x="2870" y="2302"/>
                    <a:pt x="2903" y="2736"/>
                  </a:cubicBezTo>
                  <a:cubicBezTo>
                    <a:pt x="2936" y="3236"/>
                    <a:pt x="3036" y="3737"/>
                    <a:pt x="3003" y="4204"/>
                  </a:cubicBezTo>
                  <a:cubicBezTo>
                    <a:pt x="3003" y="4704"/>
                    <a:pt x="2836" y="5171"/>
                    <a:pt x="2803" y="5671"/>
                  </a:cubicBezTo>
                  <a:cubicBezTo>
                    <a:pt x="2736" y="6138"/>
                    <a:pt x="2703" y="6572"/>
                    <a:pt x="2636" y="7039"/>
                  </a:cubicBezTo>
                  <a:cubicBezTo>
                    <a:pt x="2536" y="7473"/>
                    <a:pt x="2469" y="7906"/>
                    <a:pt x="2403" y="8373"/>
                  </a:cubicBezTo>
                  <a:cubicBezTo>
                    <a:pt x="2303" y="8840"/>
                    <a:pt x="2102" y="9274"/>
                    <a:pt x="2036" y="9741"/>
                  </a:cubicBezTo>
                  <a:cubicBezTo>
                    <a:pt x="1936" y="10208"/>
                    <a:pt x="1836" y="10675"/>
                    <a:pt x="1735" y="11109"/>
                  </a:cubicBezTo>
                  <a:cubicBezTo>
                    <a:pt x="1602" y="11576"/>
                    <a:pt x="1569" y="12043"/>
                    <a:pt x="1435" y="12476"/>
                  </a:cubicBezTo>
                  <a:cubicBezTo>
                    <a:pt x="1302" y="12943"/>
                    <a:pt x="1268" y="13410"/>
                    <a:pt x="1135" y="13877"/>
                  </a:cubicBezTo>
                  <a:cubicBezTo>
                    <a:pt x="1035" y="14344"/>
                    <a:pt x="902" y="14811"/>
                    <a:pt x="801" y="15278"/>
                  </a:cubicBezTo>
                  <a:cubicBezTo>
                    <a:pt x="735" y="15745"/>
                    <a:pt x="701" y="16246"/>
                    <a:pt x="635" y="16713"/>
                  </a:cubicBezTo>
                  <a:cubicBezTo>
                    <a:pt x="568" y="17180"/>
                    <a:pt x="601" y="17680"/>
                    <a:pt x="535" y="18147"/>
                  </a:cubicBezTo>
                  <a:cubicBezTo>
                    <a:pt x="501" y="18614"/>
                    <a:pt x="368" y="19081"/>
                    <a:pt x="334" y="19548"/>
                  </a:cubicBezTo>
                  <a:cubicBezTo>
                    <a:pt x="301" y="20015"/>
                    <a:pt x="401" y="20515"/>
                    <a:pt x="368" y="20982"/>
                  </a:cubicBezTo>
                  <a:cubicBezTo>
                    <a:pt x="334" y="21449"/>
                    <a:pt x="134" y="21916"/>
                    <a:pt x="101" y="22383"/>
                  </a:cubicBezTo>
                  <a:cubicBezTo>
                    <a:pt x="101" y="22784"/>
                    <a:pt x="101" y="23217"/>
                    <a:pt x="68" y="23651"/>
                  </a:cubicBezTo>
                  <a:cubicBezTo>
                    <a:pt x="68" y="24051"/>
                    <a:pt x="1" y="24485"/>
                    <a:pt x="1" y="24885"/>
                  </a:cubicBezTo>
                  <a:cubicBezTo>
                    <a:pt x="1" y="25319"/>
                    <a:pt x="68" y="25752"/>
                    <a:pt x="68" y="26153"/>
                  </a:cubicBezTo>
                  <a:cubicBezTo>
                    <a:pt x="68" y="26586"/>
                    <a:pt x="1" y="26987"/>
                    <a:pt x="1" y="27420"/>
                  </a:cubicBezTo>
                  <a:cubicBezTo>
                    <a:pt x="1" y="27854"/>
                    <a:pt x="34" y="28254"/>
                    <a:pt x="34" y="28688"/>
                  </a:cubicBezTo>
                  <a:cubicBezTo>
                    <a:pt x="34" y="28724"/>
                    <a:pt x="115" y="28751"/>
                    <a:pt x="187" y="28751"/>
                  </a:cubicBezTo>
                  <a:cubicBezTo>
                    <a:pt x="247" y="28751"/>
                    <a:pt x="301" y="28733"/>
                    <a:pt x="301" y="28688"/>
                  </a:cubicBezTo>
                  <a:cubicBezTo>
                    <a:pt x="401" y="28254"/>
                    <a:pt x="401" y="27787"/>
                    <a:pt x="435" y="27320"/>
                  </a:cubicBezTo>
                  <a:cubicBezTo>
                    <a:pt x="501" y="26853"/>
                    <a:pt x="435" y="26386"/>
                    <a:pt x="468" y="25919"/>
                  </a:cubicBezTo>
                  <a:cubicBezTo>
                    <a:pt x="501" y="25452"/>
                    <a:pt x="601" y="24985"/>
                    <a:pt x="635" y="24552"/>
                  </a:cubicBezTo>
                  <a:cubicBezTo>
                    <a:pt x="668" y="24085"/>
                    <a:pt x="668" y="23618"/>
                    <a:pt x="735" y="23151"/>
                  </a:cubicBezTo>
                  <a:cubicBezTo>
                    <a:pt x="768" y="22684"/>
                    <a:pt x="801" y="22217"/>
                    <a:pt x="868" y="21716"/>
                  </a:cubicBezTo>
                  <a:cubicBezTo>
                    <a:pt x="902" y="21249"/>
                    <a:pt x="1035" y="20782"/>
                    <a:pt x="1068" y="20315"/>
                  </a:cubicBezTo>
                  <a:cubicBezTo>
                    <a:pt x="1135" y="19848"/>
                    <a:pt x="1135" y="19381"/>
                    <a:pt x="1202" y="18914"/>
                  </a:cubicBezTo>
                  <a:cubicBezTo>
                    <a:pt x="1268" y="18414"/>
                    <a:pt x="1369" y="17947"/>
                    <a:pt x="1435" y="17480"/>
                  </a:cubicBezTo>
                  <a:cubicBezTo>
                    <a:pt x="1502" y="17046"/>
                    <a:pt x="1502" y="16546"/>
                    <a:pt x="1602" y="16079"/>
                  </a:cubicBezTo>
                  <a:cubicBezTo>
                    <a:pt x="1702" y="15645"/>
                    <a:pt x="1969" y="15212"/>
                    <a:pt x="2102" y="14778"/>
                  </a:cubicBezTo>
                  <a:cubicBezTo>
                    <a:pt x="2236" y="14311"/>
                    <a:pt x="2336" y="13877"/>
                    <a:pt x="2469" y="13410"/>
                  </a:cubicBezTo>
                  <a:cubicBezTo>
                    <a:pt x="2603" y="12943"/>
                    <a:pt x="2736" y="12510"/>
                    <a:pt x="2870" y="12043"/>
                  </a:cubicBezTo>
                  <a:cubicBezTo>
                    <a:pt x="3003" y="11576"/>
                    <a:pt x="3103" y="11109"/>
                    <a:pt x="3170" y="10642"/>
                  </a:cubicBezTo>
                  <a:cubicBezTo>
                    <a:pt x="3237" y="10141"/>
                    <a:pt x="3237" y="9674"/>
                    <a:pt x="3270" y="9207"/>
                  </a:cubicBezTo>
                  <a:cubicBezTo>
                    <a:pt x="3303" y="8707"/>
                    <a:pt x="3370" y="8240"/>
                    <a:pt x="3370" y="7773"/>
                  </a:cubicBezTo>
                  <a:cubicBezTo>
                    <a:pt x="3403" y="7273"/>
                    <a:pt x="3370" y="6806"/>
                    <a:pt x="3403" y="6339"/>
                  </a:cubicBezTo>
                  <a:cubicBezTo>
                    <a:pt x="3403" y="5805"/>
                    <a:pt x="3437" y="5271"/>
                    <a:pt x="3437" y="4737"/>
                  </a:cubicBezTo>
                  <a:cubicBezTo>
                    <a:pt x="3437" y="4237"/>
                    <a:pt x="3370" y="3703"/>
                    <a:pt x="3303" y="3203"/>
                  </a:cubicBezTo>
                  <a:cubicBezTo>
                    <a:pt x="3203" y="2636"/>
                    <a:pt x="3003" y="2136"/>
                    <a:pt x="2870" y="1602"/>
                  </a:cubicBezTo>
                  <a:cubicBezTo>
                    <a:pt x="2770" y="1068"/>
                    <a:pt x="2669" y="534"/>
                    <a:pt x="256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flipH="1">
              <a:off x="924976" y="4316457"/>
              <a:ext cx="271188" cy="117875"/>
            </a:xfrm>
            <a:custGeom>
              <a:rect b="b" l="l" r="r" t="t"/>
              <a:pathLst>
                <a:path extrusionOk="0" h="2784" w="6405">
                  <a:moveTo>
                    <a:pt x="6405" y="0"/>
                  </a:moveTo>
                  <a:lnTo>
                    <a:pt x="6405" y="0"/>
                  </a:lnTo>
                  <a:cubicBezTo>
                    <a:pt x="6305" y="34"/>
                    <a:pt x="6238" y="101"/>
                    <a:pt x="6138" y="201"/>
                  </a:cubicBezTo>
                  <a:cubicBezTo>
                    <a:pt x="6071" y="267"/>
                    <a:pt x="5971" y="334"/>
                    <a:pt x="5871" y="367"/>
                  </a:cubicBezTo>
                  <a:cubicBezTo>
                    <a:pt x="5738" y="434"/>
                    <a:pt x="5704" y="534"/>
                    <a:pt x="5571" y="568"/>
                  </a:cubicBezTo>
                  <a:cubicBezTo>
                    <a:pt x="5544" y="574"/>
                    <a:pt x="5515" y="577"/>
                    <a:pt x="5484" y="577"/>
                  </a:cubicBezTo>
                  <a:cubicBezTo>
                    <a:pt x="5359" y="577"/>
                    <a:pt x="5204" y="534"/>
                    <a:pt x="5071" y="534"/>
                  </a:cubicBezTo>
                  <a:cubicBezTo>
                    <a:pt x="4964" y="534"/>
                    <a:pt x="4878" y="577"/>
                    <a:pt x="4780" y="577"/>
                  </a:cubicBezTo>
                  <a:cubicBezTo>
                    <a:pt x="4756" y="577"/>
                    <a:pt x="4730" y="574"/>
                    <a:pt x="4704" y="568"/>
                  </a:cubicBezTo>
                  <a:cubicBezTo>
                    <a:pt x="4570" y="568"/>
                    <a:pt x="4437" y="601"/>
                    <a:pt x="4303" y="634"/>
                  </a:cubicBezTo>
                  <a:cubicBezTo>
                    <a:pt x="4223" y="634"/>
                    <a:pt x="4079" y="592"/>
                    <a:pt x="3956" y="592"/>
                  </a:cubicBezTo>
                  <a:cubicBezTo>
                    <a:pt x="3926" y="592"/>
                    <a:pt x="3896" y="594"/>
                    <a:pt x="3870" y="601"/>
                  </a:cubicBezTo>
                  <a:cubicBezTo>
                    <a:pt x="3770" y="668"/>
                    <a:pt x="3670" y="701"/>
                    <a:pt x="3570" y="734"/>
                  </a:cubicBezTo>
                  <a:cubicBezTo>
                    <a:pt x="3469" y="768"/>
                    <a:pt x="3403" y="868"/>
                    <a:pt x="3303" y="934"/>
                  </a:cubicBezTo>
                  <a:cubicBezTo>
                    <a:pt x="3203" y="968"/>
                    <a:pt x="3136" y="1068"/>
                    <a:pt x="3036" y="1101"/>
                  </a:cubicBezTo>
                  <a:cubicBezTo>
                    <a:pt x="2936" y="1168"/>
                    <a:pt x="2802" y="1168"/>
                    <a:pt x="2702" y="1235"/>
                  </a:cubicBezTo>
                  <a:cubicBezTo>
                    <a:pt x="2636" y="1268"/>
                    <a:pt x="2535" y="1335"/>
                    <a:pt x="2435" y="1401"/>
                  </a:cubicBezTo>
                  <a:cubicBezTo>
                    <a:pt x="2335" y="1435"/>
                    <a:pt x="2269" y="1535"/>
                    <a:pt x="2169" y="1602"/>
                  </a:cubicBezTo>
                  <a:cubicBezTo>
                    <a:pt x="2153" y="1609"/>
                    <a:pt x="2133" y="1612"/>
                    <a:pt x="2110" y="1612"/>
                  </a:cubicBezTo>
                  <a:cubicBezTo>
                    <a:pt x="2068" y="1612"/>
                    <a:pt x="2016" y="1604"/>
                    <a:pt x="1965" y="1604"/>
                  </a:cubicBezTo>
                  <a:cubicBezTo>
                    <a:pt x="1918" y="1604"/>
                    <a:pt x="1872" y="1610"/>
                    <a:pt x="1835" y="1635"/>
                  </a:cubicBezTo>
                  <a:cubicBezTo>
                    <a:pt x="1768" y="1668"/>
                    <a:pt x="1702" y="1802"/>
                    <a:pt x="1601" y="1868"/>
                  </a:cubicBezTo>
                  <a:cubicBezTo>
                    <a:pt x="1587" y="1873"/>
                    <a:pt x="1571" y="1875"/>
                    <a:pt x="1556" y="1875"/>
                  </a:cubicBezTo>
                  <a:cubicBezTo>
                    <a:pt x="1479" y="1875"/>
                    <a:pt x="1390" y="1828"/>
                    <a:pt x="1314" y="1828"/>
                  </a:cubicBezTo>
                  <a:cubicBezTo>
                    <a:pt x="1298" y="1828"/>
                    <a:pt x="1283" y="1830"/>
                    <a:pt x="1268" y="1835"/>
                  </a:cubicBezTo>
                  <a:cubicBezTo>
                    <a:pt x="1168" y="1868"/>
                    <a:pt x="1101" y="1935"/>
                    <a:pt x="1034" y="1969"/>
                  </a:cubicBezTo>
                  <a:cubicBezTo>
                    <a:pt x="934" y="2002"/>
                    <a:pt x="834" y="2002"/>
                    <a:pt x="768" y="2035"/>
                  </a:cubicBezTo>
                  <a:cubicBezTo>
                    <a:pt x="667" y="2102"/>
                    <a:pt x="601" y="2202"/>
                    <a:pt x="534" y="2235"/>
                  </a:cubicBezTo>
                  <a:cubicBezTo>
                    <a:pt x="434" y="2302"/>
                    <a:pt x="367" y="2302"/>
                    <a:pt x="267" y="2335"/>
                  </a:cubicBezTo>
                  <a:cubicBezTo>
                    <a:pt x="200" y="2369"/>
                    <a:pt x="100" y="2436"/>
                    <a:pt x="0" y="2469"/>
                  </a:cubicBezTo>
                  <a:cubicBezTo>
                    <a:pt x="0" y="2502"/>
                    <a:pt x="34" y="2769"/>
                    <a:pt x="67" y="2769"/>
                  </a:cubicBezTo>
                  <a:cubicBezTo>
                    <a:pt x="100" y="2780"/>
                    <a:pt x="134" y="2784"/>
                    <a:pt x="167" y="2784"/>
                  </a:cubicBezTo>
                  <a:cubicBezTo>
                    <a:pt x="234" y="2784"/>
                    <a:pt x="301" y="2769"/>
                    <a:pt x="367" y="2769"/>
                  </a:cubicBezTo>
                  <a:cubicBezTo>
                    <a:pt x="501" y="2769"/>
                    <a:pt x="567" y="2669"/>
                    <a:pt x="667" y="2636"/>
                  </a:cubicBezTo>
                  <a:cubicBezTo>
                    <a:pt x="734" y="2619"/>
                    <a:pt x="793" y="2619"/>
                    <a:pt x="851" y="2619"/>
                  </a:cubicBezTo>
                  <a:cubicBezTo>
                    <a:pt x="909" y="2619"/>
                    <a:pt x="968" y="2619"/>
                    <a:pt x="1034" y="2602"/>
                  </a:cubicBezTo>
                  <a:cubicBezTo>
                    <a:pt x="1134" y="2569"/>
                    <a:pt x="1235" y="2536"/>
                    <a:pt x="1335" y="2502"/>
                  </a:cubicBezTo>
                  <a:cubicBezTo>
                    <a:pt x="1435" y="2502"/>
                    <a:pt x="1568" y="2469"/>
                    <a:pt x="1668" y="2436"/>
                  </a:cubicBezTo>
                  <a:cubicBezTo>
                    <a:pt x="1702" y="2424"/>
                    <a:pt x="1739" y="2421"/>
                    <a:pt x="1778" y="2421"/>
                  </a:cubicBezTo>
                  <a:cubicBezTo>
                    <a:pt x="1857" y="2421"/>
                    <a:pt x="1946" y="2436"/>
                    <a:pt x="2035" y="2436"/>
                  </a:cubicBezTo>
                  <a:cubicBezTo>
                    <a:pt x="2135" y="2402"/>
                    <a:pt x="2235" y="2335"/>
                    <a:pt x="2369" y="2302"/>
                  </a:cubicBezTo>
                  <a:cubicBezTo>
                    <a:pt x="2469" y="2269"/>
                    <a:pt x="2602" y="2269"/>
                    <a:pt x="2736" y="2269"/>
                  </a:cubicBezTo>
                  <a:cubicBezTo>
                    <a:pt x="2836" y="2235"/>
                    <a:pt x="2902" y="2135"/>
                    <a:pt x="3036" y="2102"/>
                  </a:cubicBezTo>
                  <a:cubicBezTo>
                    <a:pt x="3051" y="2098"/>
                    <a:pt x="3067" y="2097"/>
                    <a:pt x="3083" y="2097"/>
                  </a:cubicBezTo>
                  <a:cubicBezTo>
                    <a:pt x="3197" y="2097"/>
                    <a:pt x="3342" y="2174"/>
                    <a:pt x="3455" y="2174"/>
                  </a:cubicBezTo>
                  <a:cubicBezTo>
                    <a:pt x="3472" y="2174"/>
                    <a:pt x="3488" y="2172"/>
                    <a:pt x="3503" y="2169"/>
                  </a:cubicBezTo>
                  <a:cubicBezTo>
                    <a:pt x="3603" y="2135"/>
                    <a:pt x="3703" y="2069"/>
                    <a:pt x="3836" y="2035"/>
                  </a:cubicBezTo>
                  <a:cubicBezTo>
                    <a:pt x="3936" y="2002"/>
                    <a:pt x="4070" y="1969"/>
                    <a:pt x="4203" y="1935"/>
                  </a:cubicBezTo>
                  <a:cubicBezTo>
                    <a:pt x="4303" y="1902"/>
                    <a:pt x="4403" y="1835"/>
                    <a:pt x="4504" y="1735"/>
                  </a:cubicBezTo>
                  <a:cubicBezTo>
                    <a:pt x="4570" y="1668"/>
                    <a:pt x="4637" y="1568"/>
                    <a:pt x="4737" y="1502"/>
                  </a:cubicBezTo>
                  <a:cubicBezTo>
                    <a:pt x="4804" y="1401"/>
                    <a:pt x="4937" y="1368"/>
                    <a:pt x="5037" y="1301"/>
                  </a:cubicBezTo>
                  <a:cubicBezTo>
                    <a:pt x="5137" y="1235"/>
                    <a:pt x="5204" y="1135"/>
                    <a:pt x="5304" y="1101"/>
                  </a:cubicBezTo>
                  <a:cubicBezTo>
                    <a:pt x="5438" y="1068"/>
                    <a:pt x="5571" y="1035"/>
                    <a:pt x="5704" y="968"/>
                  </a:cubicBezTo>
                  <a:cubicBezTo>
                    <a:pt x="5804" y="901"/>
                    <a:pt x="5905" y="834"/>
                    <a:pt x="6005" y="734"/>
                  </a:cubicBezTo>
                  <a:cubicBezTo>
                    <a:pt x="6071" y="634"/>
                    <a:pt x="6071" y="434"/>
                    <a:pt x="6138" y="301"/>
                  </a:cubicBezTo>
                  <a:cubicBezTo>
                    <a:pt x="6238" y="201"/>
                    <a:pt x="6305" y="67"/>
                    <a:pt x="640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flipH="1">
              <a:off x="1304894" y="1979049"/>
              <a:ext cx="90438" cy="670412"/>
            </a:xfrm>
            <a:custGeom>
              <a:rect b="b" l="l" r="r" t="t"/>
              <a:pathLst>
                <a:path extrusionOk="0" h="15834" w="2136">
                  <a:moveTo>
                    <a:pt x="1569" y="0"/>
                  </a:moveTo>
                  <a:cubicBezTo>
                    <a:pt x="1569" y="267"/>
                    <a:pt x="1635" y="501"/>
                    <a:pt x="1669" y="767"/>
                  </a:cubicBezTo>
                  <a:cubicBezTo>
                    <a:pt x="1702" y="1001"/>
                    <a:pt x="1702" y="1268"/>
                    <a:pt x="1702" y="1535"/>
                  </a:cubicBezTo>
                  <a:cubicBezTo>
                    <a:pt x="1702" y="1802"/>
                    <a:pt x="1769" y="2068"/>
                    <a:pt x="1736" y="2335"/>
                  </a:cubicBezTo>
                  <a:cubicBezTo>
                    <a:pt x="1669" y="2602"/>
                    <a:pt x="1502" y="2869"/>
                    <a:pt x="1435" y="3136"/>
                  </a:cubicBezTo>
                  <a:cubicBezTo>
                    <a:pt x="1335" y="3403"/>
                    <a:pt x="1302" y="3636"/>
                    <a:pt x="1235" y="3870"/>
                  </a:cubicBezTo>
                  <a:cubicBezTo>
                    <a:pt x="1135" y="4137"/>
                    <a:pt x="1068" y="4370"/>
                    <a:pt x="1002" y="4604"/>
                  </a:cubicBezTo>
                  <a:cubicBezTo>
                    <a:pt x="935" y="4870"/>
                    <a:pt x="735" y="5137"/>
                    <a:pt x="701" y="5371"/>
                  </a:cubicBezTo>
                  <a:cubicBezTo>
                    <a:pt x="668" y="5638"/>
                    <a:pt x="635" y="5905"/>
                    <a:pt x="601" y="6171"/>
                  </a:cubicBezTo>
                  <a:cubicBezTo>
                    <a:pt x="535" y="6405"/>
                    <a:pt x="568" y="6672"/>
                    <a:pt x="535" y="6905"/>
                  </a:cubicBezTo>
                  <a:cubicBezTo>
                    <a:pt x="501" y="7172"/>
                    <a:pt x="535" y="7439"/>
                    <a:pt x="501" y="7672"/>
                  </a:cubicBezTo>
                  <a:cubicBezTo>
                    <a:pt x="468" y="7939"/>
                    <a:pt x="401" y="8173"/>
                    <a:pt x="368" y="8440"/>
                  </a:cubicBezTo>
                  <a:cubicBezTo>
                    <a:pt x="335" y="8707"/>
                    <a:pt x="335" y="8940"/>
                    <a:pt x="301" y="9207"/>
                  </a:cubicBezTo>
                  <a:cubicBezTo>
                    <a:pt x="301" y="9474"/>
                    <a:pt x="335" y="9741"/>
                    <a:pt x="301" y="9974"/>
                  </a:cubicBezTo>
                  <a:cubicBezTo>
                    <a:pt x="268" y="10241"/>
                    <a:pt x="134" y="10474"/>
                    <a:pt x="134" y="10741"/>
                  </a:cubicBezTo>
                  <a:cubicBezTo>
                    <a:pt x="101" y="11008"/>
                    <a:pt x="201" y="11275"/>
                    <a:pt x="201" y="11542"/>
                  </a:cubicBezTo>
                  <a:cubicBezTo>
                    <a:pt x="168" y="11775"/>
                    <a:pt x="1" y="12042"/>
                    <a:pt x="1" y="12309"/>
                  </a:cubicBezTo>
                  <a:cubicBezTo>
                    <a:pt x="1" y="12543"/>
                    <a:pt x="1" y="12776"/>
                    <a:pt x="34" y="13010"/>
                  </a:cubicBezTo>
                  <a:cubicBezTo>
                    <a:pt x="34" y="13243"/>
                    <a:pt x="1" y="13477"/>
                    <a:pt x="1" y="13710"/>
                  </a:cubicBezTo>
                  <a:cubicBezTo>
                    <a:pt x="34" y="13944"/>
                    <a:pt x="134" y="14177"/>
                    <a:pt x="134" y="14411"/>
                  </a:cubicBezTo>
                  <a:cubicBezTo>
                    <a:pt x="168" y="14644"/>
                    <a:pt x="168" y="14878"/>
                    <a:pt x="201" y="15111"/>
                  </a:cubicBezTo>
                  <a:cubicBezTo>
                    <a:pt x="234" y="15345"/>
                    <a:pt x="301" y="15578"/>
                    <a:pt x="301" y="15812"/>
                  </a:cubicBezTo>
                  <a:cubicBezTo>
                    <a:pt x="315" y="15825"/>
                    <a:pt x="369" y="15834"/>
                    <a:pt x="427" y="15834"/>
                  </a:cubicBezTo>
                  <a:cubicBezTo>
                    <a:pt x="510" y="15834"/>
                    <a:pt x="601" y="15817"/>
                    <a:pt x="601" y="15778"/>
                  </a:cubicBezTo>
                  <a:cubicBezTo>
                    <a:pt x="635" y="15545"/>
                    <a:pt x="601" y="15278"/>
                    <a:pt x="601" y="15011"/>
                  </a:cubicBezTo>
                  <a:cubicBezTo>
                    <a:pt x="601" y="14778"/>
                    <a:pt x="535" y="14511"/>
                    <a:pt x="535" y="14277"/>
                  </a:cubicBezTo>
                  <a:cubicBezTo>
                    <a:pt x="535" y="14010"/>
                    <a:pt x="601" y="13743"/>
                    <a:pt x="601" y="13510"/>
                  </a:cubicBezTo>
                  <a:cubicBezTo>
                    <a:pt x="601" y="13243"/>
                    <a:pt x="601" y="12976"/>
                    <a:pt x="635" y="12743"/>
                  </a:cubicBezTo>
                  <a:cubicBezTo>
                    <a:pt x="668" y="12476"/>
                    <a:pt x="701" y="12209"/>
                    <a:pt x="735" y="11976"/>
                  </a:cubicBezTo>
                  <a:cubicBezTo>
                    <a:pt x="768" y="11709"/>
                    <a:pt x="868" y="11442"/>
                    <a:pt x="902" y="11208"/>
                  </a:cubicBezTo>
                  <a:cubicBezTo>
                    <a:pt x="935" y="10941"/>
                    <a:pt x="935" y="10675"/>
                    <a:pt x="1002" y="10408"/>
                  </a:cubicBezTo>
                  <a:cubicBezTo>
                    <a:pt x="1035" y="10174"/>
                    <a:pt x="1102" y="9907"/>
                    <a:pt x="1168" y="9674"/>
                  </a:cubicBezTo>
                  <a:cubicBezTo>
                    <a:pt x="1235" y="9407"/>
                    <a:pt x="1168" y="9140"/>
                    <a:pt x="1235" y="8873"/>
                  </a:cubicBezTo>
                  <a:cubicBezTo>
                    <a:pt x="1302" y="8640"/>
                    <a:pt x="1535" y="8406"/>
                    <a:pt x="1602" y="8139"/>
                  </a:cubicBezTo>
                  <a:cubicBezTo>
                    <a:pt x="1669" y="7906"/>
                    <a:pt x="1669" y="7639"/>
                    <a:pt x="1736" y="7372"/>
                  </a:cubicBezTo>
                  <a:cubicBezTo>
                    <a:pt x="1802" y="7139"/>
                    <a:pt x="1836" y="6872"/>
                    <a:pt x="1902" y="6605"/>
                  </a:cubicBezTo>
                  <a:cubicBezTo>
                    <a:pt x="1936" y="6372"/>
                    <a:pt x="1936" y="6105"/>
                    <a:pt x="1969" y="5838"/>
                  </a:cubicBezTo>
                  <a:cubicBezTo>
                    <a:pt x="1969" y="5571"/>
                    <a:pt x="1936" y="5337"/>
                    <a:pt x="1936" y="5071"/>
                  </a:cubicBezTo>
                  <a:cubicBezTo>
                    <a:pt x="1936" y="4804"/>
                    <a:pt x="1969" y="4537"/>
                    <a:pt x="2002" y="4303"/>
                  </a:cubicBezTo>
                  <a:cubicBezTo>
                    <a:pt x="2002" y="4037"/>
                    <a:pt x="1969" y="3770"/>
                    <a:pt x="2002" y="3503"/>
                  </a:cubicBezTo>
                  <a:cubicBezTo>
                    <a:pt x="2036" y="3236"/>
                    <a:pt x="2102" y="2936"/>
                    <a:pt x="2102" y="2636"/>
                  </a:cubicBezTo>
                  <a:cubicBezTo>
                    <a:pt x="2136" y="2369"/>
                    <a:pt x="2136" y="2068"/>
                    <a:pt x="2069" y="1768"/>
                  </a:cubicBezTo>
                  <a:cubicBezTo>
                    <a:pt x="2002" y="1468"/>
                    <a:pt x="1869" y="1201"/>
                    <a:pt x="1769" y="901"/>
                  </a:cubicBezTo>
                  <a:cubicBezTo>
                    <a:pt x="1702" y="601"/>
                    <a:pt x="1602" y="300"/>
                    <a:pt x="156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flipH="1">
              <a:off x="422152" y="1205375"/>
              <a:ext cx="1724551" cy="674857"/>
            </a:xfrm>
            <a:custGeom>
              <a:rect b="b" l="l" r="r" t="t"/>
              <a:pathLst>
                <a:path extrusionOk="0" h="15939" w="40731">
                  <a:moveTo>
                    <a:pt x="17463" y="0"/>
                  </a:moveTo>
                  <a:cubicBezTo>
                    <a:pt x="16953" y="0"/>
                    <a:pt x="16446" y="145"/>
                    <a:pt x="16012" y="427"/>
                  </a:cubicBezTo>
                  <a:cubicBezTo>
                    <a:pt x="15512" y="761"/>
                    <a:pt x="15112" y="1395"/>
                    <a:pt x="15212" y="1995"/>
                  </a:cubicBezTo>
                  <a:cubicBezTo>
                    <a:pt x="15279" y="2262"/>
                    <a:pt x="15445" y="2529"/>
                    <a:pt x="15412" y="2829"/>
                  </a:cubicBezTo>
                  <a:cubicBezTo>
                    <a:pt x="15412" y="3196"/>
                    <a:pt x="15078" y="3496"/>
                    <a:pt x="14745" y="3629"/>
                  </a:cubicBezTo>
                  <a:cubicBezTo>
                    <a:pt x="14272" y="3862"/>
                    <a:pt x="13786" y="3954"/>
                    <a:pt x="13292" y="3954"/>
                  </a:cubicBezTo>
                  <a:cubicBezTo>
                    <a:pt x="11725" y="3954"/>
                    <a:pt x="10071" y="3033"/>
                    <a:pt x="8474" y="2729"/>
                  </a:cubicBezTo>
                  <a:cubicBezTo>
                    <a:pt x="8100" y="2663"/>
                    <a:pt x="7722" y="2630"/>
                    <a:pt x="7345" y="2630"/>
                  </a:cubicBezTo>
                  <a:cubicBezTo>
                    <a:pt x="5632" y="2630"/>
                    <a:pt x="3927" y="3300"/>
                    <a:pt x="2670" y="4530"/>
                  </a:cubicBezTo>
                  <a:cubicBezTo>
                    <a:pt x="2767" y="4664"/>
                    <a:pt x="2901" y="4763"/>
                    <a:pt x="3048" y="4822"/>
                  </a:cubicBezTo>
                  <a:lnTo>
                    <a:pt x="3048" y="4822"/>
                  </a:lnTo>
                  <a:cubicBezTo>
                    <a:pt x="2196" y="5090"/>
                    <a:pt x="1476" y="5974"/>
                    <a:pt x="935" y="6798"/>
                  </a:cubicBezTo>
                  <a:cubicBezTo>
                    <a:pt x="468" y="7466"/>
                    <a:pt x="1" y="8199"/>
                    <a:pt x="34" y="9000"/>
                  </a:cubicBezTo>
                  <a:cubicBezTo>
                    <a:pt x="88" y="9677"/>
                    <a:pt x="648" y="10310"/>
                    <a:pt x="1232" y="10310"/>
                  </a:cubicBezTo>
                  <a:cubicBezTo>
                    <a:pt x="1367" y="10310"/>
                    <a:pt x="1504" y="10276"/>
                    <a:pt x="1635" y="10201"/>
                  </a:cubicBezTo>
                  <a:cubicBezTo>
                    <a:pt x="2052" y="9951"/>
                    <a:pt x="2446" y="9354"/>
                    <a:pt x="2835" y="9354"/>
                  </a:cubicBezTo>
                  <a:cubicBezTo>
                    <a:pt x="2914" y="9354"/>
                    <a:pt x="2992" y="9378"/>
                    <a:pt x="3070" y="9434"/>
                  </a:cubicBezTo>
                  <a:cubicBezTo>
                    <a:pt x="3237" y="9600"/>
                    <a:pt x="3270" y="9867"/>
                    <a:pt x="3370" y="10101"/>
                  </a:cubicBezTo>
                  <a:cubicBezTo>
                    <a:pt x="3592" y="10671"/>
                    <a:pt x="4205" y="10971"/>
                    <a:pt x="4780" y="10971"/>
                  </a:cubicBezTo>
                  <a:cubicBezTo>
                    <a:pt x="4811" y="10971"/>
                    <a:pt x="4841" y="10970"/>
                    <a:pt x="4871" y="10968"/>
                  </a:cubicBezTo>
                  <a:cubicBezTo>
                    <a:pt x="5472" y="10935"/>
                    <a:pt x="6039" y="10634"/>
                    <a:pt x="6606" y="10368"/>
                  </a:cubicBezTo>
                  <a:cubicBezTo>
                    <a:pt x="6761" y="10290"/>
                    <a:pt x="6916" y="10213"/>
                    <a:pt x="7071" y="10213"/>
                  </a:cubicBezTo>
                  <a:cubicBezTo>
                    <a:pt x="7116" y="10213"/>
                    <a:pt x="7161" y="10219"/>
                    <a:pt x="7206" y="10234"/>
                  </a:cubicBezTo>
                  <a:cubicBezTo>
                    <a:pt x="7573" y="10368"/>
                    <a:pt x="7640" y="10868"/>
                    <a:pt x="7640" y="11268"/>
                  </a:cubicBezTo>
                  <a:cubicBezTo>
                    <a:pt x="7673" y="12369"/>
                    <a:pt x="7940" y="13637"/>
                    <a:pt x="8874" y="14204"/>
                  </a:cubicBezTo>
                  <a:cubicBezTo>
                    <a:pt x="9228" y="14411"/>
                    <a:pt x="9608" y="14494"/>
                    <a:pt x="9999" y="14494"/>
                  </a:cubicBezTo>
                  <a:cubicBezTo>
                    <a:pt x="10677" y="14494"/>
                    <a:pt x="11387" y="14245"/>
                    <a:pt x="12043" y="13970"/>
                  </a:cubicBezTo>
                  <a:cubicBezTo>
                    <a:pt x="12710" y="13703"/>
                    <a:pt x="13477" y="13303"/>
                    <a:pt x="13511" y="12569"/>
                  </a:cubicBezTo>
                  <a:cubicBezTo>
                    <a:pt x="13577" y="11802"/>
                    <a:pt x="12743" y="11168"/>
                    <a:pt x="12877" y="10401"/>
                  </a:cubicBezTo>
                  <a:cubicBezTo>
                    <a:pt x="12972" y="9735"/>
                    <a:pt x="13700" y="9431"/>
                    <a:pt x="14344" y="9431"/>
                  </a:cubicBezTo>
                  <a:cubicBezTo>
                    <a:pt x="14378" y="9431"/>
                    <a:pt x="14411" y="9432"/>
                    <a:pt x="14445" y="9434"/>
                  </a:cubicBezTo>
                  <a:cubicBezTo>
                    <a:pt x="15946" y="9467"/>
                    <a:pt x="17347" y="10601"/>
                    <a:pt x="17780" y="12102"/>
                  </a:cubicBezTo>
                  <a:cubicBezTo>
                    <a:pt x="18014" y="12903"/>
                    <a:pt x="18014" y="13770"/>
                    <a:pt x="18381" y="14537"/>
                  </a:cubicBezTo>
                  <a:cubicBezTo>
                    <a:pt x="18848" y="15405"/>
                    <a:pt x="19848" y="15905"/>
                    <a:pt x="20782" y="15938"/>
                  </a:cubicBezTo>
                  <a:cubicBezTo>
                    <a:pt x="21750" y="15938"/>
                    <a:pt x="22684" y="15505"/>
                    <a:pt x="23451" y="14904"/>
                  </a:cubicBezTo>
                  <a:cubicBezTo>
                    <a:pt x="23833" y="14624"/>
                    <a:pt x="24157" y="14032"/>
                    <a:pt x="24036" y="13649"/>
                  </a:cubicBezTo>
                  <a:lnTo>
                    <a:pt x="24036" y="13649"/>
                  </a:lnTo>
                  <a:cubicBezTo>
                    <a:pt x="24577" y="14177"/>
                    <a:pt x="25310" y="14472"/>
                    <a:pt x="26046" y="14472"/>
                  </a:cubicBezTo>
                  <a:cubicBezTo>
                    <a:pt x="26329" y="14472"/>
                    <a:pt x="26613" y="14428"/>
                    <a:pt x="26887" y="14337"/>
                  </a:cubicBezTo>
                  <a:cubicBezTo>
                    <a:pt x="27954" y="14004"/>
                    <a:pt x="28822" y="12903"/>
                    <a:pt x="28888" y="11702"/>
                  </a:cubicBezTo>
                  <a:cubicBezTo>
                    <a:pt x="28922" y="11502"/>
                    <a:pt x="28922" y="11268"/>
                    <a:pt x="28988" y="11068"/>
                  </a:cubicBezTo>
                  <a:cubicBezTo>
                    <a:pt x="29116" y="10707"/>
                    <a:pt x="29472" y="10536"/>
                    <a:pt x="29852" y="10536"/>
                  </a:cubicBezTo>
                  <a:cubicBezTo>
                    <a:pt x="30070" y="10536"/>
                    <a:pt x="30295" y="10592"/>
                    <a:pt x="30489" y="10701"/>
                  </a:cubicBezTo>
                  <a:cubicBezTo>
                    <a:pt x="30990" y="10968"/>
                    <a:pt x="31323" y="11535"/>
                    <a:pt x="31657" y="12002"/>
                  </a:cubicBezTo>
                  <a:cubicBezTo>
                    <a:pt x="32457" y="13136"/>
                    <a:pt x="33525" y="14137"/>
                    <a:pt x="34859" y="14404"/>
                  </a:cubicBezTo>
                  <a:cubicBezTo>
                    <a:pt x="35081" y="14455"/>
                    <a:pt x="35309" y="14480"/>
                    <a:pt x="35539" y="14480"/>
                  </a:cubicBezTo>
                  <a:cubicBezTo>
                    <a:pt x="36654" y="14480"/>
                    <a:pt x="37786" y="13888"/>
                    <a:pt x="38228" y="12836"/>
                  </a:cubicBezTo>
                  <a:cubicBezTo>
                    <a:pt x="39663" y="12703"/>
                    <a:pt x="40730" y="10968"/>
                    <a:pt x="40230" y="9567"/>
                  </a:cubicBezTo>
                  <a:cubicBezTo>
                    <a:pt x="39892" y="8620"/>
                    <a:pt x="38914" y="8055"/>
                    <a:pt x="37966" y="8055"/>
                  </a:cubicBezTo>
                  <a:cubicBezTo>
                    <a:pt x="37783" y="8055"/>
                    <a:pt x="37602" y="8076"/>
                    <a:pt x="37426" y="8119"/>
                  </a:cubicBezTo>
                  <a:lnTo>
                    <a:pt x="37426" y="8119"/>
                  </a:lnTo>
                  <a:cubicBezTo>
                    <a:pt x="37558" y="7951"/>
                    <a:pt x="37653" y="7742"/>
                    <a:pt x="37695" y="7532"/>
                  </a:cubicBezTo>
                  <a:cubicBezTo>
                    <a:pt x="37761" y="7032"/>
                    <a:pt x="37628" y="6532"/>
                    <a:pt x="37461" y="6031"/>
                  </a:cubicBezTo>
                  <a:cubicBezTo>
                    <a:pt x="37228" y="5364"/>
                    <a:pt x="36994" y="4630"/>
                    <a:pt x="36427" y="4163"/>
                  </a:cubicBezTo>
                  <a:cubicBezTo>
                    <a:pt x="36045" y="3845"/>
                    <a:pt x="35579" y="3716"/>
                    <a:pt x="35091" y="3716"/>
                  </a:cubicBezTo>
                  <a:cubicBezTo>
                    <a:pt x="34557" y="3716"/>
                    <a:pt x="33997" y="3870"/>
                    <a:pt x="33492" y="4096"/>
                  </a:cubicBezTo>
                  <a:cubicBezTo>
                    <a:pt x="32524" y="4497"/>
                    <a:pt x="31657" y="5131"/>
                    <a:pt x="30656" y="5297"/>
                  </a:cubicBezTo>
                  <a:cubicBezTo>
                    <a:pt x="30438" y="5344"/>
                    <a:pt x="30247" y="5364"/>
                    <a:pt x="30078" y="5364"/>
                  </a:cubicBezTo>
                  <a:cubicBezTo>
                    <a:pt x="28901" y="5364"/>
                    <a:pt x="28732" y="4388"/>
                    <a:pt x="27187" y="4330"/>
                  </a:cubicBezTo>
                  <a:cubicBezTo>
                    <a:pt x="27085" y="4296"/>
                    <a:pt x="26992" y="4281"/>
                    <a:pt x="26906" y="4281"/>
                  </a:cubicBezTo>
                  <a:cubicBezTo>
                    <a:pt x="26239" y="4281"/>
                    <a:pt x="26013" y="5201"/>
                    <a:pt x="25186" y="5231"/>
                  </a:cubicBezTo>
                  <a:cubicBezTo>
                    <a:pt x="25146" y="5232"/>
                    <a:pt x="25105" y="5233"/>
                    <a:pt x="25065" y="5233"/>
                  </a:cubicBezTo>
                  <a:cubicBezTo>
                    <a:pt x="24129" y="5233"/>
                    <a:pt x="23105" y="4858"/>
                    <a:pt x="22817" y="3963"/>
                  </a:cubicBezTo>
                  <a:cubicBezTo>
                    <a:pt x="22617" y="3329"/>
                    <a:pt x="22817" y="2529"/>
                    <a:pt x="22350" y="2062"/>
                  </a:cubicBezTo>
                  <a:cubicBezTo>
                    <a:pt x="21983" y="1695"/>
                    <a:pt x="21383" y="1795"/>
                    <a:pt x="20849" y="1695"/>
                  </a:cubicBezTo>
                  <a:cubicBezTo>
                    <a:pt x="19982" y="1495"/>
                    <a:pt x="19381" y="694"/>
                    <a:pt x="18614" y="260"/>
                  </a:cubicBezTo>
                  <a:cubicBezTo>
                    <a:pt x="18251" y="86"/>
                    <a:pt x="17857" y="0"/>
                    <a:pt x="17463"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flipH="1">
              <a:off x="595872" y="1279089"/>
              <a:ext cx="1378506" cy="385040"/>
            </a:xfrm>
            <a:custGeom>
              <a:rect b="b" l="l" r="r" t="t"/>
              <a:pathLst>
                <a:path extrusionOk="0" h="9094" w="32558">
                  <a:moveTo>
                    <a:pt x="13951" y="1"/>
                  </a:moveTo>
                  <a:cubicBezTo>
                    <a:pt x="13542" y="1"/>
                    <a:pt x="13133" y="85"/>
                    <a:pt x="12776" y="254"/>
                  </a:cubicBezTo>
                  <a:cubicBezTo>
                    <a:pt x="12376" y="454"/>
                    <a:pt x="12076" y="788"/>
                    <a:pt x="12176" y="1155"/>
                  </a:cubicBezTo>
                  <a:cubicBezTo>
                    <a:pt x="12209" y="1321"/>
                    <a:pt x="12343" y="1455"/>
                    <a:pt x="12309" y="1622"/>
                  </a:cubicBezTo>
                  <a:cubicBezTo>
                    <a:pt x="12309" y="1822"/>
                    <a:pt x="12042" y="1989"/>
                    <a:pt x="11776" y="2089"/>
                  </a:cubicBezTo>
                  <a:cubicBezTo>
                    <a:pt x="11391" y="2228"/>
                    <a:pt x="10994" y="2283"/>
                    <a:pt x="10589" y="2283"/>
                  </a:cubicBezTo>
                  <a:cubicBezTo>
                    <a:pt x="9344" y="2283"/>
                    <a:pt x="8022" y="1764"/>
                    <a:pt x="6739" y="1588"/>
                  </a:cubicBezTo>
                  <a:cubicBezTo>
                    <a:pt x="6416" y="1542"/>
                    <a:pt x="6087" y="1519"/>
                    <a:pt x="5759" y="1519"/>
                  </a:cubicBezTo>
                  <a:cubicBezTo>
                    <a:pt x="4427" y="1519"/>
                    <a:pt x="3099" y="1893"/>
                    <a:pt x="2135" y="2589"/>
                  </a:cubicBezTo>
                  <a:cubicBezTo>
                    <a:pt x="2213" y="2666"/>
                    <a:pt x="2325" y="2724"/>
                    <a:pt x="2450" y="2757"/>
                  </a:cubicBezTo>
                  <a:lnTo>
                    <a:pt x="2450" y="2757"/>
                  </a:lnTo>
                  <a:cubicBezTo>
                    <a:pt x="1745" y="2909"/>
                    <a:pt x="1178" y="3420"/>
                    <a:pt x="734" y="3890"/>
                  </a:cubicBezTo>
                  <a:cubicBezTo>
                    <a:pt x="367" y="4257"/>
                    <a:pt x="1" y="4690"/>
                    <a:pt x="34" y="5157"/>
                  </a:cubicBezTo>
                  <a:cubicBezTo>
                    <a:pt x="61" y="5535"/>
                    <a:pt x="501" y="5890"/>
                    <a:pt x="968" y="5890"/>
                  </a:cubicBezTo>
                  <a:cubicBezTo>
                    <a:pt x="1079" y="5890"/>
                    <a:pt x="1192" y="5870"/>
                    <a:pt x="1301" y="5825"/>
                  </a:cubicBezTo>
                  <a:cubicBezTo>
                    <a:pt x="1633" y="5686"/>
                    <a:pt x="1942" y="5342"/>
                    <a:pt x="2247" y="5342"/>
                  </a:cubicBezTo>
                  <a:cubicBezTo>
                    <a:pt x="2310" y="5342"/>
                    <a:pt x="2373" y="5357"/>
                    <a:pt x="2436" y="5391"/>
                  </a:cubicBezTo>
                  <a:cubicBezTo>
                    <a:pt x="2569" y="5491"/>
                    <a:pt x="2602" y="5624"/>
                    <a:pt x="2669" y="5758"/>
                  </a:cubicBezTo>
                  <a:cubicBezTo>
                    <a:pt x="2869" y="6091"/>
                    <a:pt x="3403" y="6258"/>
                    <a:pt x="3870" y="6258"/>
                  </a:cubicBezTo>
                  <a:cubicBezTo>
                    <a:pt x="4370" y="6225"/>
                    <a:pt x="4837" y="6091"/>
                    <a:pt x="5271" y="5925"/>
                  </a:cubicBezTo>
                  <a:cubicBezTo>
                    <a:pt x="5393" y="5876"/>
                    <a:pt x="5515" y="5845"/>
                    <a:pt x="5637" y="5845"/>
                  </a:cubicBezTo>
                  <a:cubicBezTo>
                    <a:pt x="5682" y="5845"/>
                    <a:pt x="5727" y="5849"/>
                    <a:pt x="5771" y="5858"/>
                  </a:cubicBezTo>
                  <a:cubicBezTo>
                    <a:pt x="6038" y="5925"/>
                    <a:pt x="6105" y="6192"/>
                    <a:pt x="6105" y="6425"/>
                  </a:cubicBezTo>
                  <a:cubicBezTo>
                    <a:pt x="6105" y="7059"/>
                    <a:pt x="6338" y="7793"/>
                    <a:pt x="7072" y="8093"/>
                  </a:cubicBezTo>
                  <a:cubicBezTo>
                    <a:pt x="7364" y="8220"/>
                    <a:pt x="7685" y="8269"/>
                    <a:pt x="8016" y="8269"/>
                  </a:cubicBezTo>
                  <a:cubicBezTo>
                    <a:pt x="8556" y="8269"/>
                    <a:pt x="9124" y="8138"/>
                    <a:pt x="9641" y="7993"/>
                  </a:cubicBezTo>
                  <a:cubicBezTo>
                    <a:pt x="10141" y="7826"/>
                    <a:pt x="10775" y="7593"/>
                    <a:pt x="10808" y="7192"/>
                  </a:cubicBezTo>
                  <a:cubicBezTo>
                    <a:pt x="10842" y="6759"/>
                    <a:pt x="10174" y="6392"/>
                    <a:pt x="10275" y="5958"/>
                  </a:cubicBezTo>
                  <a:cubicBezTo>
                    <a:pt x="10367" y="5586"/>
                    <a:pt x="10920" y="5387"/>
                    <a:pt x="11426" y="5387"/>
                  </a:cubicBezTo>
                  <a:cubicBezTo>
                    <a:pt x="11465" y="5387"/>
                    <a:pt x="11504" y="5389"/>
                    <a:pt x="11542" y="5391"/>
                  </a:cubicBezTo>
                  <a:cubicBezTo>
                    <a:pt x="12743" y="5424"/>
                    <a:pt x="13877" y="6058"/>
                    <a:pt x="14211" y="6892"/>
                  </a:cubicBezTo>
                  <a:cubicBezTo>
                    <a:pt x="14411" y="7359"/>
                    <a:pt x="14377" y="7859"/>
                    <a:pt x="14711" y="8293"/>
                  </a:cubicBezTo>
                  <a:cubicBezTo>
                    <a:pt x="15078" y="8793"/>
                    <a:pt x="15845" y="9094"/>
                    <a:pt x="16612" y="9094"/>
                  </a:cubicBezTo>
                  <a:cubicBezTo>
                    <a:pt x="17380" y="9094"/>
                    <a:pt x="18147" y="8860"/>
                    <a:pt x="18747" y="8527"/>
                  </a:cubicBezTo>
                  <a:cubicBezTo>
                    <a:pt x="19052" y="8349"/>
                    <a:pt x="19318" y="8016"/>
                    <a:pt x="19222" y="7794"/>
                  </a:cubicBezTo>
                  <a:lnTo>
                    <a:pt x="19222" y="7794"/>
                  </a:lnTo>
                  <a:cubicBezTo>
                    <a:pt x="19652" y="8095"/>
                    <a:pt x="20249" y="8264"/>
                    <a:pt x="20839" y="8264"/>
                  </a:cubicBezTo>
                  <a:cubicBezTo>
                    <a:pt x="21057" y="8264"/>
                    <a:pt x="21275" y="8241"/>
                    <a:pt x="21483" y="8193"/>
                  </a:cubicBezTo>
                  <a:cubicBezTo>
                    <a:pt x="22350" y="7993"/>
                    <a:pt x="23050" y="7359"/>
                    <a:pt x="23117" y="6692"/>
                  </a:cubicBezTo>
                  <a:cubicBezTo>
                    <a:pt x="23117" y="6558"/>
                    <a:pt x="23117" y="6458"/>
                    <a:pt x="23184" y="6325"/>
                  </a:cubicBezTo>
                  <a:cubicBezTo>
                    <a:pt x="23291" y="6132"/>
                    <a:pt x="23591" y="6035"/>
                    <a:pt x="23898" y="6035"/>
                  </a:cubicBezTo>
                  <a:cubicBezTo>
                    <a:pt x="24069" y="6035"/>
                    <a:pt x="24242" y="6065"/>
                    <a:pt x="24385" y="6125"/>
                  </a:cubicBezTo>
                  <a:cubicBezTo>
                    <a:pt x="24785" y="6258"/>
                    <a:pt x="25052" y="6592"/>
                    <a:pt x="25319" y="6859"/>
                  </a:cubicBezTo>
                  <a:cubicBezTo>
                    <a:pt x="25952" y="7492"/>
                    <a:pt x="26820" y="8060"/>
                    <a:pt x="27887" y="8226"/>
                  </a:cubicBezTo>
                  <a:cubicBezTo>
                    <a:pt x="28062" y="8255"/>
                    <a:pt x="28244" y="8269"/>
                    <a:pt x="28425" y="8269"/>
                  </a:cubicBezTo>
                  <a:cubicBezTo>
                    <a:pt x="29317" y="8269"/>
                    <a:pt x="30229" y="7935"/>
                    <a:pt x="30589" y="7326"/>
                  </a:cubicBezTo>
                  <a:cubicBezTo>
                    <a:pt x="31723" y="7259"/>
                    <a:pt x="32557" y="6258"/>
                    <a:pt x="32157" y="5491"/>
                  </a:cubicBezTo>
                  <a:cubicBezTo>
                    <a:pt x="31908" y="4949"/>
                    <a:pt x="31125" y="4621"/>
                    <a:pt x="30365" y="4621"/>
                  </a:cubicBezTo>
                  <a:cubicBezTo>
                    <a:pt x="30207" y="4621"/>
                    <a:pt x="30049" y="4635"/>
                    <a:pt x="29898" y="4665"/>
                  </a:cubicBezTo>
                  <a:lnTo>
                    <a:pt x="29898" y="4665"/>
                  </a:lnTo>
                  <a:cubicBezTo>
                    <a:pt x="30011" y="4566"/>
                    <a:pt x="30093" y="4441"/>
                    <a:pt x="30122" y="4324"/>
                  </a:cubicBezTo>
                  <a:cubicBezTo>
                    <a:pt x="30189" y="4023"/>
                    <a:pt x="30089" y="3756"/>
                    <a:pt x="29955" y="3456"/>
                  </a:cubicBezTo>
                  <a:cubicBezTo>
                    <a:pt x="29788" y="3089"/>
                    <a:pt x="29588" y="2656"/>
                    <a:pt x="29155" y="2389"/>
                  </a:cubicBezTo>
                  <a:cubicBezTo>
                    <a:pt x="28839" y="2215"/>
                    <a:pt x="28464" y="2146"/>
                    <a:pt x="28076" y="2146"/>
                  </a:cubicBezTo>
                  <a:cubicBezTo>
                    <a:pt x="27642" y="2146"/>
                    <a:pt x="27191" y="2232"/>
                    <a:pt x="26786" y="2355"/>
                  </a:cubicBezTo>
                  <a:cubicBezTo>
                    <a:pt x="26019" y="2589"/>
                    <a:pt x="25319" y="2956"/>
                    <a:pt x="24485" y="3056"/>
                  </a:cubicBezTo>
                  <a:cubicBezTo>
                    <a:pt x="24321" y="3080"/>
                    <a:pt x="24177" y="3090"/>
                    <a:pt x="24049" y="3090"/>
                  </a:cubicBezTo>
                  <a:cubicBezTo>
                    <a:pt x="23104" y="3090"/>
                    <a:pt x="22983" y="2518"/>
                    <a:pt x="21749" y="2489"/>
                  </a:cubicBezTo>
                  <a:cubicBezTo>
                    <a:pt x="21668" y="2470"/>
                    <a:pt x="21594" y="2462"/>
                    <a:pt x="21525" y="2462"/>
                  </a:cubicBezTo>
                  <a:cubicBezTo>
                    <a:pt x="20978" y="2462"/>
                    <a:pt x="20797" y="2989"/>
                    <a:pt x="20115" y="2989"/>
                  </a:cubicBezTo>
                  <a:cubicBezTo>
                    <a:pt x="20061" y="2992"/>
                    <a:pt x="20006" y="2993"/>
                    <a:pt x="19952" y="2993"/>
                  </a:cubicBezTo>
                  <a:cubicBezTo>
                    <a:pt x="19229" y="2993"/>
                    <a:pt x="18464" y="2785"/>
                    <a:pt x="18247" y="2289"/>
                  </a:cubicBezTo>
                  <a:cubicBezTo>
                    <a:pt x="18080" y="1922"/>
                    <a:pt x="18247" y="1455"/>
                    <a:pt x="17880" y="1188"/>
                  </a:cubicBezTo>
                  <a:cubicBezTo>
                    <a:pt x="17546" y="988"/>
                    <a:pt x="17079" y="1055"/>
                    <a:pt x="16679" y="988"/>
                  </a:cubicBezTo>
                  <a:cubicBezTo>
                    <a:pt x="15979" y="854"/>
                    <a:pt x="15512" y="387"/>
                    <a:pt x="14878" y="154"/>
                  </a:cubicBezTo>
                  <a:cubicBezTo>
                    <a:pt x="14586" y="52"/>
                    <a:pt x="14269" y="1"/>
                    <a:pt x="13951"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flipH="1">
              <a:off x="190549" y="1528173"/>
              <a:ext cx="1395103" cy="668464"/>
            </a:xfrm>
            <a:custGeom>
              <a:rect b="b" l="l" r="r" t="t"/>
              <a:pathLst>
                <a:path extrusionOk="0" h="15788" w="32950">
                  <a:moveTo>
                    <a:pt x="10733" y="1"/>
                  </a:moveTo>
                  <a:cubicBezTo>
                    <a:pt x="9465" y="1"/>
                    <a:pt x="8215" y="899"/>
                    <a:pt x="7898" y="2610"/>
                  </a:cubicBezTo>
                  <a:lnTo>
                    <a:pt x="7936" y="2596"/>
                  </a:lnTo>
                  <a:lnTo>
                    <a:pt x="7936" y="2596"/>
                  </a:lnTo>
                  <a:cubicBezTo>
                    <a:pt x="7935" y="2601"/>
                    <a:pt x="7933" y="2605"/>
                    <a:pt x="7932" y="2610"/>
                  </a:cubicBezTo>
                  <a:cubicBezTo>
                    <a:pt x="7598" y="3578"/>
                    <a:pt x="7798" y="4645"/>
                    <a:pt x="7598" y="5646"/>
                  </a:cubicBezTo>
                  <a:cubicBezTo>
                    <a:pt x="6561" y="5153"/>
                    <a:pt x="5423" y="4781"/>
                    <a:pt x="4293" y="4781"/>
                  </a:cubicBezTo>
                  <a:cubicBezTo>
                    <a:pt x="3970" y="4781"/>
                    <a:pt x="3648" y="4812"/>
                    <a:pt x="3328" y="4878"/>
                  </a:cubicBezTo>
                  <a:cubicBezTo>
                    <a:pt x="1861" y="5179"/>
                    <a:pt x="493" y="6313"/>
                    <a:pt x="260" y="7847"/>
                  </a:cubicBezTo>
                  <a:cubicBezTo>
                    <a:pt x="0" y="9307"/>
                    <a:pt x="1128" y="10987"/>
                    <a:pt x="2540" y="10987"/>
                  </a:cubicBezTo>
                  <a:cubicBezTo>
                    <a:pt x="2580" y="10987"/>
                    <a:pt x="2621" y="10986"/>
                    <a:pt x="2661" y="10983"/>
                  </a:cubicBezTo>
                  <a:cubicBezTo>
                    <a:pt x="3529" y="10949"/>
                    <a:pt x="4329" y="10349"/>
                    <a:pt x="5196" y="10282"/>
                  </a:cubicBezTo>
                  <a:cubicBezTo>
                    <a:pt x="6231" y="12717"/>
                    <a:pt x="8666" y="14419"/>
                    <a:pt x="11201" y="14519"/>
                  </a:cubicBezTo>
                  <a:cubicBezTo>
                    <a:pt x="11835" y="14552"/>
                    <a:pt x="12502" y="14485"/>
                    <a:pt x="13135" y="14686"/>
                  </a:cubicBezTo>
                  <a:cubicBezTo>
                    <a:pt x="14063" y="14955"/>
                    <a:pt x="14910" y="15788"/>
                    <a:pt x="15821" y="15788"/>
                  </a:cubicBezTo>
                  <a:cubicBezTo>
                    <a:pt x="15926" y="15788"/>
                    <a:pt x="16031" y="15777"/>
                    <a:pt x="16138" y="15753"/>
                  </a:cubicBezTo>
                  <a:cubicBezTo>
                    <a:pt x="17605" y="15419"/>
                    <a:pt x="17739" y="13218"/>
                    <a:pt x="18840" y="12150"/>
                  </a:cubicBezTo>
                  <a:cubicBezTo>
                    <a:pt x="19260" y="11749"/>
                    <a:pt x="19829" y="11537"/>
                    <a:pt x="20396" y="11537"/>
                  </a:cubicBezTo>
                  <a:cubicBezTo>
                    <a:pt x="20865" y="11537"/>
                    <a:pt x="21331" y="11682"/>
                    <a:pt x="21708" y="11984"/>
                  </a:cubicBezTo>
                  <a:cubicBezTo>
                    <a:pt x="22976" y="12951"/>
                    <a:pt x="23276" y="15286"/>
                    <a:pt x="24844" y="15486"/>
                  </a:cubicBezTo>
                  <a:cubicBezTo>
                    <a:pt x="24903" y="15493"/>
                    <a:pt x="24961" y="15497"/>
                    <a:pt x="25019" y="15497"/>
                  </a:cubicBezTo>
                  <a:cubicBezTo>
                    <a:pt x="25750" y="15497"/>
                    <a:pt x="26403" y="14929"/>
                    <a:pt x="26712" y="14219"/>
                  </a:cubicBezTo>
                  <a:cubicBezTo>
                    <a:pt x="27012" y="13451"/>
                    <a:pt x="26945" y="12551"/>
                    <a:pt x="26712" y="11783"/>
                  </a:cubicBezTo>
                  <a:lnTo>
                    <a:pt x="26712" y="11783"/>
                  </a:lnTo>
                  <a:cubicBezTo>
                    <a:pt x="27238" y="11912"/>
                    <a:pt x="27779" y="11976"/>
                    <a:pt x="28321" y="11976"/>
                  </a:cubicBezTo>
                  <a:cubicBezTo>
                    <a:pt x="29189" y="11976"/>
                    <a:pt x="30060" y="11812"/>
                    <a:pt x="30881" y="11483"/>
                  </a:cubicBezTo>
                  <a:cubicBezTo>
                    <a:pt x="31100" y="11384"/>
                    <a:pt x="31342" y="11190"/>
                    <a:pt x="31446" y="10979"/>
                  </a:cubicBezTo>
                  <a:lnTo>
                    <a:pt x="31446" y="10979"/>
                  </a:lnTo>
                  <a:cubicBezTo>
                    <a:pt x="31512" y="11045"/>
                    <a:pt x="31600" y="11090"/>
                    <a:pt x="31688" y="11090"/>
                  </a:cubicBezTo>
                  <a:cubicBezTo>
                    <a:pt x="31708" y="11090"/>
                    <a:pt x="31729" y="11088"/>
                    <a:pt x="31749" y="11083"/>
                  </a:cubicBezTo>
                  <a:cubicBezTo>
                    <a:pt x="32049" y="11050"/>
                    <a:pt x="32182" y="10749"/>
                    <a:pt x="32282" y="10449"/>
                  </a:cubicBezTo>
                  <a:cubicBezTo>
                    <a:pt x="32950" y="8481"/>
                    <a:pt x="32049" y="6013"/>
                    <a:pt x="30214" y="5279"/>
                  </a:cubicBezTo>
                  <a:cubicBezTo>
                    <a:pt x="29881" y="5148"/>
                    <a:pt x="29532" y="5087"/>
                    <a:pt x="29181" y="5087"/>
                  </a:cubicBezTo>
                  <a:cubicBezTo>
                    <a:pt x="27564" y="5087"/>
                    <a:pt x="25933" y="6381"/>
                    <a:pt x="25878" y="8081"/>
                  </a:cubicBezTo>
                  <a:cubicBezTo>
                    <a:pt x="23676" y="7180"/>
                    <a:pt x="21208" y="6013"/>
                    <a:pt x="20441" y="3678"/>
                  </a:cubicBezTo>
                  <a:cubicBezTo>
                    <a:pt x="20241" y="3077"/>
                    <a:pt x="20140" y="2377"/>
                    <a:pt x="19607" y="2043"/>
                  </a:cubicBezTo>
                  <a:cubicBezTo>
                    <a:pt x="19307" y="1843"/>
                    <a:pt x="18973" y="1843"/>
                    <a:pt x="18606" y="1843"/>
                  </a:cubicBezTo>
                  <a:cubicBezTo>
                    <a:pt x="17472" y="1876"/>
                    <a:pt x="16371" y="2143"/>
                    <a:pt x="15304" y="2610"/>
                  </a:cubicBezTo>
                  <a:cubicBezTo>
                    <a:pt x="15136" y="2706"/>
                    <a:pt x="14952" y="2784"/>
                    <a:pt x="14763" y="2784"/>
                  </a:cubicBezTo>
                  <a:cubicBezTo>
                    <a:pt x="14688" y="2784"/>
                    <a:pt x="14612" y="2772"/>
                    <a:pt x="14536" y="2744"/>
                  </a:cubicBezTo>
                  <a:cubicBezTo>
                    <a:pt x="14336" y="2677"/>
                    <a:pt x="14236" y="2443"/>
                    <a:pt x="14103" y="2243"/>
                  </a:cubicBezTo>
                  <a:cubicBezTo>
                    <a:pt x="13402" y="1076"/>
                    <a:pt x="12235" y="108"/>
                    <a:pt x="10934" y="8"/>
                  </a:cubicBezTo>
                  <a:cubicBezTo>
                    <a:pt x="10867" y="3"/>
                    <a:pt x="10800" y="1"/>
                    <a:pt x="1073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flipH="1">
              <a:off x="330355" y="1603115"/>
              <a:ext cx="1116929" cy="379663"/>
            </a:xfrm>
            <a:custGeom>
              <a:rect b="b" l="l" r="r" t="t"/>
              <a:pathLst>
                <a:path extrusionOk="0" h="8967" w="26380">
                  <a:moveTo>
                    <a:pt x="8550" y="0"/>
                  </a:moveTo>
                  <a:cubicBezTo>
                    <a:pt x="7596" y="0"/>
                    <a:pt x="6631" y="477"/>
                    <a:pt x="6351" y="1404"/>
                  </a:cubicBezTo>
                  <a:lnTo>
                    <a:pt x="6351" y="1404"/>
                  </a:lnTo>
                  <a:cubicBezTo>
                    <a:pt x="6344" y="1416"/>
                    <a:pt x="6338" y="1428"/>
                    <a:pt x="6332" y="1441"/>
                  </a:cubicBezTo>
                  <a:cubicBezTo>
                    <a:pt x="6065" y="2008"/>
                    <a:pt x="6232" y="2608"/>
                    <a:pt x="6065" y="3175"/>
                  </a:cubicBezTo>
                  <a:cubicBezTo>
                    <a:pt x="5238" y="2891"/>
                    <a:pt x="4331" y="2687"/>
                    <a:pt x="3437" y="2687"/>
                  </a:cubicBezTo>
                  <a:cubicBezTo>
                    <a:pt x="3177" y="2687"/>
                    <a:pt x="2918" y="2704"/>
                    <a:pt x="2662" y="2742"/>
                  </a:cubicBezTo>
                  <a:cubicBezTo>
                    <a:pt x="1495" y="2908"/>
                    <a:pt x="394" y="3575"/>
                    <a:pt x="194" y="4443"/>
                  </a:cubicBezTo>
                  <a:cubicBezTo>
                    <a:pt x="0" y="5282"/>
                    <a:pt x="899" y="6214"/>
                    <a:pt x="2014" y="6214"/>
                  </a:cubicBezTo>
                  <a:cubicBezTo>
                    <a:pt x="2052" y="6214"/>
                    <a:pt x="2090" y="6213"/>
                    <a:pt x="2129" y="6211"/>
                  </a:cubicBezTo>
                  <a:cubicBezTo>
                    <a:pt x="2829" y="6211"/>
                    <a:pt x="3463" y="5844"/>
                    <a:pt x="4163" y="5844"/>
                  </a:cubicBezTo>
                  <a:cubicBezTo>
                    <a:pt x="4997" y="7211"/>
                    <a:pt x="6932" y="8179"/>
                    <a:pt x="8967" y="8245"/>
                  </a:cubicBezTo>
                  <a:cubicBezTo>
                    <a:pt x="9167" y="8245"/>
                    <a:pt x="9372" y="8240"/>
                    <a:pt x="9579" y="8240"/>
                  </a:cubicBezTo>
                  <a:cubicBezTo>
                    <a:pt x="9889" y="8240"/>
                    <a:pt x="10201" y="8252"/>
                    <a:pt x="10501" y="8312"/>
                  </a:cubicBezTo>
                  <a:cubicBezTo>
                    <a:pt x="11249" y="8492"/>
                    <a:pt x="11916" y="8966"/>
                    <a:pt x="12671" y="8966"/>
                  </a:cubicBezTo>
                  <a:cubicBezTo>
                    <a:pt x="12758" y="8966"/>
                    <a:pt x="12847" y="8960"/>
                    <a:pt x="12936" y="8946"/>
                  </a:cubicBezTo>
                  <a:cubicBezTo>
                    <a:pt x="14104" y="8746"/>
                    <a:pt x="14204" y="7512"/>
                    <a:pt x="15071" y="6878"/>
                  </a:cubicBezTo>
                  <a:cubicBezTo>
                    <a:pt x="15396" y="6661"/>
                    <a:pt x="15848" y="6542"/>
                    <a:pt x="16301" y="6542"/>
                  </a:cubicBezTo>
                  <a:cubicBezTo>
                    <a:pt x="16684" y="6542"/>
                    <a:pt x="17067" y="6628"/>
                    <a:pt x="17373" y="6811"/>
                  </a:cubicBezTo>
                  <a:cubicBezTo>
                    <a:pt x="18374" y="7345"/>
                    <a:pt x="18640" y="8679"/>
                    <a:pt x="19875" y="8779"/>
                  </a:cubicBezTo>
                  <a:cubicBezTo>
                    <a:pt x="19929" y="8785"/>
                    <a:pt x="19984" y="8788"/>
                    <a:pt x="20037" y="8788"/>
                  </a:cubicBezTo>
                  <a:cubicBezTo>
                    <a:pt x="20609" y="8788"/>
                    <a:pt x="21129" y="8475"/>
                    <a:pt x="21342" y="8079"/>
                  </a:cubicBezTo>
                  <a:cubicBezTo>
                    <a:pt x="21609" y="7645"/>
                    <a:pt x="21542" y="7111"/>
                    <a:pt x="21376" y="6678"/>
                  </a:cubicBezTo>
                  <a:lnTo>
                    <a:pt x="21376" y="6678"/>
                  </a:lnTo>
                  <a:cubicBezTo>
                    <a:pt x="21799" y="6755"/>
                    <a:pt x="22231" y="6792"/>
                    <a:pt x="22665" y="6792"/>
                  </a:cubicBezTo>
                  <a:cubicBezTo>
                    <a:pt x="23359" y="6792"/>
                    <a:pt x="24054" y="6696"/>
                    <a:pt x="24711" y="6511"/>
                  </a:cubicBezTo>
                  <a:cubicBezTo>
                    <a:pt x="24883" y="6454"/>
                    <a:pt x="25064" y="6354"/>
                    <a:pt x="25152" y="6241"/>
                  </a:cubicBezTo>
                  <a:lnTo>
                    <a:pt x="25152" y="6241"/>
                  </a:lnTo>
                  <a:cubicBezTo>
                    <a:pt x="25208" y="6284"/>
                    <a:pt x="25285" y="6314"/>
                    <a:pt x="25366" y="6314"/>
                  </a:cubicBezTo>
                  <a:cubicBezTo>
                    <a:pt x="25381" y="6314"/>
                    <a:pt x="25397" y="6313"/>
                    <a:pt x="25412" y="6311"/>
                  </a:cubicBezTo>
                  <a:cubicBezTo>
                    <a:pt x="25645" y="6277"/>
                    <a:pt x="25745" y="6077"/>
                    <a:pt x="25846" y="5944"/>
                  </a:cubicBezTo>
                  <a:cubicBezTo>
                    <a:pt x="26379" y="4810"/>
                    <a:pt x="25645" y="3409"/>
                    <a:pt x="24178" y="2975"/>
                  </a:cubicBezTo>
                  <a:cubicBezTo>
                    <a:pt x="23909" y="2897"/>
                    <a:pt x="23628" y="2861"/>
                    <a:pt x="23346" y="2861"/>
                  </a:cubicBezTo>
                  <a:cubicBezTo>
                    <a:pt x="22055" y="2861"/>
                    <a:pt x="20763" y="3618"/>
                    <a:pt x="20709" y="4576"/>
                  </a:cubicBezTo>
                  <a:cubicBezTo>
                    <a:pt x="18941" y="4076"/>
                    <a:pt x="16973" y="3409"/>
                    <a:pt x="16372" y="2074"/>
                  </a:cubicBezTo>
                  <a:cubicBezTo>
                    <a:pt x="16205" y="1741"/>
                    <a:pt x="16105" y="1341"/>
                    <a:pt x="15705" y="1140"/>
                  </a:cubicBezTo>
                  <a:cubicBezTo>
                    <a:pt x="15471" y="1040"/>
                    <a:pt x="15171" y="1040"/>
                    <a:pt x="14904" y="1040"/>
                  </a:cubicBezTo>
                  <a:cubicBezTo>
                    <a:pt x="14004" y="1040"/>
                    <a:pt x="13103" y="1207"/>
                    <a:pt x="12269" y="1474"/>
                  </a:cubicBezTo>
                  <a:cubicBezTo>
                    <a:pt x="12128" y="1521"/>
                    <a:pt x="11969" y="1568"/>
                    <a:pt x="11818" y="1568"/>
                  </a:cubicBezTo>
                  <a:cubicBezTo>
                    <a:pt x="11756" y="1568"/>
                    <a:pt x="11694" y="1560"/>
                    <a:pt x="11635" y="1541"/>
                  </a:cubicBezTo>
                  <a:cubicBezTo>
                    <a:pt x="11469" y="1507"/>
                    <a:pt x="11369" y="1374"/>
                    <a:pt x="11302" y="1274"/>
                  </a:cubicBezTo>
                  <a:cubicBezTo>
                    <a:pt x="10735" y="573"/>
                    <a:pt x="9801" y="40"/>
                    <a:pt x="8733" y="6"/>
                  </a:cubicBezTo>
                  <a:cubicBezTo>
                    <a:pt x="8672" y="2"/>
                    <a:pt x="8611" y="0"/>
                    <a:pt x="8550"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flipH="1">
              <a:off x="1354312" y="2090995"/>
              <a:ext cx="1317748" cy="893162"/>
            </a:xfrm>
            <a:custGeom>
              <a:rect b="b" l="l" r="r" t="t"/>
              <a:pathLst>
                <a:path extrusionOk="0" h="21095" w="31123">
                  <a:moveTo>
                    <a:pt x="11362" y="0"/>
                  </a:moveTo>
                  <a:cubicBezTo>
                    <a:pt x="11200" y="0"/>
                    <a:pt x="11037" y="8"/>
                    <a:pt x="10875" y="25"/>
                  </a:cubicBezTo>
                  <a:cubicBezTo>
                    <a:pt x="9641" y="151"/>
                    <a:pt x="8427" y="865"/>
                    <a:pt x="7791" y="1939"/>
                  </a:cubicBezTo>
                  <a:lnTo>
                    <a:pt x="7791" y="1939"/>
                  </a:lnTo>
                  <a:cubicBezTo>
                    <a:pt x="6759" y="2101"/>
                    <a:pt x="5729" y="2264"/>
                    <a:pt x="4703" y="2427"/>
                  </a:cubicBezTo>
                  <a:cubicBezTo>
                    <a:pt x="4470" y="2493"/>
                    <a:pt x="4203" y="2527"/>
                    <a:pt x="4003" y="2627"/>
                  </a:cubicBezTo>
                  <a:cubicBezTo>
                    <a:pt x="3736" y="2794"/>
                    <a:pt x="3536" y="3060"/>
                    <a:pt x="3369" y="3327"/>
                  </a:cubicBezTo>
                  <a:cubicBezTo>
                    <a:pt x="2802" y="4228"/>
                    <a:pt x="2502" y="5362"/>
                    <a:pt x="2802" y="6363"/>
                  </a:cubicBezTo>
                  <a:cubicBezTo>
                    <a:pt x="3071" y="7289"/>
                    <a:pt x="3929" y="8028"/>
                    <a:pt x="4800" y="8028"/>
                  </a:cubicBezTo>
                  <a:cubicBezTo>
                    <a:pt x="4902" y="8028"/>
                    <a:pt x="5003" y="8018"/>
                    <a:pt x="5104" y="7997"/>
                  </a:cubicBezTo>
                  <a:lnTo>
                    <a:pt x="5104" y="7997"/>
                  </a:lnTo>
                  <a:cubicBezTo>
                    <a:pt x="4203" y="9365"/>
                    <a:pt x="2835" y="10366"/>
                    <a:pt x="1301" y="10766"/>
                  </a:cubicBezTo>
                  <a:cubicBezTo>
                    <a:pt x="901" y="10899"/>
                    <a:pt x="400" y="10999"/>
                    <a:pt x="200" y="11366"/>
                  </a:cubicBezTo>
                  <a:cubicBezTo>
                    <a:pt x="0" y="11667"/>
                    <a:pt x="67" y="12067"/>
                    <a:pt x="100" y="12434"/>
                  </a:cubicBezTo>
                  <a:cubicBezTo>
                    <a:pt x="300" y="13635"/>
                    <a:pt x="767" y="15036"/>
                    <a:pt x="1868" y="15302"/>
                  </a:cubicBezTo>
                  <a:cubicBezTo>
                    <a:pt x="1997" y="15335"/>
                    <a:pt x="2124" y="15350"/>
                    <a:pt x="2249" y="15350"/>
                  </a:cubicBezTo>
                  <a:cubicBezTo>
                    <a:pt x="3285" y="15350"/>
                    <a:pt x="4181" y="14323"/>
                    <a:pt x="5104" y="13668"/>
                  </a:cubicBezTo>
                  <a:cubicBezTo>
                    <a:pt x="5358" y="13492"/>
                    <a:pt x="5692" y="13351"/>
                    <a:pt x="5992" y="13351"/>
                  </a:cubicBezTo>
                  <a:cubicBezTo>
                    <a:pt x="6204" y="13351"/>
                    <a:pt x="6400" y="13422"/>
                    <a:pt x="6538" y="13601"/>
                  </a:cubicBezTo>
                  <a:cubicBezTo>
                    <a:pt x="6772" y="13835"/>
                    <a:pt x="6772" y="14202"/>
                    <a:pt x="6772" y="14502"/>
                  </a:cubicBezTo>
                  <a:lnTo>
                    <a:pt x="6772" y="19038"/>
                  </a:lnTo>
                  <a:cubicBezTo>
                    <a:pt x="6772" y="19806"/>
                    <a:pt x="6905" y="20773"/>
                    <a:pt x="7606" y="21040"/>
                  </a:cubicBezTo>
                  <a:cubicBezTo>
                    <a:pt x="7710" y="21078"/>
                    <a:pt x="7818" y="21094"/>
                    <a:pt x="7927" y="21094"/>
                  </a:cubicBezTo>
                  <a:cubicBezTo>
                    <a:pt x="8201" y="21094"/>
                    <a:pt x="8487" y="20992"/>
                    <a:pt x="8773" y="20873"/>
                  </a:cubicBezTo>
                  <a:cubicBezTo>
                    <a:pt x="9840" y="20473"/>
                    <a:pt x="10875" y="20006"/>
                    <a:pt x="11875" y="19439"/>
                  </a:cubicBezTo>
                  <a:cubicBezTo>
                    <a:pt x="12142" y="19305"/>
                    <a:pt x="12376" y="19172"/>
                    <a:pt x="12576" y="18938"/>
                  </a:cubicBezTo>
                  <a:cubicBezTo>
                    <a:pt x="13410" y="17904"/>
                    <a:pt x="11975" y="16236"/>
                    <a:pt x="12509" y="15002"/>
                  </a:cubicBezTo>
                  <a:cubicBezTo>
                    <a:pt x="12749" y="14420"/>
                    <a:pt x="13297" y="14180"/>
                    <a:pt x="13904" y="14180"/>
                  </a:cubicBezTo>
                  <a:cubicBezTo>
                    <a:pt x="14479" y="14180"/>
                    <a:pt x="15107" y="14395"/>
                    <a:pt x="15578" y="14735"/>
                  </a:cubicBezTo>
                  <a:cubicBezTo>
                    <a:pt x="16545" y="15436"/>
                    <a:pt x="17346" y="16503"/>
                    <a:pt x="18513" y="16770"/>
                  </a:cubicBezTo>
                  <a:cubicBezTo>
                    <a:pt x="18680" y="16807"/>
                    <a:pt x="18848" y="16824"/>
                    <a:pt x="19016" y="16824"/>
                  </a:cubicBezTo>
                  <a:cubicBezTo>
                    <a:pt x="19921" y="16824"/>
                    <a:pt x="20828" y="16332"/>
                    <a:pt x="21616" y="15769"/>
                  </a:cubicBezTo>
                  <a:cubicBezTo>
                    <a:pt x="22116" y="15436"/>
                    <a:pt x="22616" y="15002"/>
                    <a:pt x="22783" y="14402"/>
                  </a:cubicBezTo>
                  <a:cubicBezTo>
                    <a:pt x="22911" y="13826"/>
                    <a:pt x="22548" y="13097"/>
                    <a:pt x="22018" y="13097"/>
                  </a:cubicBezTo>
                  <a:cubicBezTo>
                    <a:pt x="21995" y="13097"/>
                    <a:pt x="21972" y="13098"/>
                    <a:pt x="21949" y="13101"/>
                  </a:cubicBezTo>
                  <a:cubicBezTo>
                    <a:pt x="22205" y="12525"/>
                    <a:pt x="22801" y="12277"/>
                    <a:pt x="23416" y="12277"/>
                  </a:cubicBezTo>
                  <a:cubicBezTo>
                    <a:pt x="23763" y="12277"/>
                    <a:pt x="24117" y="12356"/>
                    <a:pt x="24418" y="12500"/>
                  </a:cubicBezTo>
                  <a:cubicBezTo>
                    <a:pt x="25251" y="12934"/>
                    <a:pt x="25852" y="13735"/>
                    <a:pt x="26519" y="14435"/>
                  </a:cubicBezTo>
                  <a:cubicBezTo>
                    <a:pt x="27137" y="15084"/>
                    <a:pt x="27927" y="15647"/>
                    <a:pt x="28782" y="15647"/>
                  </a:cubicBezTo>
                  <a:cubicBezTo>
                    <a:pt x="28850" y="15647"/>
                    <a:pt x="28919" y="15643"/>
                    <a:pt x="28987" y="15636"/>
                  </a:cubicBezTo>
                  <a:cubicBezTo>
                    <a:pt x="30355" y="15469"/>
                    <a:pt x="31122" y="13701"/>
                    <a:pt x="30822" y="12267"/>
                  </a:cubicBezTo>
                  <a:cubicBezTo>
                    <a:pt x="30522" y="10833"/>
                    <a:pt x="29488" y="9698"/>
                    <a:pt x="28487" y="8664"/>
                  </a:cubicBezTo>
                  <a:lnTo>
                    <a:pt x="28487" y="8664"/>
                  </a:lnTo>
                  <a:cubicBezTo>
                    <a:pt x="28512" y="8666"/>
                    <a:pt x="28536" y="8666"/>
                    <a:pt x="28560" y="8666"/>
                  </a:cubicBezTo>
                  <a:cubicBezTo>
                    <a:pt x="29753" y="8666"/>
                    <a:pt x="30513" y="7073"/>
                    <a:pt x="30088" y="5929"/>
                  </a:cubicBezTo>
                  <a:cubicBezTo>
                    <a:pt x="29655" y="4728"/>
                    <a:pt x="28454" y="4028"/>
                    <a:pt x="27253" y="3861"/>
                  </a:cubicBezTo>
                  <a:cubicBezTo>
                    <a:pt x="26963" y="3813"/>
                    <a:pt x="26671" y="3790"/>
                    <a:pt x="26379" y="3790"/>
                  </a:cubicBezTo>
                  <a:cubicBezTo>
                    <a:pt x="24619" y="3790"/>
                    <a:pt x="22865" y="4632"/>
                    <a:pt x="21749" y="6063"/>
                  </a:cubicBezTo>
                  <a:cubicBezTo>
                    <a:pt x="21482" y="6429"/>
                    <a:pt x="21215" y="6830"/>
                    <a:pt x="20782" y="6963"/>
                  </a:cubicBezTo>
                  <a:cubicBezTo>
                    <a:pt x="20698" y="6986"/>
                    <a:pt x="20614" y="6996"/>
                    <a:pt x="20530" y="6996"/>
                  </a:cubicBezTo>
                  <a:cubicBezTo>
                    <a:pt x="20116" y="6996"/>
                    <a:pt x="19714" y="6746"/>
                    <a:pt x="19381" y="6496"/>
                  </a:cubicBezTo>
                  <a:cubicBezTo>
                    <a:pt x="18080" y="5629"/>
                    <a:pt x="16879" y="4595"/>
                    <a:pt x="15778" y="3461"/>
                  </a:cubicBezTo>
                  <a:cubicBezTo>
                    <a:pt x="16178" y="3427"/>
                    <a:pt x="16412" y="2894"/>
                    <a:pt x="16278" y="2460"/>
                  </a:cubicBezTo>
                  <a:cubicBezTo>
                    <a:pt x="16178" y="2060"/>
                    <a:pt x="15811" y="1759"/>
                    <a:pt x="15478" y="1526"/>
                  </a:cubicBezTo>
                  <a:cubicBezTo>
                    <a:pt x="14246" y="655"/>
                    <a:pt x="12826" y="0"/>
                    <a:pt x="1136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flipH="1">
              <a:off x="1485650" y="2212849"/>
              <a:ext cx="1055070" cy="508842"/>
            </a:xfrm>
            <a:custGeom>
              <a:rect b="b" l="l" r="r" t="t"/>
              <a:pathLst>
                <a:path extrusionOk="0" h="12018" w="24919">
                  <a:moveTo>
                    <a:pt x="9112" y="0"/>
                  </a:moveTo>
                  <a:cubicBezTo>
                    <a:pt x="8977" y="0"/>
                    <a:pt x="8842" y="5"/>
                    <a:pt x="8707" y="16"/>
                  </a:cubicBezTo>
                  <a:cubicBezTo>
                    <a:pt x="7743" y="90"/>
                    <a:pt x="6798" y="493"/>
                    <a:pt x="6278" y="1090"/>
                  </a:cubicBezTo>
                  <a:lnTo>
                    <a:pt x="6278" y="1090"/>
                  </a:lnTo>
                  <a:cubicBezTo>
                    <a:pt x="5442" y="1185"/>
                    <a:pt x="4606" y="1282"/>
                    <a:pt x="3770" y="1383"/>
                  </a:cubicBezTo>
                  <a:cubicBezTo>
                    <a:pt x="3570" y="1383"/>
                    <a:pt x="3369" y="1417"/>
                    <a:pt x="3203" y="1483"/>
                  </a:cubicBezTo>
                  <a:cubicBezTo>
                    <a:pt x="2969" y="1583"/>
                    <a:pt x="2802" y="1717"/>
                    <a:pt x="2669" y="1884"/>
                  </a:cubicBezTo>
                  <a:cubicBezTo>
                    <a:pt x="2235" y="2417"/>
                    <a:pt x="2002" y="3051"/>
                    <a:pt x="2235" y="3618"/>
                  </a:cubicBezTo>
                  <a:cubicBezTo>
                    <a:pt x="2447" y="4133"/>
                    <a:pt x="3155" y="4566"/>
                    <a:pt x="3883" y="4566"/>
                  </a:cubicBezTo>
                  <a:cubicBezTo>
                    <a:pt x="3956" y="4566"/>
                    <a:pt x="4030" y="4561"/>
                    <a:pt x="4103" y="4552"/>
                  </a:cubicBezTo>
                  <a:lnTo>
                    <a:pt x="4103" y="4552"/>
                  </a:lnTo>
                  <a:cubicBezTo>
                    <a:pt x="3369" y="5319"/>
                    <a:pt x="2269" y="5886"/>
                    <a:pt x="1034" y="6120"/>
                  </a:cubicBezTo>
                  <a:cubicBezTo>
                    <a:pt x="701" y="6187"/>
                    <a:pt x="334" y="6253"/>
                    <a:pt x="134" y="6454"/>
                  </a:cubicBezTo>
                  <a:cubicBezTo>
                    <a:pt x="0" y="6654"/>
                    <a:pt x="34" y="6887"/>
                    <a:pt x="100" y="7087"/>
                  </a:cubicBezTo>
                  <a:cubicBezTo>
                    <a:pt x="234" y="7754"/>
                    <a:pt x="601" y="8555"/>
                    <a:pt x="1501" y="8722"/>
                  </a:cubicBezTo>
                  <a:cubicBezTo>
                    <a:pt x="1601" y="8739"/>
                    <a:pt x="1699" y="8747"/>
                    <a:pt x="1795" y="8747"/>
                  </a:cubicBezTo>
                  <a:cubicBezTo>
                    <a:pt x="2628" y="8747"/>
                    <a:pt x="3322" y="8147"/>
                    <a:pt x="4070" y="7788"/>
                  </a:cubicBezTo>
                  <a:cubicBezTo>
                    <a:pt x="4286" y="7690"/>
                    <a:pt x="4549" y="7603"/>
                    <a:pt x="4789" y="7603"/>
                  </a:cubicBezTo>
                  <a:cubicBezTo>
                    <a:pt x="4957" y="7603"/>
                    <a:pt x="5114" y="7645"/>
                    <a:pt x="5237" y="7754"/>
                  </a:cubicBezTo>
                  <a:cubicBezTo>
                    <a:pt x="5404" y="7888"/>
                    <a:pt x="5404" y="8088"/>
                    <a:pt x="5404" y="8255"/>
                  </a:cubicBezTo>
                  <a:cubicBezTo>
                    <a:pt x="5404" y="9122"/>
                    <a:pt x="5404" y="9989"/>
                    <a:pt x="5404" y="10857"/>
                  </a:cubicBezTo>
                  <a:cubicBezTo>
                    <a:pt x="5404" y="11290"/>
                    <a:pt x="5504" y="11824"/>
                    <a:pt x="6071" y="11991"/>
                  </a:cubicBezTo>
                  <a:cubicBezTo>
                    <a:pt x="6155" y="12009"/>
                    <a:pt x="6242" y="12018"/>
                    <a:pt x="6329" y="12018"/>
                  </a:cubicBezTo>
                  <a:cubicBezTo>
                    <a:pt x="6555" y="12018"/>
                    <a:pt x="6789" y="11963"/>
                    <a:pt x="7005" y="11891"/>
                  </a:cubicBezTo>
                  <a:cubicBezTo>
                    <a:pt x="7873" y="11657"/>
                    <a:pt x="8707" y="11390"/>
                    <a:pt x="9507" y="11090"/>
                  </a:cubicBezTo>
                  <a:cubicBezTo>
                    <a:pt x="9707" y="10990"/>
                    <a:pt x="9907" y="10923"/>
                    <a:pt x="10041" y="10790"/>
                  </a:cubicBezTo>
                  <a:cubicBezTo>
                    <a:pt x="10708" y="10190"/>
                    <a:pt x="9574" y="9256"/>
                    <a:pt x="10007" y="8555"/>
                  </a:cubicBezTo>
                  <a:cubicBezTo>
                    <a:pt x="10197" y="8211"/>
                    <a:pt x="10634" y="8071"/>
                    <a:pt x="11124" y="8071"/>
                  </a:cubicBezTo>
                  <a:cubicBezTo>
                    <a:pt x="11583" y="8071"/>
                    <a:pt x="12088" y="8194"/>
                    <a:pt x="12476" y="8388"/>
                  </a:cubicBezTo>
                  <a:cubicBezTo>
                    <a:pt x="13243" y="8789"/>
                    <a:pt x="13877" y="9389"/>
                    <a:pt x="14778" y="9556"/>
                  </a:cubicBezTo>
                  <a:cubicBezTo>
                    <a:pt x="14916" y="9576"/>
                    <a:pt x="15054" y="9586"/>
                    <a:pt x="15190" y="9586"/>
                  </a:cubicBezTo>
                  <a:cubicBezTo>
                    <a:pt x="15942" y="9586"/>
                    <a:pt x="16658" y="9299"/>
                    <a:pt x="17279" y="8989"/>
                  </a:cubicBezTo>
                  <a:cubicBezTo>
                    <a:pt x="17680" y="8789"/>
                    <a:pt x="18080" y="8555"/>
                    <a:pt x="18213" y="8221"/>
                  </a:cubicBezTo>
                  <a:cubicBezTo>
                    <a:pt x="18342" y="7868"/>
                    <a:pt x="18037" y="7452"/>
                    <a:pt x="17597" y="7452"/>
                  </a:cubicBezTo>
                  <a:cubicBezTo>
                    <a:pt x="17580" y="7452"/>
                    <a:pt x="17563" y="7453"/>
                    <a:pt x="17546" y="7454"/>
                  </a:cubicBezTo>
                  <a:cubicBezTo>
                    <a:pt x="17760" y="7134"/>
                    <a:pt x="18233" y="6991"/>
                    <a:pt x="18720" y="6991"/>
                  </a:cubicBezTo>
                  <a:cubicBezTo>
                    <a:pt x="18995" y="6991"/>
                    <a:pt x="19274" y="7037"/>
                    <a:pt x="19514" y="7121"/>
                  </a:cubicBezTo>
                  <a:cubicBezTo>
                    <a:pt x="20215" y="7354"/>
                    <a:pt x="20682" y="7821"/>
                    <a:pt x="21215" y="8221"/>
                  </a:cubicBezTo>
                  <a:cubicBezTo>
                    <a:pt x="21724" y="8603"/>
                    <a:pt x="22355" y="8924"/>
                    <a:pt x="23078" y="8924"/>
                  </a:cubicBezTo>
                  <a:cubicBezTo>
                    <a:pt x="23113" y="8924"/>
                    <a:pt x="23148" y="8923"/>
                    <a:pt x="23184" y="8922"/>
                  </a:cubicBezTo>
                  <a:cubicBezTo>
                    <a:pt x="24284" y="8822"/>
                    <a:pt x="24918" y="7788"/>
                    <a:pt x="24651" y="6987"/>
                  </a:cubicBezTo>
                  <a:cubicBezTo>
                    <a:pt x="24418" y="6153"/>
                    <a:pt x="23584" y="5520"/>
                    <a:pt x="22783" y="4952"/>
                  </a:cubicBezTo>
                  <a:cubicBezTo>
                    <a:pt x="23784" y="4952"/>
                    <a:pt x="24418" y="4052"/>
                    <a:pt x="24084" y="3351"/>
                  </a:cubicBezTo>
                  <a:cubicBezTo>
                    <a:pt x="23717" y="2684"/>
                    <a:pt x="22750" y="2284"/>
                    <a:pt x="21783" y="2184"/>
                  </a:cubicBezTo>
                  <a:cubicBezTo>
                    <a:pt x="21578" y="2162"/>
                    <a:pt x="21371" y="2152"/>
                    <a:pt x="21164" y="2152"/>
                  </a:cubicBezTo>
                  <a:cubicBezTo>
                    <a:pt x="19749" y="2152"/>
                    <a:pt x="18315" y="2637"/>
                    <a:pt x="17413" y="3451"/>
                  </a:cubicBezTo>
                  <a:cubicBezTo>
                    <a:pt x="17179" y="3652"/>
                    <a:pt x="16946" y="3885"/>
                    <a:pt x="16612" y="3952"/>
                  </a:cubicBezTo>
                  <a:cubicBezTo>
                    <a:pt x="16528" y="3973"/>
                    <a:pt x="16445" y="3982"/>
                    <a:pt x="16361" y="3982"/>
                  </a:cubicBezTo>
                  <a:cubicBezTo>
                    <a:pt x="16047" y="3982"/>
                    <a:pt x="15742" y="3850"/>
                    <a:pt x="15478" y="3718"/>
                  </a:cubicBezTo>
                  <a:cubicBezTo>
                    <a:pt x="14477" y="3185"/>
                    <a:pt x="13510" y="2617"/>
                    <a:pt x="12609" y="1984"/>
                  </a:cubicBezTo>
                  <a:cubicBezTo>
                    <a:pt x="12943" y="1950"/>
                    <a:pt x="13143" y="1650"/>
                    <a:pt x="13043" y="1417"/>
                  </a:cubicBezTo>
                  <a:cubicBezTo>
                    <a:pt x="12943" y="1183"/>
                    <a:pt x="12643" y="1016"/>
                    <a:pt x="12376" y="850"/>
                  </a:cubicBezTo>
                  <a:cubicBezTo>
                    <a:pt x="11419" y="371"/>
                    <a:pt x="10275" y="0"/>
                    <a:pt x="9112"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flipH="1">
              <a:off x="52141" y="2376238"/>
              <a:ext cx="1878456" cy="1073742"/>
            </a:xfrm>
            <a:custGeom>
              <a:rect b="b" l="l" r="r" t="t"/>
              <a:pathLst>
                <a:path extrusionOk="0" h="25360" w="44366">
                  <a:moveTo>
                    <a:pt x="19021" y="0"/>
                  </a:moveTo>
                  <a:cubicBezTo>
                    <a:pt x="18236" y="0"/>
                    <a:pt x="17525" y="905"/>
                    <a:pt x="17647" y="1727"/>
                  </a:cubicBezTo>
                  <a:cubicBezTo>
                    <a:pt x="17690" y="1972"/>
                    <a:pt x="17786" y="2198"/>
                    <a:pt x="17920" y="2397"/>
                  </a:cubicBezTo>
                  <a:lnTo>
                    <a:pt x="17920" y="2397"/>
                  </a:lnTo>
                  <a:cubicBezTo>
                    <a:pt x="17740" y="2439"/>
                    <a:pt x="17567" y="2505"/>
                    <a:pt x="17413" y="2595"/>
                  </a:cubicBezTo>
                  <a:cubicBezTo>
                    <a:pt x="16512" y="3162"/>
                    <a:pt x="15879" y="4196"/>
                    <a:pt x="15812" y="5296"/>
                  </a:cubicBezTo>
                  <a:cubicBezTo>
                    <a:pt x="15779" y="6431"/>
                    <a:pt x="16312" y="7531"/>
                    <a:pt x="17180" y="8165"/>
                  </a:cubicBezTo>
                  <a:cubicBezTo>
                    <a:pt x="17747" y="8599"/>
                    <a:pt x="18547" y="8932"/>
                    <a:pt x="18547" y="9666"/>
                  </a:cubicBezTo>
                  <a:cubicBezTo>
                    <a:pt x="18547" y="10067"/>
                    <a:pt x="18314" y="10433"/>
                    <a:pt x="18080" y="10734"/>
                  </a:cubicBezTo>
                  <a:cubicBezTo>
                    <a:pt x="16913" y="12168"/>
                    <a:pt x="15612" y="13502"/>
                    <a:pt x="14211" y="14670"/>
                  </a:cubicBezTo>
                  <a:cubicBezTo>
                    <a:pt x="13477" y="13869"/>
                    <a:pt x="12710" y="13035"/>
                    <a:pt x="11676" y="12768"/>
                  </a:cubicBezTo>
                  <a:cubicBezTo>
                    <a:pt x="11499" y="12723"/>
                    <a:pt x="11314" y="12701"/>
                    <a:pt x="11129" y="12701"/>
                  </a:cubicBezTo>
                  <a:cubicBezTo>
                    <a:pt x="10344" y="12701"/>
                    <a:pt x="9545" y="13099"/>
                    <a:pt x="9263" y="13808"/>
                  </a:cubicBezTo>
                  <a:lnTo>
                    <a:pt x="9263" y="13808"/>
                  </a:lnTo>
                  <a:cubicBezTo>
                    <a:pt x="9285" y="13203"/>
                    <a:pt x="8589" y="12604"/>
                    <a:pt x="7940" y="12435"/>
                  </a:cubicBezTo>
                  <a:cubicBezTo>
                    <a:pt x="7602" y="12343"/>
                    <a:pt x="7253" y="12298"/>
                    <a:pt x="6902" y="12298"/>
                  </a:cubicBezTo>
                  <a:cubicBezTo>
                    <a:pt x="6435" y="12298"/>
                    <a:pt x="5966" y="12378"/>
                    <a:pt x="5522" y="12533"/>
                  </a:cubicBezTo>
                  <a:lnTo>
                    <a:pt x="5522" y="12533"/>
                  </a:lnTo>
                  <a:cubicBezTo>
                    <a:pt x="4519" y="12698"/>
                    <a:pt x="3546" y="13014"/>
                    <a:pt x="2636" y="13469"/>
                  </a:cubicBezTo>
                  <a:cubicBezTo>
                    <a:pt x="1702" y="13936"/>
                    <a:pt x="768" y="14603"/>
                    <a:pt x="368" y="15604"/>
                  </a:cubicBezTo>
                  <a:cubicBezTo>
                    <a:pt x="1" y="16571"/>
                    <a:pt x="334" y="17939"/>
                    <a:pt x="1302" y="18306"/>
                  </a:cubicBezTo>
                  <a:cubicBezTo>
                    <a:pt x="1495" y="18370"/>
                    <a:pt x="1694" y="18395"/>
                    <a:pt x="1895" y="18395"/>
                  </a:cubicBezTo>
                  <a:cubicBezTo>
                    <a:pt x="2211" y="18395"/>
                    <a:pt x="2530" y="18334"/>
                    <a:pt x="2836" y="18272"/>
                  </a:cubicBezTo>
                  <a:cubicBezTo>
                    <a:pt x="3677" y="18152"/>
                    <a:pt x="4517" y="18092"/>
                    <a:pt x="5358" y="18092"/>
                  </a:cubicBezTo>
                  <a:cubicBezTo>
                    <a:pt x="5918" y="18092"/>
                    <a:pt x="6479" y="18119"/>
                    <a:pt x="7039" y="18172"/>
                  </a:cubicBezTo>
                  <a:cubicBezTo>
                    <a:pt x="7473" y="18206"/>
                    <a:pt x="7873" y="18272"/>
                    <a:pt x="8240" y="18473"/>
                  </a:cubicBezTo>
                  <a:cubicBezTo>
                    <a:pt x="9107" y="19006"/>
                    <a:pt x="9307" y="20140"/>
                    <a:pt x="9541" y="21141"/>
                  </a:cubicBezTo>
                  <a:cubicBezTo>
                    <a:pt x="9774" y="22142"/>
                    <a:pt x="10208" y="23276"/>
                    <a:pt x="11175" y="23476"/>
                  </a:cubicBezTo>
                  <a:cubicBezTo>
                    <a:pt x="11263" y="23495"/>
                    <a:pt x="11350" y="23504"/>
                    <a:pt x="11437" y="23504"/>
                  </a:cubicBezTo>
                  <a:cubicBezTo>
                    <a:pt x="12111" y="23504"/>
                    <a:pt x="12740" y="22959"/>
                    <a:pt x="12977" y="22309"/>
                  </a:cubicBezTo>
                  <a:cubicBezTo>
                    <a:pt x="13243" y="21541"/>
                    <a:pt x="13077" y="20674"/>
                    <a:pt x="12643" y="20007"/>
                  </a:cubicBezTo>
                  <a:cubicBezTo>
                    <a:pt x="12343" y="19473"/>
                    <a:pt x="11942" y="18639"/>
                    <a:pt x="12476" y="18339"/>
                  </a:cubicBezTo>
                  <a:cubicBezTo>
                    <a:pt x="12574" y="18300"/>
                    <a:pt x="12694" y="18284"/>
                    <a:pt x="12818" y="18284"/>
                  </a:cubicBezTo>
                  <a:cubicBezTo>
                    <a:pt x="12905" y="18284"/>
                    <a:pt x="12994" y="18292"/>
                    <a:pt x="13077" y="18306"/>
                  </a:cubicBezTo>
                  <a:cubicBezTo>
                    <a:pt x="14378" y="18506"/>
                    <a:pt x="15912" y="18839"/>
                    <a:pt x="16546" y="20074"/>
                  </a:cubicBezTo>
                  <a:cubicBezTo>
                    <a:pt x="17113" y="21241"/>
                    <a:pt x="16679" y="22742"/>
                    <a:pt x="17246" y="23876"/>
                  </a:cubicBezTo>
                  <a:cubicBezTo>
                    <a:pt x="17778" y="24911"/>
                    <a:pt x="18942" y="25360"/>
                    <a:pt x="20091" y="25360"/>
                  </a:cubicBezTo>
                  <a:cubicBezTo>
                    <a:pt x="20312" y="25360"/>
                    <a:pt x="20533" y="25343"/>
                    <a:pt x="20749" y="25311"/>
                  </a:cubicBezTo>
                  <a:cubicBezTo>
                    <a:pt x="22150" y="25077"/>
                    <a:pt x="23551" y="24243"/>
                    <a:pt x="24118" y="22876"/>
                  </a:cubicBezTo>
                  <a:cubicBezTo>
                    <a:pt x="24652" y="21508"/>
                    <a:pt x="24084" y="19640"/>
                    <a:pt x="22750" y="19173"/>
                  </a:cubicBezTo>
                  <a:cubicBezTo>
                    <a:pt x="22925" y="18719"/>
                    <a:pt x="23347" y="18530"/>
                    <a:pt x="23815" y="18530"/>
                  </a:cubicBezTo>
                  <a:cubicBezTo>
                    <a:pt x="24240" y="18530"/>
                    <a:pt x="24703" y="18686"/>
                    <a:pt x="25052" y="18940"/>
                  </a:cubicBezTo>
                  <a:cubicBezTo>
                    <a:pt x="25786" y="19507"/>
                    <a:pt x="26319" y="20374"/>
                    <a:pt x="27187" y="20641"/>
                  </a:cubicBezTo>
                  <a:cubicBezTo>
                    <a:pt x="27391" y="20709"/>
                    <a:pt x="27601" y="20738"/>
                    <a:pt x="27814" y="20738"/>
                  </a:cubicBezTo>
                  <a:cubicBezTo>
                    <a:pt x="28439" y="20738"/>
                    <a:pt x="29092" y="20489"/>
                    <a:pt x="29688" y="20240"/>
                  </a:cubicBezTo>
                  <a:cubicBezTo>
                    <a:pt x="31256" y="19573"/>
                    <a:pt x="32957" y="18773"/>
                    <a:pt x="33691" y="17172"/>
                  </a:cubicBezTo>
                  <a:cubicBezTo>
                    <a:pt x="34025" y="16471"/>
                    <a:pt x="34225" y="15537"/>
                    <a:pt x="34959" y="15404"/>
                  </a:cubicBezTo>
                  <a:cubicBezTo>
                    <a:pt x="35025" y="15389"/>
                    <a:pt x="35091" y="15382"/>
                    <a:pt x="35156" y="15382"/>
                  </a:cubicBezTo>
                  <a:cubicBezTo>
                    <a:pt x="35391" y="15382"/>
                    <a:pt x="35625" y="15466"/>
                    <a:pt x="35860" y="15570"/>
                  </a:cubicBezTo>
                  <a:cubicBezTo>
                    <a:pt x="36794" y="15904"/>
                    <a:pt x="37828" y="16304"/>
                    <a:pt x="38395" y="17138"/>
                  </a:cubicBezTo>
                  <a:cubicBezTo>
                    <a:pt x="38628" y="17505"/>
                    <a:pt x="38795" y="17905"/>
                    <a:pt x="39062" y="18239"/>
                  </a:cubicBezTo>
                  <a:cubicBezTo>
                    <a:pt x="39391" y="18584"/>
                    <a:pt x="39833" y="18727"/>
                    <a:pt x="40297" y="18727"/>
                  </a:cubicBezTo>
                  <a:cubicBezTo>
                    <a:pt x="40774" y="18727"/>
                    <a:pt x="41274" y="18576"/>
                    <a:pt x="41697" y="18339"/>
                  </a:cubicBezTo>
                  <a:cubicBezTo>
                    <a:pt x="42531" y="17872"/>
                    <a:pt x="43231" y="17038"/>
                    <a:pt x="43432" y="16037"/>
                  </a:cubicBezTo>
                  <a:cubicBezTo>
                    <a:pt x="43632" y="15070"/>
                    <a:pt x="43332" y="13936"/>
                    <a:pt x="42564" y="13336"/>
                  </a:cubicBezTo>
                  <a:cubicBezTo>
                    <a:pt x="43632" y="12635"/>
                    <a:pt x="44299" y="11301"/>
                    <a:pt x="44199" y="9966"/>
                  </a:cubicBezTo>
                  <a:cubicBezTo>
                    <a:pt x="44165" y="9533"/>
                    <a:pt x="44065" y="9099"/>
                    <a:pt x="44099" y="8666"/>
                  </a:cubicBezTo>
                  <a:cubicBezTo>
                    <a:pt x="44132" y="8332"/>
                    <a:pt x="44266" y="7998"/>
                    <a:pt x="44299" y="7698"/>
                  </a:cubicBezTo>
                  <a:cubicBezTo>
                    <a:pt x="44366" y="6798"/>
                    <a:pt x="43832" y="5964"/>
                    <a:pt x="43231" y="5296"/>
                  </a:cubicBezTo>
                  <a:cubicBezTo>
                    <a:pt x="42431" y="4429"/>
                    <a:pt x="41497" y="3695"/>
                    <a:pt x="40363" y="3462"/>
                  </a:cubicBezTo>
                  <a:cubicBezTo>
                    <a:pt x="40159" y="3419"/>
                    <a:pt x="39948" y="3397"/>
                    <a:pt x="39736" y="3397"/>
                  </a:cubicBezTo>
                  <a:cubicBezTo>
                    <a:pt x="38803" y="3397"/>
                    <a:pt x="37844" y="3814"/>
                    <a:pt x="37327" y="4629"/>
                  </a:cubicBezTo>
                  <a:cubicBezTo>
                    <a:pt x="37394" y="2728"/>
                    <a:pt x="35593" y="1260"/>
                    <a:pt x="33825" y="860"/>
                  </a:cubicBezTo>
                  <a:cubicBezTo>
                    <a:pt x="33326" y="745"/>
                    <a:pt x="32813" y="688"/>
                    <a:pt x="32298" y="688"/>
                  </a:cubicBezTo>
                  <a:cubicBezTo>
                    <a:pt x="31024" y="688"/>
                    <a:pt x="29738" y="1038"/>
                    <a:pt x="28621" y="1727"/>
                  </a:cubicBezTo>
                  <a:cubicBezTo>
                    <a:pt x="27387" y="2461"/>
                    <a:pt x="26286" y="3829"/>
                    <a:pt x="26453" y="5330"/>
                  </a:cubicBezTo>
                  <a:cubicBezTo>
                    <a:pt x="25786" y="5363"/>
                    <a:pt x="25152" y="5397"/>
                    <a:pt x="24485" y="5430"/>
                  </a:cubicBezTo>
                  <a:cubicBezTo>
                    <a:pt x="24331" y="5434"/>
                    <a:pt x="24173" y="5438"/>
                    <a:pt x="24013" y="5438"/>
                  </a:cubicBezTo>
                  <a:cubicBezTo>
                    <a:pt x="22992" y="5438"/>
                    <a:pt x="21888" y="5303"/>
                    <a:pt x="21282" y="4496"/>
                  </a:cubicBezTo>
                  <a:cubicBezTo>
                    <a:pt x="20749" y="3795"/>
                    <a:pt x="20749" y="2861"/>
                    <a:pt x="20582" y="2027"/>
                  </a:cubicBezTo>
                  <a:cubicBezTo>
                    <a:pt x="20449" y="1160"/>
                    <a:pt x="20048" y="226"/>
                    <a:pt x="19248" y="26"/>
                  </a:cubicBezTo>
                  <a:cubicBezTo>
                    <a:pt x="19172" y="9"/>
                    <a:pt x="19096" y="0"/>
                    <a:pt x="19021"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flipH="1">
              <a:off x="177526" y="2652122"/>
              <a:ext cx="1504171" cy="611686"/>
            </a:xfrm>
            <a:custGeom>
              <a:rect b="b" l="l" r="r" t="t"/>
              <a:pathLst>
                <a:path extrusionOk="0" h="14447" w="35526">
                  <a:moveTo>
                    <a:pt x="15247" y="1"/>
                  </a:moveTo>
                  <a:cubicBezTo>
                    <a:pt x="14611" y="1"/>
                    <a:pt x="14051" y="519"/>
                    <a:pt x="14144" y="980"/>
                  </a:cubicBezTo>
                  <a:cubicBezTo>
                    <a:pt x="14170" y="1122"/>
                    <a:pt x="14244" y="1253"/>
                    <a:pt x="14352" y="1367"/>
                  </a:cubicBezTo>
                  <a:lnTo>
                    <a:pt x="14352" y="1367"/>
                  </a:lnTo>
                  <a:cubicBezTo>
                    <a:pt x="14206" y="1391"/>
                    <a:pt x="14066" y="1429"/>
                    <a:pt x="13943" y="1480"/>
                  </a:cubicBezTo>
                  <a:cubicBezTo>
                    <a:pt x="13210" y="1780"/>
                    <a:pt x="12709" y="2414"/>
                    <a:pt x="12676" y="3015"/>
                  </a:cubicBezTo>
                  <a:cubicBezTo>
                    <a:pt x="12642" y="3648"/>
                    <a:pt x="13043" y="4282"/>
                    <a:pt x="13743" y="4649"/>
                  </a:cubicBezTo>
                  <a:cubicBezTo>
                    <a:pt x="14210" y="4883"/>
                    <a:pt x="14844" y="5116"/>
                    <a:pt x="14844" y="5516"/>
                  </a:cubicBezTo>
                  <a:cubicBezTo>
                    <a:pt x="14877" y="5750"/>
                    <a:pt x="14677" y="5950"/>
                    <a:pt x="14477" y="6117"/>
                  </a:cubicBezTo>
                  <a:cubicBezTo>
                    <a:pt x="13543" y="6951"/>
                    <a:pt x="12509" y="7685"/>
                    <a:pt x="11408" y="8385"/>
                  </a:cubicBezTo>
                  <a:cubicBezTo>
                    <a:pt x="10808" y="7918"/>
                    <a:pt x="10174" y="7451"/>
                    <a:pt x="9340" y="7284"/>
                  </a:cubicBezTo>
                  <a:cubicBezTo>
                    <a:pt x="9202" y="7255"/>
                    <a:pt x="9056" y="7242"/>
                    <a:pt x="8908" y="7242"/>
                  </a:cubicBezTo>
                  <a:cubicBezTo>
                    <a:pt x="8301" y="7242"/>
                    <a:pt x="7665" y="7475"/>
                    <a:pt x="7424" y="7871"/>
                  </a:cubicBezTo>
                  <a:lnTo>
                    <a:pt x="7424" y="7871"/>
                  </a:lnTo>
                  <a:cubicBezTo>
                    <a:pt x="7443" y="7516"/>
                    <a:pt x="6872" y="7195"/>
                    <a:pt x="6371" y="7084"/>
                  </a:cubicBezTo>
                  <a:cubicBezTo>
                    <a:pt x="6108" y="7035"/>
                    <a:pt x="5840" y="7012"/>
                    <a:pt x="5572" y="7012"/>
                  </a:cubicBezTo>
                  <a:cubicBezTo>
                    <a:pt x="5213" y="7012"/>
                    <a:pt x="4855" y="7054"/>
                    <a:pt x="4516" y="7131"/>
                  </a:cubicBezTo>
                  <a:lnTo>
                    <a:pt x="4516" y="7131"/>
                  </a:lnTo>
                  <a:cubicBezTo>
                    <a:pt x="3686" y="7234"/>
                    <a:pt x="2877" y="7426"/>
                    <a:pt x="2102" y="7685"/>
                  </a:cubicBezTo>
                  <a:cubicBezTo>
                    <a:pt x="1368" y="7951"/>
                    <a:pt x="634" y="8318"/>
                    <a:pt x="334" y="8885"/>
                  </a:cubicBezTo>
                  <a:cubicBezTo>
                    <a:pt x="0" y="9452"/>
                    <a:pt x="300" y="10220"/>
                    <a:pt x="1068" y="10420"/>
                  </a:cubicBezTo>
                  <a:cubicBezTo>
                    <a:pt x="1225" y="10459"/>
                    <a:pt x="1382" y="10473"/>
                    <a:pt x="1541" y="10473"/>
                  </a:cubicBezTo>
                  <a:cubicBezTo>
                    <a:pt x="1787" y="10473"/>
                    <a:pt x="2038" y="10440"/>
                    <a:pt x="2302" y="10420"/>
                  </a:cubicBezTo>
                  <a:cubicBezTo>
                    <a:pt x="2947" y="10342"/>
                    <a:pt x="3603" y="10309"/>
                    <a:pt x="4257" y="10309"/>
                  </a:cubicBezTo>
                  <a:cubicBezTo>
                    <a:pt x="4720" y="10309"/>
                    <a:pt x="5182" y="10325"/>
                    <a:pt x="5637" y="10353"/>
                  </a:cubicBezTo>
                  <a:cubicBezTo>
                    <a:pt x="5971" y="10386"/>
                    <a:pt x="6338" y="10420"/>
                    <a:pt x="6605" y="10553"/>
                  </a:cubicBezTo>
                  <a:cubicBezTo>
                    <a:pt x="7305" y="10820"/>
                    <a:pt x="7472" y="11487"/>
                    <a:pt x="7639" y="12054"/>
                  </a:cubicBezTo>
                  <a:cubicBezTo>
                    <a:pt x="7839" y="12621"/>
                    <a:pt x="8206" y="13255"/>
                    <a:pt x="8973" y="13389"/>
                  </a:cubicBezTo>
                  <a:cubicBezTo>
                    <a:pt x="9029" y="13395"/>
                    <a:pt x="9086" y="13398"/>
                    <a:pt x="9142" y="13398"/>
                  </a:cubicBezTo>
                  <a:cubicBezTo>
                    <a:pt x="9683" y="13398"/>
                    <a:pt x="10196" y="13114"/>
                    <a:pt x="10408" y="12721"/>
                  </a:cubicBezTo>
                  <a:cubicBezTo>
                    <a:pt x="10608" y="12288"/>
                    <a:pt x="10474" y="11787"/>
                    <a:pt x="10141" y="11387"/>
                  </a:cubicBezTo>
                  <a:cubicBezTo>
                    <a:pt x="9874" y="11087"/>
                    <a:pt x="9574" y="10620"/>
                    <a:pt x="10007" y="10453"/>
                  </a:cubicBezTo>
                  <a:cubicBezTo>
                    <a:pt x="10141" y="10420"/>
                    <a:pt x="10307" y="10420"/>
                    <a:pt x="10474" y="10420"/>
                  </a:cubicBezTo>
                  <a:cubicBezTo>
                    <a:pt x="11542" y="10553"/>
                    <a:pt x="12743" y="10720"/>
                    <a:pt x="13243" y="11454"/>
                  </a:cubicBezTo>
                  <a:cubicBezTo>
                    <a:pt x="13710" y="12088"/>
                    <a:pt x="13376" y="12955"/>
                    <a:pt x="13810" y="13622"/>
                  </a:cubicBezTo>
                  <a:cubicBezTo>
                    <a:pt x="14231" y="14212"/>
                    <a:pt x="15172" y="14447"/>
                    <a:pt x="16096" y="14447"/>
                  </a:cubicBezTo>
                  <a:cubicBezTo>
                    <a:pt x="16270" y="14447"/>
                    <a:pt x="16443" y="14439"/>
                    <a:pt x="16612" y="14423"/>
                  </a:cubicBezTo>
                  <a:cubicBezTo>
                    <a:pt x="17746" y="14289"/>
                    <a:pt x="18847" y="13822"/>
                    <a:pt x="19314" y="13055"/>
                  </a:cubicBezTo>
                  <a:cubicBezTo>
                    <a:pt x="19748" y="12254"/>
                    <a:pt x="19281" y="11187"/>
                    <a:pt x="18213" y="10920"/>
                  </a:cubicBezTo>
                  <a:cubicBezTo>
                    <a:pt x="18352" y="10659"/>
                    <a:pt x="18690" y="10553"/>
                    <a:pt x="19063" y="10553"/>
                  </a:cubicBezTo>
                  <a:cubicBezTo>
                    <a:pt x="19405" y="10553"/>
                    <a:pt x="19776" y="10643"/>
                    <a:pt x="20048" y="10787"/>
                  </a:cubicBezTo>
                  <a:cubicBezTo>
                    <a:pt x="20648" y="11120"/>
                    <a:pt x="21082" y="11621"/>
                    <a:pt x="21749" y="11754"/>
                  </a:cubicBezTo>
                  <a:cubicBezTo>
                    <a:pt x="21923" y="11798"/>
                    <a:pt x="22100" y="11816"/>
                    <a:pt x="22277" y="11816"/>
                  </a:cubicBezTo>
                  <a:cubicBezTo>
                    <a:pt x="22778" y="11816"/>
                    <a:pt x="23282" y="11668"/>
                    <a:pt x="23750" y="11521"/>
                  </a:cubicBezTo>
                  <a:cubicBezTo>
                    <a:pt x="25018" y="11154"/>
                    <a:pt x="26386" y="10687"/>
                    <a:pt x="26986" y="9786"/>
                  </a:cubicBezTo>
                  <a:cubicBezTo>
                    <a:pt x="27220" y="9386"/>
                    <a:pt x="27420" y="8852"/>
                    <a:pt x="27987" y="8785"/>
                  </a:cubicBezTo>
                  <a:cubicBezTo>
                    <a:pt x="28031" y="8779"/>
                    <a:pt x="28076" y="8776"/>
                    <a:pt x="28121" y="8776"/>
                  </a:cubicBezTo>
                  <a:cubicBezTo>
                    <a:pt x="28309" y="8776"/>
                    <a:pt x="28498" y="8825"/>
                    <a:pt x="28687" y="8852"/>
                  </a:cubicBezTo>
                  <a:cubicBezTo>
                    <a:pt x="29454" y="9052"/>
                    <a:pt x="30288" y="9286"/>
                    <a:pt x="30722" y="9786"/>
                  </a:cubicBezTo>
                  <a:cubicBezTo>
                    <a:pt x="30922" y="9953"/>
                    <a:pt x="31056" y="10220"/>
                    <a:pt x="31289" y="10386"/>
                  </a:cubicBezTo>
                  <a:cubicBezTo>
                    <a:pt x="31539" y="10587"/>
                    <a:pt x="31898" y="10670"/>
                    <a:pt x="32273" y="10670"/>
                  </a:cubicBezTo>
                  <a:cubicBezTo>
                    <a:pt x="32648" y="10670"/>
                    <a:pt x="33040" y="10587"/>
                    <a:pt x="33357" y="10453"/>
                  </a:cubicBezTo>
                  <a:cubicBezTo>
                    <a:pt x="34058" y="10186"/>
                    <a:pt x="34591" y="9686"/>
                    <a:pt x="34758" y="9152"/>
                  </a:cubicBezTo>
                  <a:cubicBezTo>
                    <a:pt x="34925" y="8585"/>
                    <a:pt x="34692" y="7951"/>
                    <a:pt x="34058" y="7584"/>
                  </a:cubicBezTo>
                  <a:cubicBezTo>
                    <a:pt x="34925" y="7218"/>
                    <a:pt x="35459" y="6417"/>
                    <a:pt x="35392" y="5683"/>
                  </a:cubicBezTo>
                  <a:cubicBezTo>
                    <a:pt x="35359" y="5416"/>
                    <a:pt x="35259" y="5183"/>
                    <a:pt x="35292" y="4916"/>
                  </a:cubicBezTo>
                  <a:cubicBezTo>
                    <a:pt x="35325" y="4749"/>
                    <a:pt x="35425" y="4549"/>
                    <a:pt x="35459" y="4382"/>
                  </a:cubicBezTo>
                  <a:cubicBezTo>
                    <a:pt x="35525" y="3848"/>
                    <a:pt x="35092" y="3381"/>
                    <a:pt x="34591" y="3015"/>
                  </a:cubicBezTo>
                  <a:cubicBezTo>
                    <a:pt x="33991" y="2514"/>
                    <a:pt x="33190" y="2114"/>
                    <a:pt x="32323" y="1980"/>
                  </a:cubicBezTo>
                  <a:cubicBezTo>
                    <a:pt x="32147" y="1954"/>
                    <a:pt x="31965" y="1941"/>
                    <a:pt x="31783" y="1941"/>
                  </a:cubicBezTo>
                  <a:cubicBezTo>
                    <a:pt x="31037" y="1941"/>
                    <a:pt x="30290" y="2165"/>
                    <a:pt x="29888" y="2648"/>
                  </a:cubicBezTo>
                  <a:cubicBezTo>
                    <a:pt x="29921" y="1547"/>
                    <a:pt x="28487" y="713"/>
                    <a:pt x="27086" y="479"/>
                  </a:cubicBezTo>
                  <a:cubicBezTo>
                    <a:pt x="26696" y="414"/>
                    <a:pt x="26296" y="383"/>
                    <a:pt x="25895" y="383"/>
                  </a:cubicBezTo>
                  <a:cubicBezTo>
                    <a:pt x="24855" y="383"/>
                    <a:pt x="23807" y="594"/>
                    <a:pt x="22916" y="980"/>
                  </a:cubicBezTo>
                  <a:cubicBezTo>
                    <a:pt x="21916" y="1413"/>
                    <a:pt x="21048" y="2181"/>
                    <a:pt x="21182" y="3048"/>
                  </a:cubicBezTo>
                  <a:cubicBezTo>
                    <a:pt x="20648" y="3048"/>
                    <a:pt x="20148" y="3081"/>
                    <a:pt x="19614" y="3081"/>
                  </a:cubicBezTo>
                  <a:cubicBezTo>
                    <a:pt x="19432" y="3088"/>
                    <a:pt x="19244" y="3093"/>
                    <a:pt x="19057" y="3093"/>
                  </a:cubicBezTo>
                  <a:cubicBezTo>
                    <a:pt x="18282" y="3093"/>
                    <a:pt x="17502" y="3004"/>
                    <a:pt x="17046" y="2548"/>
                  </a:cubicBezTo>
                  <a:cubicBezTo>
                    <a:pt x="16612" y="2181"/>
                    <a:pt x="16612" y="1647"/>
                    <a:pt x="16479" y="1147"/>
                  </a:cubicBezTo>
                  <a:cubicBezTo>
                    <a:pt x="16378" y="680"/>
                    <a:pt x="16045" y="112"/>
                    <a:pt x="15411" y="12"/>
                  </a:cubicBezTo>
                  <a:cubicBezTo>
                    <a:pt x="15356" y="5"/>
                    <a:pt x="15302" y="1"/>
                    <a:pt x="15247"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flipH="1">
              <a:off x="1197567" y="3451160"/>
              <a:ext cx="1008454" cy="451387"/>
            </a:xfrm>
            <a:custGeom>
              <a:rect b="b" l="l" r="r" t="t"/>
              <a:pathLst>
                <a:path extrusionOk="0" h="10661" w="23818">
                  <a:moveTo>
                    <a:pt x="13986" y="0"/>
                  </a:moveTo>
                  <a:cubicBezTo>
                    <a:pt x="12320" y="0"/>
                    <a:pt x="10651" y="295"/>
                    <a:pt x="9079" y="877"/>
                  </a:cubicBezTo>
                  <a:lnTo>
                    <a:pt x="9079" y="877"/>
                  </a:lnTo>
                  <a:cubicBezTo>
                    <a:pt x="7850" y="709"/>
                    <a:pt x="6611" y="619"/>
                    <a:pt x="5369" y="619"/>
                  </a:cubicBezTo>
                  <a:cubicBezTo>
                    <a:pt x="4736" y="619"/>
                    <a:pt x="4103" y="643"/>
                    <a:pt x="3470" y="690"/>
                  </a:cubicBezTo>
                  <a:cubicBezTo>
                    <a:pt x="2670" y="723"/>
                    <a:pt x="1869" y="823"/>
                    <a:pt x="1202" y="1257"/>
                  </a:cubicBezTo>
                  <a:cubicBezTo>
                    <a:pt x="501" y="1691"/>
                    <a:pt x="1" y="2525"/>
                    <a:pt x="168" y="3325"/>
                  </a:cubicBezTo>
                  <a:cubicBezTo>
                    <a:pt x="381" y="4299"/>
                    <a:pt x="1454" y="4773"/>
                    <a:pt x="2425" y="4773"/>
                  </a:cubicBezTo>
                  <a:cubicBezTo>
                    <a:pt x="2519" y="4773"/>
                    <a:pt x="2612" y="4768"/>
                    <a:pt x="2703" y="4760"/>
                  </a:cubicBezTo>
                  <a:cubicBezTo>
                    <a:pt x="3770" y="4693"/>
                    <a:pt x="4771" y="4226"/>
                    <a:pt x="5805" y="4226"/>
                  </a:cubicBezTo>
                  <a:cubicBezTo>
                    <a:pt x="6039" y="4226"/>
                    <a:pt x="6272" y="4259"/>
                    <a:pt x="6439" y="4393"/>
                  </a:cubicBezTo>
                  <a:cubicBezTo>
                    <a:pt x="6873" y="4760"/>
                    <a:pt x="6606" y="5527"/>
                    <a:pt x="6172" y="5894"/>
                  </a:cubicBezTo>
                  <a:cubicBezTo>
                    <a:pt x="5772" y="6294"/>
                    <a:pt x="5205" y="6561"/>
                    <a:pt x="5038" y="7128"/>
                  </a:cubicBezTo>
                  <a:cubicBezTo>
                    <a:pt x="4804" y="7862"/>
                    <a:pt x="5438" y="8662"/>
                    <a:pt x="6172" y="8863"/>
                  </a:cubicBezTo>
                  <a:cubicBezTo>
                    <a:pt x="6411" y="8942"/>
                    <a:pt x="6657" y="8971"/>
                    <a:pt x="6908" y="8971"/>
                  </a:cubicBezTo>
                  <a:cubicBezTo>
                    <a:pt x="7395" y="8971"/>
                    <a:pt x="7901" y="8862"/>
                    <a:pt x="8407" y="8796"/>
                  </a:cubicBezTo>
                  <a:cubicBezTo>
                    <a:pt x="8657" y="8750"/>
                    <a:pt x="8918" y="8720"/>
                    <a:pt x="9178" y="8720"/>
                  </a:cubicBezTo>
                  <a:cubicBezTo>
                    <a:pt x="9682" y="8720"/>
                    <a:pt x="10179" y="8833"/>
                    <a:pt x="10575" y="9163"/>
                  </a:cubicBezTo>
                  <a:cubicBezTo>
                    <a:pt x="11009" y="9563"/>
                    <a:pt x="11276" y="10230"/>
                    <a:pt x="11843" y="10364"/>
                  </a:cubicBezTo>
                  <a:cubicBezTo>
                    <a:pt x="11932" y="10391"/>
                    <a:pt x="12020" y="10404"/>
                    <a:pt x="12106" y="10404"/>
                  </a:cubicBezTo>
                  <a:cubicBezTo>
                    <a:pt x="12753" y="10404"/>
                    <a:pt x="13275" y="9677"/>
                    <a:pt x="13511" y="9029"/>
                  </a:cubicBezTo>
                  <a:cubicBezTo>
                    <a:pt x="13811" y="8262"/>
                    <a:pt x="14078" y="7361"/>
                    <a:pt x="14778" y="7061"/>
                  </a:cubicBezTo>
                  <a:cubicBezTo>
                    <a:pt x="14927" y="6995"/>
                    <a:pt x="15082" y="6966"/>
                    <a:pt x="15238" y="6966"/>
                  </a:cubicBezTo>
                  <a:cubicBezTo>
                    <a:pt x="15714" y="6966"/>
                    <a:pt x="16203" y="7235"/>
                    <a:pt x="16579" y="7562"/>
                  </a:cubicBezTo>
                  <a:cubicBezTo>
                    <a:pt x="17046" y="8029"/>
                    <a:pt x="17380" y="8629"/>
                    <a:pt x="17814" y="9163"/>
                  </a:cubicBezTo>
                  <a:cubicBezTo>
                    <a:pt x="18530" y="10038"/>
                    <a:pt x="19626" y="10660"/>
                    <a:pt x="20716" y="10660"/>
                  </a:cubicBezTo>
                  <a:cubicBezTo>
                    <a:pt x="20996" y="10660"/>
                    <a:pt x="21277" y="10619"/>
                    <a:pt x="21550" y="10530"/>
                  </a:cubicBezTo>
                  <a:cubicBezTo>
                    <a:pt x="22917" y="10130"/>
                    <a:pt x="23818" y="8396"/>
                    <a:pt x="23184" y="7061"/>
                  </a:cubicBezTo>
                  <a:cubicBezTo>
                    <a:pt x="22684" y="6094"/>
                    <a:pt x="21550" y="5660"/>
                    <a:pt x="20549" y="5327"/>
                  </a:cubicBezTo>
                  <a:cubicBezTo>
                    <a:pt x="21416" y="4760"/>
                    <a:pt x="21516" y="3359"/>
                    <a:pt x="20949" y="2458"/>
                  </a:cubicBezTo>
                  <a:cubicBezTo>
                    <a:pt x="20382" y="1557"/>
                    <a:pt x="19415" y="1057"/>
                    <a:pt x="18414" y="723"/>
                  </a:cubicBezTo>
                  <a:cubicBezTo>
                    <a:pt x="16988" y="240"/>
                    <a:pt x="15488" y="0"/>
                    <a:pt x="13986"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flipH="1">
              <a:off x="1299225" y="3477241"/>
              <a:ext cx="806492" cy="257385"/>
            </a:xfrm>
            <a:custGeom>
              <a:rect b="b" l="l" r="r" t="t"/>
              <a:pathLst>
                <a:path extrusionOk="0" h="6079" w="19048">
                  <a:moveTo>
                    <a:pt x="11190" y="1"/>
                  </a:moveTo>
                  <a:cubicBezTo>
                    <a:pt x="9844" y="1"/>
                    <a:pt x="8501" y="170"/>
                    <a:pt x="7235" y="504"/>
                  </a:cubicBezTo>
                  <a:lnTo>
                    <a:pt x="7235" y="504"/>
                  </a:lnTo>
                  <a:cubicBezTo>
                    <a:pt x="6277" y="414"/>
                    <a:pt x="5309" y="371"/>
                    <a:pt x="4337" y="371"/>
                  </a:cubicBezTo>
                  <a:cubicBezTo>
                    <a:pt x="3815" y="371"/>
                    <a:pt x="3292" y="383"/>
                    <a:pt x="2769" y="408"/>
                  </a:cubicBezTo>
                  <a:cubicBezTo>
                    <a:pt x="2135" y="441"/>
                    <a:pt x="1468" y="474"/>
                    <a:pt x="934" y="708"/>
                  </a:cubicBezTo>
                  <a:cubicBezTo>
                    <a:pt x="401" y="975"/>
                    <a:pt x="0" y="1442"/>
                    <a:pt x="134" y="1909"/>
                  </a:cubicBezTo>
                  <a:cubicBezTo>
                    <a:pt x="291" y="2476"/>
                    <a:pt x="1193" y="2745"/>
                    <a:pt x="2023" y="2745"/>
                  </a:cubicBezTo>
                  <a:cubicBezTo>
                    <a:pt x="2072" y="2745"/>
                    <a:pt x="2121" y="2744"/>
                    <a:pt x="2169" y="2743"/>
                  </a:cubicBezTo>
                  <a:cubicBezTo>
                    <a:pt x="3002" y="2676"/>
                    <a:pt x="3803" y="2409"/>
                    <a:pt x="4637" y="2409"/>
                  </a:cubicBezTo>
                  <a:cubicBezTo>
                    <a:pt x="4804" y="2409"/>
                    <a:pt x="5004" y="2442"/>
                    <a:pt x="5137" y="2509"/>
                  </a:cubicBezTo>
                  <a:cubicBezTo>
                    <a:pt x="5504" y="2709"/>
                    <a:pt x="5271" y="3143"/>
                    <a:pt x="4937" y="3376"/>
                  </a:cubicBezTo>
                  <a:cubicBezTo>
                    <a:pt x="4604" y="3577"/>
                    <a:pt x="4170" y="3743"/>
                    <a:pt x="4003" y="4077"/>
                  </a:cubicBezTo>
                  <a:cubicBezTo>
                    <a:pt x="3836" y="4477"/>
                    <a:pt x="4337" y="4944"/>
                    <a:pt x="4904" y="5044"/>
                  </a:cubicBezTo>
                  <a:cubicBezTo>
                    <a:pt x="5120" y="5092"/>
                    <a:pt x="5336" y="5110"/>
                    <a:pt x="5552" y="5110"/>
                  </a:cubicBezTo>
                  <a:cubicBezTo>
                    <a:pt x="5936" y="5110"/>
                    <a:pt x="6321" y="5054"/>
                    <a:pt x="6705" y="5011"/>
                  </a:cubicBezTo>
                  <a:cubicBezTo>
                    <a:pt x="6897" y="4989"/>
                    <a:pt x="7097" y="4975"/>
                    <a:pt x="7294" y="4975"/>
                  </a:cubicBezTo>
                  <a:cubicBezTo>
                    <a:pt x="7712" y="4975"/>
                    <a:pt x="8122" y="5040"/>
                    <a:pt x="8440" y="5244"/>
                  </a:cubicBezTo>
                  <a:cubicBezTo>
                    <a:pt x="8807" y="5445"/>
                    <a:pt x="9007" y="5811"/>
                    <a:pt x="9474" y="5912"/>
                  </a:cubicBezTo>
                  <a:cubicBezTo>
                    <a:pt x="9545" y="5927"/>
                    <a:pt x="9615" y="5935"/>
                    <a:pt x="9683" y="5935"/>
                  </a:cubicBezTo>
                  <a:cubicBezTo>
                    <a:pt x="10189" y="5935"/>
                    <a:pt x="10602" y="5527"/>
                    <a:pt x="10808" y="5144"/>
                  </a:cubicBezTo>
                  <a:cubicBezTo>
                    <a:pt x="11042" y="4711"/>
                    <a:pt x="11242" y="4210"/>
                    <a:pt x="11809" y="4044"/>
                  </a:cubicBezTo>
                  <a:cubicBezTo>
                    <a:pt x="11947" y="3997"/>
                    <a:pt x="12091" y="3977"/>
                    <a:pt x="12234" y="3977"/>
                  </a:cubicBezTo>
                  <a:cubicBezTo>
                    <a:pt x="12608" y="3977"/>
                    <a:pt x="12978" y="4117"/>
                    <a:pt x="13243" y="4310"/>
                  </a:cubicBezTo>
                  <a:cubicBezTo>
                    <a:pt x="13643" y="4577"/>
                    <a:pt x="13910" y="4944"/>
                    <a:pt x="14244" y="5211"/>
                  </a:cubicBezTo>
                  <a:cubicBezTo>
                    <a:pt x="14834" y="5720"/>
                    <a:pt x="15725" y="6079"/>
                    <a:pt x="16606" y="6079"/>
                  </a:cubicBezTo>
                  <a:cubicBezTo>
                    <a:pt x="16822" y="6079"/>
                    <a:pt x="17036" y="6057"/>
                    <a:pt x="17246" y="6012"/>
                  </a:cubicBezTo>
                  <a:cubicBezTo>
                    <a:pt x="18313" y="5778"/>
                    <a:pt x="19047" y="4777"/>
                    <a:pt x="18547" y="4044"/>
                  </a:cubicBezTo>
                  <a:cubicBezTo>
                    <a:pt x="18147" y="3476"/>
                    <a:pt x="17246" y="3243"/>
                    <a:pt x="16412" y="3043"/>
                  </a:cubicBezTo>
                  <a:cubicBezTo>
                    <a:pt x="17146" y="2709"/>
                    <a:pt x="17213" y="1909"/>
                    <a:pt x="16746" y="1408"/>
                  </a:cubicBezTo>
                  <a:cubicBezTo>
                    <a:pt x="16312" y="908"/>
                    <a:pt x="15511" y="608"/>
                    <a:pt x="14744" y="408"/>
                  </a:cubicBezTo>
                  <a:cubicBezTo>
                    <a:pt x="13592" y="135"/>
                    <a:pt x="12390" y="1"/>
                    <a:pt x="11190"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flipH="1">
              <a:off x="481466" y="3590288"/>
              <a:ext cx="960356" cy="550928"/>
            </a:xfrm>
            <a:custGeom>
              <a:rect b="b" l="l" r="r" t="t"/>
              <a:pathLst>
                <a:path extrusionOk="0" h="13012" w="22682">
                  <a:moveTo>
                    <a:pt x="18418" y="1"/>
                  </a:moveTo>
                  <a:cubicBezTo>
                    <a:pt x="16857" y="1"/>
                    <a:pt x="15266" y="1057"/>
                    <a:pt x="15209" y="2641"/>
                  </a:cubicBezTo>
                  <a:cubicBezTo>
                    <a:pt x="15209" y="3075"/>
                    <a:pt x="15309" y="3542"/>
                    <a:pt x="15109" y="3909"/>
                  </a:cubicBezTo>
                  <a:cubicBezTo>
                    <a:pt x="14842" y="4342"/>
                    <a:pt x="14242" y="4442"/>
                    <a:pt x="13741" y="4442"/>
                  </a:cubicBezTo>
                  <a:cubicBezTo>
                    <a:pt x="13513" y="4454"/>
                    <a:pt x="13284" y="4460"/>
                    <a:pt x="13053" y="4460"/>
                  </a:cubicBezTo>
                  <a:cubicBezTo>
                    <a:pt x="11933" y="4460"/>
                    <a:pt x="10795" y="4306"/>
                    <a:pt x="9772" y="3809"/>
                  </a:cubicBezTo>
                  <a:cubicBezTo>
                    <a:pt x="8938" y="3408"/>
                    <a:pt x="8204" y="2741"/>
                    <a:pt x="7337" y="2441"/>
                  </a:cubicBezTo>
                  <a:cubicBezTo>
                    <a:pt x="7065" y="2336"/>
                    <a:pt x="6763" y="2281"/>
                    <a:pt x="6464" y="2281"/>
                  </a:cubicBezTo>
                  <a:cubicBezTo>
                    <a:pt x="5809" y="2281"/>
                    <a:pt x="5166" y="2546"/>
                    <a:pt x="4868" y="3141"/>
                  </a:cubicBezTo>
                  <a:cubicBezTo>
                    <a:pt x="4821" y="3246"/>
                    <a:pt x="4800" y="3374"/>
                    <a:pt x="4805" y="3504"/>
                  </a:cubicBezTo>
                  <a:lnTo>
                    <a:pt x="4805" y="3504"/>
                  </a:lnTo>
                  <a:cubicBezTo>
                    <a:pt x="4325" y="3060"/>
                    <a:pt x="3668" y="2833"/>
                    <a:pt x="3010" y="2833"/>
                  </a:cubicBezTo>
                  <a:cubicBezTo>
                    <a:pt x="2331" y="2833"/>
                    <a:pt x="1651" y="3076"/>
                    <a:pt x="1166" y="3575"/>
                  </a:cubicBezTo>
                  <a:cubicBezTo>
                    <a:pt x="50" y="4690"/>
                    <a:pt x="1" y="6628"/>
                    <a:pt x="813" y="7991"/>
                  </a:cubicBezTo>
                  <a:lnTo>
                    <a:pt x="813" y="7991"/>
                  </a:lnTo>
                  <a:cubicBezTo>
                    <a:pt x="643" y="8189"/>
                    <a:pt x="523" y="8446"/>
                    <a:pt x="499" y="8712"/>
                  </a:cubicBezTo>
                  <a:cubicBezTo>
                    <a:pt x="432" y="9346"/>
                    <a:pt x="732" y="10046"/>
                    <a:pt x="1232" y="10413"/>
                  </a:cubicBezTo>
                  <a:cubicBezTo>
                    <a:pt x="1624" y="10689"/>
                    <a:pt x="2071" y="10778"/>
                    <a:pt x="2544" y="10778"/>
                  </a:cubicBezTo>
                  <a:cubicBezTo>
                    <a:pt x="3380" y="10778"/>
                    <a:pt x="4298" y="10502"/>
                    <a:pt x="5139" y="10502"/>
                  </a:cubicBezTo>
                  <a:cubicBezTo>
                    <a:pt x="5604" y="10502"/>
                    <a:pt x="6045" y="10586"/>
                    <a:pt x="6436" y="10847"/>
                  </a:cubicBezTo>
                  <a:cubicBezTo>
                    <a:pt x="7137" y="11314"/>
                    <a:pt x="7470" y="12248"/>
                    <a:pt x="8171" y="12682"/>
                  </a:cubicBezTo>
                  <a:cubicBezTo>
                    <a:pt x="8529" y="12926"/>
                    <a:pt x="8935" y="13011"/>
                    <a:pt x="9354" y="13011"/>
                  </a:cubicBezTo>
                  <a:cubicBezTo>
                    <a:pt x="9793" y="13011"/>
                    <a:pt x="10246" y="12917"/>
                    <a:pt x="10672" y="12815"/>
                  </a:cubicBezTo>
                  <a:cubicBezTo>
                    <a:pt x="11240" y="12682"/>
                    <a:pt x="11873" y="12448"/>
                    <a:pt x="12140" y="11914"/>
                  </a:cubicBezTo>
                  <a:cubicBezTo>
                    <a:pt x="12641" y="10914"/>
                    <a:pt x="11606" y="9679"/>
                    <a:pt x="11973" y="8612"/>
                  </a:cubicBezTo>
                  <a:cubicBezTo>
                    <a:pt x="12206" y="7915"/>
                    <a:pt x="12937" y="7598"/>
                    <a:pt x="13673" y="7598"/>
                  </a:cubicBezTo>
                  <a:cubicBezTo>
                    <a:pt x="13888" y="7598"/>
                    <a:pt x="14104" y="7625"/>
                    <a:pt x="14308" y="7678"/>
                  </a:cubicBezTo>
                  <a:cubicBezTo>
                    <a:pt x="15209" y="7912"/>
                    <a:pt x="15976" y="8445"/>
                    <a:pt x="16910" y="8612"/>
                  </a:cubicBezTo>
                  <a:cubicBezTo>
                    <a:pt x="17123" y="8651"/>
                    <a:pt x="17336" y="8668"/>
                    <a:pt x="17549" y="8668"/>
                  </a:cubicBezTo>
                  <a:cubicBezTo>
                    <a:pt x="18236" y="8668"/>
                    <a:pt x="18924" y="8490"/>
                    <a:pt x="19612" y="8312"/>
                  </a:cubicBezTo>
                  <a:cubicBezTo>
                    <a:pt x="20313" y="8112"/>
                    <a:pt x="21013" y="7912"/>
                    <a:pt x="21614" y="7511"/>
                  </a:cubicBezTo>
                  <a:cubicBezTo>
                    <a:pt x="22214" y="7078"/>
                    <a:pt x="22681" y="6377"/>
                    <a:pt x="22614" y="5610"/>
                  </a:cubicBezTo>
                  <a:cubicBezTo>
                    <a:pt x="22555" y="4962"/>
                    <a:pt x="22003" y="4341"/>
                    <a:pt x="21393" y="4341"/>
                  </a:cubicBezTo>
                  <a:cubicBezTo>
                    <a:pt x="21312" y="4341"/>
                    <a:pt x="21229" y="4352"/>
                    <a:pt x="21147" y="4376"/>
                  </a:cubicBezTo>
                  <a:cubicBezTo>
                    <a:pt x="21747" y="3675"/>
                    <a:pt x="21780" y="2541"/>
                    <a:pt x="21347" y="1707"/>
                  </a:cubicBezTo>
                  <a:cubicBezTo>
                    <a:pt x="20946" y="873"/>
                    <a:pt x="20113" y="339"/>
                    <a:pt x="19245" y="106"/>
                  </a:cubicBezTo>
                  <a:cubicBezTo>
                    <a:pt x="18976" y="35"/>
                    <a:pt x="18697" y="1"/>
                    <a:pt x="18418"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flipH="1">
              <a:off x="576096" y="3637454"/>
              <a:ext cx="768302" cy="314840"/>
            </a:xfrm>
            <a:custGeom>
              <a:rect b="b" l="l" r="r" t="t"/>
              <a:pathLst>
                <a:path extrusionOk="0" h="7436" w="18146">
                  <a:moveTo>
                    <a:pt x="14743" y="1"/>
                  </a:moveTo>
                  <a:cubicBezTo>
                    <a:pt x="13511" y="1"/>
                    <a:pt x="12203" y="619"/>
                    <a:pt x="12174" y="1527"/>
                  </a:cubicBezTo>
                  <a:cubicBezTo>
                    <a:pt x="12174" y="1761"/>
                    <a:pt x="12241" y="2027"/>
                    <a:pt x="12074" y="2228"/>
                  </a:cubicBezTo>
                  <a:cubicBezTo>
                    <a:pt x="11874" y="2494"/>
                    <a:pt x="11407" y="2528"/>
                    <a:pt x="11007" y="2528"/>
                  </a:cubicBezTo>
                  <a:cubicBezTo>
                    <a:pt x="10805" y="2534"/>
                    <a:pt x="10604" y="2538"/>
                    <a:pt x="10403" y="2538"/>
                  </a:cubicBezTo>
                  <a:cubicBezTo>
                    <a:pt x="9507" y="2538"/>
                    <a:pt x="8628" y="2461"/>
                    <a:pt x="7838" y="2161"/>
                  </a:cubicBezTo>
                  <a:cubicBezTo>
                    <a:pt x="7137" y="1927"/>
                    <a:pt x="6570" y="1560"/>
                    <a:pt x="5870" y="1394"/>
                  </a:cubicBezTo>
                  <a:cubicBezTo>
                    <a:pt x="5648" y="1330"/>
                    <a:pt x="5403" y="1297"/>
                    <a:pt x="5161" y="1297"/>
                  </a:cubicBezTo>
                  <a:cubicBezTo>
                    <a:pt x="4638" y="1297"/>
                    <a:pt x="4130" y="1452"/>
                    <a:pt x="3902" y="1794"/>
                  </a:cubicBezTo>
                  <a:cubicBezTo>
                    <a:pt x="3857" y="1848"/>
                    <a:pt x="3836" y="1916"/>
                    <a:pt x="3836" y="1986"/>
                  </a:cubicBezTo>
                  <a:lnTo>
                    <a:pt x="3836" y="1986"/>
                  </a:lnTo>
                  <a:cubicBezTo>
                    <a:pt x="3459" y="1740"/>
                    <a:pt x="2941" y="1617"/>
                    <a:pt x="2421" y="1617"/>
                  </a:cubicBezTo>
                  <a:cubicBezTo>
                    <a:pt x="1872" y="1617"/>
                    <a:pt x="1322" y="1754"/>
                    <a:pt x="933" y="2027"/>
                  </a:cubicBezTo>
                  <a:cubicBezTo>
                    <a:pt x="39" y="2666"/>
                    <a:pt x="1" y="3794"/>
                    <a:pt x="643" y="4562"/>
                  </a:cubicBezTo>
                  <a:lnTo>
                    <a:pt x="643" y="4562"/>
                  </a:lnTo>
                  <a:cubicBezTo>
                    <a:pt x="498" y="4671"/>
                    <a:pt x="390" y="4815"/>
                    <a:pt x="366" y="4963"/>
                  </a:cubicBezTo>
                  <a:cubicBezTo>
                    <a:pt x="332" y="5363"/>
                    <a:pt x="566" y="5730"/>
                    <a:pt x="1000" y="5964"/>
                  </a:cubicBezTo>
                  <a:cubicBezTo>
                    <a:pt x="1309" y="6123"/>
                    <a:pt x="1661" y="6174"/>
                    <a:pt x="2033" y="6174"/>
                  </a:cubicBezTo>
                  <a:cubicBezTo>
                    <a:pt x="2708" y="6174"/>
                    <a:pt x="3450" y="6006"/>
                    <a:pt x="4129" y="6006"/>
                  </a:cubicBezTo>
                  <a:cubicBezTo>
                    <a:pt x="4489" y="6006"/>
                    <a:pt x="4831" y="6053"/>
                    <a:pt x="5136" y="6197"/>
                  </a:cubicBezTo>
                  <a:cubicBezTo>
                    <a:pt x="5703" y="6464"/>
                    <a:pt x="5970" y="6998"/>
                    <a:pt x="6537" y="7265"/>
                  </a:cubicBezTo>
                  <a:cubicBezTo>
                    <a:pt x="6808" y="7392"/>
                    <a:pt x="7124" y="7436"/>
                    <a:pt x="7454" y="7436"/>
                  </a:cubicBezTo>
                  <a:cubicBezTo>
                    <a:pt x="7814" y="7436"/>
                    <a:pt x="8190" y="7383"/>
                    <a:pt x="8538" y="7331"/>
                  </a:cubicBezTo>
                  <a:cubicBezTo>
                    <a:pt x="9005" y="7231"/>
                    <a:pt x="9506" y="7098"/>
                    <a:pt x="9706" y="6798"/>
                  </a:cubicBezTo>
                  <a:cubicBezTo>
                    <a:pt x="10106" y="6230"/>
                    <a:pt x="9272" y="5530"/>
                    <a:pt x="9572" y="4930"/>
                  </a:cubicBezTo>
                  <a:cubicBezTo>
                    <a:pt x="9751" y="4522"/>
                    <a:pt x="10338" y="4348"/>
                    <a:pt x="10917" y="4348"/>
                  </a:cubicBezTo>
                  <a:cubicBezTo>
                    <a:pt x="11097" y="4348"/>
                    <a:pt x="11275" y="4364"/>
                    <a:pt x="11440" y="4396"/>
                  </a:cubicBezTo>
                  <a:cubicBezTo>
                    <a:pt x="12141" y="4529"/>
                    <a:pt x="12808" y="4829"/>
                    <a:pt x="13508" y="4930"/>
                  </a:cubicBezTo>
                  <a:cubicBezTo>
                    <a:pt x="13688" y="4954"/>
                    <a:pt x="13867" y="4964"/>
                    <a:pt x="14046" y="4964"/>
                  </a:cubicBezTo>
                  <a:cubicBezTo>
                    <a:pt x="14601" y="4964"/>
                    <a:pt x="15155" y="4864"/>
                    <a:pt x="15710" y="4763"/>
                  </a:cubicBezTo>
                  <a:cubicBezTo>
                    <a:pt x="16244" y="4629"/>
                    <a:pt x="16811" y="4529"/>
                    <a:pt x="17311" y="4296"/>
                  </a:cubicBezTo>
                  <a:cubicBezTo>
                    <a:pt x="17778" y="4062"/>
                    <a:pt x="18145" y="3629"/>
                    <a:pt x="18112" y="3228"/>
                  </a:cubicBezTo>
                  <a:cubicBezTo>
                    <a:pt x="18052" y="2840"/>
                    <a:pt x="17592" y="2479"/>
                    <a:pt x="17089" y="2479"/>
                  </a:cubicBezTo>
                  <a:cubicBezTo>
                    <a:pt x="17030" y="2479"/>
                    <a:pt x="16971" y="2484"/>
                    <a:pt x="16911" y="2494"/>
                  </a:cubicBezTo>
                  <a:cubicBezTo>
                    <a:pt x="17411" y="2094"/>
                    <a:pt x="17445" y="1460"/>
                    <a:pt x="17078" y="993"/>
                  </a:cubicBezTo>
                  <a:cubicBezTo>
                    <a:pt x="16744" y="526"/>
                    <a:pt x="16077" y="193"/>
                    <a:pt x="15376" y="59"/>
                  </a:cubicBezTo>
                  <a:cubicBezTo>
                    <a:pt x="15172" y="20"/>
                    <a:pt x="14959" y="1"/>
                    <a:pt x="1474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21"/>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Energy - Per Capita</a:t>
            </a:r>
            <a:endParaRPr/>
          </a:p>
        </p:txBody>
      </p:sp>
      <p:pic>
        <p:nvPicPr>
          <p:cNvPr id="996" name="Google Shape;996;p21"/>
          <p:cNvPicPr preferRelativeResize="0"/>
          <p:nvPr/>
        </p:nvPicPr>
        <p:blipFill>
          <a:blip r:embed="rId3">
            <a:alphaModFix/>
          </a:blip>
          <a:stretch>
            <a:fillRect/>
          </a:stretch>
        </p:blipFill>
        <p:spPr>
          <a:xfrm>
            <a:off x="436150" y="1085925"/>
            <a:ext cx="3219824" cy="2476378"/>
          </a:xfrm>
          <a:prstGeom prst="rect">
            <a:avLst/>
          </a:prstGeom>
          <a:noFill/>
          <a:ln>
            <a:noFill/>
          </a:ln>
        </p:spPr>
      </p:pic>
      <p:grpSp>
        <p:nvGrpSpPr>
          <p:cNvPr id="997" name="Google Shape;997;p21"/>
          <p:cNvGrpSpPr/>
          <p:nvPr/>
        </p:nvGrpSpPr>
        <p:grpSpPr>
          <a:xfrm>
            <a:off x="3655967" y="3276272"/>
            <a:ext cx="1212658" cy="1815936"/>
            <a:chOff x="-9076787" y="-2936281"/>
            <a:chExt cx="7362828" cy="11025719"/>
          </a:xfrm>
        </p:grpSpPr>
        <p:sp>
          <p:nvSpPr>
            <p:cNvPr id="998" name="Google Shape;998;p21"/>
            <p:cNvSpPr/>
            <p:nvPr/>
          </p:nvSpPr>
          <p:spPr>
            <a:xfrm>
              <a:off x="-6228810" y="244581"/>
              <a:ext cx="1607570" cy="7844857"/>
            </a:xfrm>
            <a:custGeom>
              <a:rect b="b" l="l" r="r" t="t"/>
              <a:pathLst>
                <a:path extrusionOk="0" h="11468" w="2350">
                  <a:moveTo>
                    <a:pt x="1653" y="0"/>
                  </a:moveTo>
                  <a:lnTo>
                    <a:pt x="358" y="6"/>
                  </a:lnTo>
                  <a:cubicBezTo>
                    <a:pt x="279" y="1913"/>
                    <a:pt x="212" y="3833"/>
                    <a:pt x="158" y="5746"/>
                  </a:cubicBezTo>
                  <a:cubicBezTo>
                    <a:pt x="109" y="7653"/>
                    <a:pt x="61" y="9560"/>
                    <a:pt x="0" y="11467"/>
                  </a:cubicBezTo>
                  <a:lnTo>
                    <a:pt x="2349" y="11431"/>
                  </a:lnTo>
                  <a:cubicBezTo>
                    <a:pt x="2228" y="9524"/>
                    <a:pt x="2095" y="7605"/>
                    <a:pt x="1974" y="5710"/>
                  </a:cubicBezTo>
                  <a:cubicBezTo>
                    <a:pt x="1853" y="3808"/>
                    <a:pt x="1744" y="1907"/>
                    <a:pt x="1653"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6436770" y="-2685916"/>
              <a:ext cx="831832" cy="1169067"/>
            </a:xfrm>
            <a:custGeom>
              <a:rect b="b" l="l" r="r" t="t"/>
              <a:pathLst>
                <a:path extrusionOk="0" h="1709" w="1216">
                  <a:moveTo>
                    <a:pt x="1170" y="0"/>
                  </a:moveTo>
                  <a:cubicBezTo>
                    <a:pt x="1161" y="0"/>
                    <a:pt x="1153" y="3"/>
                    <a:pt x="1146" y="10"/>
                  </a:cubicBezTo>
                  <a:cubicBezTo>
                    <a:pt x="674" y="488"/>
                    <a:pt x="329" y="1063"/>
                    <a:pt x="20" y="1645"/>
                  </a:cubicBezTo>
                  <a:cubicBezTo>
                    <a:pt x="1" y="1673"/>
                    <a:pt x="30" y="1709"/>
                    <a:pt x="58" y="1709"/>
                  </a:cubicBezTo>
                  <a:cubicBezTo>
                    <a:pt x="66" y="1709"/>
                    <a:pt x="74" y="1706"/>
                    <a:pt x="80" y="1699"/>
                  </a:cubicBezTo>
                  <a:cubicBezTo>
                    <a:pt x="546" y="1221"/>
                    <a:pt x="958" y="670"/>
                    <a:pt x="1206" y="46"/>
                  </a:cubicBezTo>
                  <a:cubicBezTo>
                    <a:pt x="1215" y="20"/>
                    <a:pt x="1192" y="0"/>
                    <a:pt x="1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5564724" y="-2713962"/>
              <a:ext cx="1268270" cy="1722476"/>
            </a:xfrm>
            <a:custGeom>
              <a:rect b="b" l="l" r="r" t="t"/>
              <a:pathLst>
                <a:path extrusionOk="0" h="2518" w="1854">
                  <a:moveTo>
                    <a:pt x="50" y="0"/>
                  </a:moveTo>
                  <a:cubicBezTo>
                    <a:pt x="27" y="0"/>
                    <a:pt x="6" y="15"/>
                    <a:pt x="6" y="45"/>
                  </a:cubicBezTo>
                  <a:cubicBezTo>
                    <a:pt x="0" y="511"/>
                    <a:pt x="412" y="1038"/>
                    <a:pt x="672" y="1413"/>
                  </a:cubicBezTo>
                  <a:cubicBezTo>
                    <a:pt x="963" y="1843"/>
                    <a:pt x="1308" y="2230"/>
                    <a:pt x="1750" y="2509"/>
                  </a:cubicBezTo>
                  <a:cubicBezTo>
                    <a:pt x="1759" y="2515"/>
                    <a:pt x="1769" y="2517"/>
                    <a:pt x="1778" y="2517"/>
                  </a:cubicBezTo>
                  <a:cubicBezTo>
                    <a:pt x="1818" y="2517"/>
                    <a:pt x="1853" y="2471"/>
                    <a:pt x="1829" y="2436"/>
                  </a:cubicBezTo>
                  <a:cubicBezTo>
                    <a:pt x="1532" y="2019"/>
                    <a:pt x="1187" y="1631"/>
                    <a:pt x="884" y="1213"/>
                  </a:cubicBezTo>
                  <a:cubicBezTo>
                    <a:pt x="739" y="1014"/>
                    <a:pt x="593" y="808"/>
                    <a:pt x="472" y="584"/>
                  </a:cubicBezTo>
                  <a:cubicBezTo>
                    <a:pt x="357" y="390"/>
                    <a:pt x="261" y="154"/>
                    <a:pt x="79" y="8"/>
                  </a:cubicBezTo>
                  <a:cubicBezTo>
                    <a:pt x="70" y="3"/>
                    <a:pt x="60" y="0"/>
                    <a:pt x="50"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3141560" y="3359773"/>
              <a:ext cx="1313419" cy="1407806"/>
            </a:xfrm>
            <a:custGeom>
              <a:rect b="b" l="l" r="r" t="t"/>
              <a:pathLst>
                <a:path extrusionOk="0" h="2058" w="1920">
                  <a:moveTo>
                    <a:pt x="77" y="0"/>
                  </a:moveTo>
                  <a:cubicBezTo>
                    <a:pt x="38" y="0"/>
                    <a:pt x="0" y="34"/>
                    <a:pt x="22" y="78"/>
                  </a:cubicBezTo>
                  <a:cubicBezTo>
                    <a:pt x="452" y="871"/>
                    <a:pt x="1051" y="1622"/>
                    <a:pt x="1869" y="2052"/>
                  </a:cubicBezTo>
                  <a:cubicBezTo>
                    <a:pt x="1874" y="2055"/>
                    <a:pt x="1879" y="2057"/>
                    <a:pt x="1884" y="2057"/>
                  </a:cubicBezTo>
                  <a:cubicBezTo>
                    <a:pt x="1904" y="2057"/>
                    <a:pt x="1919" y="2034"/>
                    <a:pt x="1905" y="2015"/>
                  </a:cubicBezTo>
                  <a:cubicBezTo>
                    <a:pt x="1415" y="1265"/>
                    <a:pt x="652" y="738"/>
                    <a:pt x="119" y="17"/>
                  </a:cubicBezTo>
                  <a:cubicBezTo>
                    <a:pt x="107" y="5"/>
                    <a:pt x="9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4789124" y="2683925"/>
              <a:ext cx="1372934" cy="1507679"/>
            </a:xfrm>
            <a:custGeom>
              <a:rect b="b" l="l" r="r" t="t"/>
              <a:pathLst>
                <a:path extrusionOk="0" h="2204" w="2007">
                  <a:moveTo>
                    <a:pt x="1952" y="0"/>
                  </a:moveTo>
                  <a:lnTo>
                    <a:pt x="1952" y="0"/>
                  </a:lnTo>
                  <a:cubicBezTo>
                    <a:pt x="1759" y="37"/>
                    <a:pt x="1668" y="182"/>
                    <a:pt x="1547" y="333"/>
                  </a:cubicBezTo>
                  <a:cubicBezTo>
                    <a:pt x="1377" y="533"/>
                    <a:pt x="1214" y="739"/>
                    <a:pt x="1038" y="945"/>
                  </a:cubicBezTo>
                  <a:cubicBezTo>
                    <a:pt x="681" y="1344"/>
                    <a:pt x="348" y="1750"/>
                    <a:pt x="15" y="2174"/>
                  </a:cubicBezTo>
                  <a:cubicBezTo>
                    <a:pt x="1" y="2183"/>
                    <a:pt x="9" y="2204"/>
                    <a:pt x="24" y="2204"/>
                  </a:cubicBezTo>
                  <a:cubicBezTo>
                    <a:pt x="29" y="2204"/>
                    <a:pt x="34" y="2202"/>
                    <a:pt x="39" y="2198"/>
                  </a:cubicBezTo>
                  <a:cubicBezTo>
                    <a:pt x="505" y="1877"/>
                    <a:pt x="899" y="1520"/>
                    <a:pt x="1268" y="1078"/>
                  </a:cubicBezTo>
                  <a:cubicBezTo>
                    <a:pt x="1492" y="818"/>
                    <a:pt x="2007" y="370"/>
                    <a:pt x="1952"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a:off x="-9008225" y="2696238"/>
              <a:ext cx="7294265" cy="4546980"/>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9019325" y="2696238"/>
              <a:ext cx="7294265" cy="4546980"/>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8729275" y="2940446"/>
              <a:ext cx="6320830" cy="3836237"/>
            </a:xfrm>
            <a:custGeom>
              <a:rect b="b" l="l" r="r" t="t"/>
              <a:pathLst>
                <a:path extrusionOk="0" h="5608" w="9240">
                  <a:moveTo>
                    <a:pt x="6782" y="1"/>
                  </a:moveTo>
                  <a:lnTo>
                    <a:pt x="1902" y="969"/>
                  </a:lnTo>
                  <a:cubicBezTo>
                    <a:pt x="1496" y="1926"/>
                    <a:pt x="1024" y="2858"/>
                    <a:pt x="485" y="3736"/>
                  </a:cubicBezTo>
                  <a:cubicBezTo>
                    <a:pt x="449" y="3797"/>
                    <a:pt x="418" y="3845"/>
                    <a:pt x="376" y="3906"/>
                  </a:cubicBezTo>
                  <a:cubicBezTo>
                    <a:pt x="243" y="4130"/>
                    <a:pt x="116" y="4342"/>
                    <a:pt x="1" y="4554"/>
                  </a:cubicBezTo>
                  <a:cubicBezTo>
                    <a:pt x="303" y="4433"/>
                    <a:pt x="606" y="4269"/>
                    <a:pt x="915" y="4106"/>
                  </a:cubicBezTo>
                  <a:cubicBezTo>
                    <a:pt x="1236" y="3936"/>
                    <a:pt x="1557" y="3767"/>
                    <a:pt x="1908" y="3627"/>
                  </a:cubicBezTo>
                  <a:cubicBezTo>
                    <a:pt x="1974" y="3597"/>
                    <a:pt x="2089" y="3561"/>
                    <a:pt x="2210" y="3561"/>
                  </a:cubicBezTo>
                  <a:cubicBezTo>
                    <a:pt x="2332" y="3561"/>
                    <a:pt x="2447" y="3597"/>
                    <a:pt x="2537" y="3664"/>
                  </a:cubicBezTo>
                  <a:cubicBezTo>
                    <a:pt x="2689" y="3779"/>
                    <a:pt x="2731" y="3936"/>
                    <a:pt x="2755" y="4009"/>
                  </a:cubicBezTo>
                  <a:cubicBezTo>
                    <a:pt x="2822" y="4233"/>
                    <a:pt x="2858" y="4469"/>
                    <a:pt x="2901" y="4693"/>
                  </a:cubicBezTo>
                  <a:cubicBezTo>
                    <a:pt x="2919" y="4838"/>
                    <a:pt x="2943" y="4983"/>
                    <a:pt x="2973" y="5111"/>
                  </a:cubicBezTo>
                  <a:cubicBezTo>
                    <a:pt x="3113" y="4844"/>
                    <a:pt x="3270" y="4596"/>
                    <a:pt x="3452" y="4360"/>
                  </a:cubicBezTo>
                  <a:cubicBezTo>
                    <a:pt x="3579" y="4196"/>
                    <a:pt x="3754" y="4009"/>
                    <a:pt x="4003" y="3924"/>
                  </a:cubicBezTo>
                  <a:cubicBezTo>
                    <a:pt x="4093" y="3894"/>
                    <a:pt x="4190" y="3876"/>
                    <a:pt x="4293" y="3876"/>
                  </a:cubicBezTo>
                  <a:cubicBezTo>
                    <a:pt x="4608" y="3876"/>
                    <a:pt x="4899" y="4045"/>
                    <a:pt x="5153" y="4221"/>
                  </a:cubicBezTo>
                  <a:lnTo>
                    <a:pt x="7157" y="5607"/>
                  </a:lnTo>
                  <a:cubicBezTo>
                    <a:pt x="7108" y="5304"/>
                    <a:pt x="7078" y="5014"/>
                    <a:pt x="7066" y="4711"/>
                  </a:cubicBezTo>
                  <a:cubicBezTo>
                    <a:pt x="7060" y="4378"/>
                    <a:pt x="7078" y="3960"/>
                    <a:pt x="7332" y="3627"/>
                  </a:cubicBezTo>
                  <a:lnTo>
                    <a:pt x="7550" y="3337"/>
                  </a:lnTo>
                  <a:lnTo>
                    <a:pt x="7847" y="3536"/>
                  </a:lnTo>
                  <a:cubicBezTo>
                    <a:pt x="8126" y="3724"/>
                    <a:pt x="8380" y="3942"/>
                    <a:pt x="8628" y="4154"/>
                  </a:cubicBezTo>
                  <a:cubicBezTo>
                    <a:pt x="8840" y="4342"/>
                    <a:pt x="9034" y="4511"/>
                    <a:pt x="9240" y="4657"/>
                  </a:cubicBezTo>
                  <a:lnTo>
                    <a:pt x="6782"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9065687" y="981309"/>
              <a:ext cx="7041158" cy="4468997"/>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9076787" y="981309"/>
              <a:ext cx="7041158" cy="4468997"/>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p:nvPr/>
          </p:nvSpPr>
          <p:spPr>
            <a:xfrm>
              <a:off x="-8253156" y="1192683"/>
              <a:ext cx="5488314" cy="3840341"/>
            </a:xfrm>
            <a:custGeom>
              <a:rect b="b" l="l" r="r" t="t"/>
              <a:pathLst>
                <a:path extrusionOk="0" h="5614" w="8023">
                  <a:moveTo>
                    <a:pt x="1975" y="1"/>
                  </a:moveTo>
                  <a:lnTo>
                    <a:pt x="1" y="3857"/>
                  </a:lnTo>
                  <a:cubicBezTo>
                    <a:pt x="285" y="3549"/>
                    <a:pt x="600" y="3252"/>
                    <a:pt x="976" y="3034"/>
                  </a:cubicBezTo>
                  <a:lnTo>
                    <a:pt x="1490" y="2731"/>
                  </a:lnTo>
                  <a:lnTo>
                    <a:pt x="1545" y="3331"/>
                  </a:lnTo>
                  <a:cubicBezTo>
                    <a:pt x="1575" y="3718"/>
                    <a:pt x="1514" y="4094"/>
                    <a:pt x="1454" y="4457"/>
                  </a:cubicBezTo>
                  <a:cubicBezTo>
                    <a:pt x="1405" y="4729"/>
                    <a:pt x="1369" y="4990"/>
                    <a:pt x="1369" y="5238"/>
                  </a:cubicBezTo>
                  <a:cubicBezTo>
                    <a:pt x="1478" y="5056"/>
                    <a:pt x="1575" y="4868"/>
                    <a:pt x="1672" y="4669"/>
                  </a:cubicBezTo>
                  <a:cubicBezTo>
                    <a:pt x="1908" y="4209"/>
                    <a:pt x="2150" y="3730"/>
                    <a:pt x="2538" y="3331"/>
                  </a:cubicBezTo>
                  <a:cubicBezTo>
                    <a:pt x="2659" y="3210"/>
                    <a:pt x="2846" y="3052"/>
                    <a:pt x="3113" y="3052"/>
                  </a:cubicBezTo>
                  <a:cubicBezTo>
                    <a:pt x="3476" y="3058"/>
                    <a:pt x="3688" y="3355"/>
                    <a:pt x="3761" y="3464"/>
                  </a:cubicBezTo>
                  <a:cubicBezTo>
                    <a:pt x="3973" y="3767"/>
                    <a:pt x="4160" y="4081"/>
                    <a:pt x="4342" y="4390"/>
                  </a:cubicBezTo>
                  <a:cubicBezTo>
                    <a:pt x="4608" y="4826"/>
                    <a:pt x="4856" y="5244"/>
                    <a:pt x="5159" y="5613"/>
                  </a:cubicBezTo>
                  <a:cubicBezTo>
                    <a:pt x="5141" y="5026"/>
                    <a:pt x="5208" y="4433"/>
                    <a:pt x="5365" y="3876"/>
                  </a:cubicBezTo>
                  <a:cubicBezTo>
                    <a:pt x="5395" y="3767"/>
                    <a:pt x="5462" y="3543"/>
                    <a:pt x="5662" y="3391"/>
                  </a:cubicBezTo>
                  <a:cubicBezTo>
                    <a:pt x="5783" y="3300"/>
                    <a:pt x="5928" y="3252"/>
                    <a:pt x="6079" y="3252"/>
                  </a:cubicBezTo>
                  <a:cubicBezTo>
                    <a:pt x="6213" y="3252"/>
                    <a:pt x="6364" y="3300"/>
                    <a:pt x="6485" y="3367"/>
                  </a:cubicBezTo>
                  <a:cubicBezTo>
                    <a:pt x="6667" y="3476"/>
                    <a:pt x="6794" y="3633"/>
                    <a:pt x="6897" y="3761"/>
                  </a:cubicBezTo>
                  <a:cubicBezTo>
                    <a:pt x="7260" y="4221"/>
                    <a:pt x="7623" y="4669"/>
                    <a:pt x="8023" y="5056"/>
                  </a:cubicBezTo>
                  <a:cubicBezTo>
                    <a:pt x="7666" y="4299"/>
                    <a:pt x="7248" y="3573"/>
                    <a:pt x="6836" y="2852"/>
                  </a:cubicBezTo>
                  <a:cubicBezTo>
                    <a:pt x="6310" y="1944"/>
                    <a:pt x="5765" y="1006"/>
                    <a:pt x="5359" y="7"/>
                  </a:cubicBezTo>
                  <a:lnTo>
                    <a:pt x="1975"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a:off x="-8159282" y="-658373"/>
              <a:ext cx="5579979" cy="3653591"/>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8170382" y="-658373"/>
              <a:ext cx="5579979" cy="3653591"/>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7300233" y="-438791"/>
              <a:ext cx="3425835" cy="2278621"/>
            </a:xfrm>
            <a:custGeom>
              <a:rect b="b" l="l" r="r" t="t"/>
              <a:pathLst>
                <a:path extrusionOk="0" h="3331" w="5008">
                  <a:moveTo>
                    <a:pt x="1284" y="0"/>
                  </a:moveTo>
                  <a:lnTo>
                    <a:pt x="0" y="2416"/>
                  </a:lnTo>
                  <a:cubicBezTo>
                    <a:pt x="134" y="2289"/>
                    <a:pt x="279" y="2168"/>
                    <a:pt x="430" y="2053"/>
                  </a:cubicBezTo>
                  <a:lnTo>
                    <a:pt x="1223" y="1429"/>
                  </a:lnTo>
                  <a:lnTo>
                    <a:pt x="1036" y="2422"/>
                  </a:lnTo>
                  <a:cubicBezTo>
                    <a:pt x="1060" y="2392"/>
                    <a:pt x="1072" y="2355"/>
                    <a:pt x="1096" y="2325"/>
                  </a:cubicBezTo>
                  <a:cubicBezTo>
                    <a:pt x="1163" y="2210"/>
                    <a:pt x="1375" y="1871"/>
                    <a:pt x="1768" y="1871"/>
                  </a:cubicBezTo>
                  <a:cubicBezTo>
                    <a:pt x="2083" y="1871"/>
                    <a:pt x="2277" y="2089"/>
                    <a:pt x="2362" y="2180"/>
                  </a:cubicBezTo>
                  <a:cubicBezTo>
                    <a:pt x="2525" y="2368"/>
                    <a:pt x="2689" y="2561"/>
                    <a:pt x="2846" y="2749"/>
                  </a:cubicBezTo>
                  <a:cubicBezTo>
                    <a:pt x="3009" y="2943"/>
                    <a:pt x="3179" y="3149"/>
                    <a:pt x="3355" y="3330"/>
                  </a:cubicBezTo>
                  <a:cubicBezTo>
                    <a:pt x="3336" y="3185"/>
                    <a:pt x="3324" y="3052"/>
                    <a:pt x="3306" y="2925"/>
                  </a:cubicBezTo>
                  <a:cubicBezTo>
                    <a:pt x="3300" y="2840"/>
                    <a:pt x="3276" y="2567"/>
                    <a:pt x="3488" y="2386"/>
                  </a:cubicBezTo>
                  <a:cubicBezTo>
                    <a:pt x="3585" y="2301"/>
                    <a:pt x="3706" y="2259"/>
                    <a:pt x="3845" y="2259"/>
                  </a:cubicBezTo>
                  <a:cubicBezTo>
                    <a:pt x="4081" y="2259"/>
                    <a:pt x="4269" y="2392"/>
                    <a:pt x="4360" y="2477"/>
                  </a:cubicBezTo>
                  <a:cubicBezTo>
                    <a:pt x="4596" y="2682"/>
                    <a:pt x="4808" y="2900"/>
                    <a:pt x="5007" y="3118"/>
                  </a:cubicBezTo>
                  <a:lnTo>
                    <a:pt x="2973" y="25"/>
                  </a:lnTo>
                  <a:lnTo>
                    <a:pt x="1284"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7293238" y="-2936281"/>
              <a:ext cx="3479877" cy="4159115"/>
            </a:xfrm>
            <a:custGeom>
              <a:rect b="b" l="l" r="r" t="t"/>
              <a:pathLst>
                <a:path extrusionOk="0" h="6080" w="5087">
                  <a:moveTo>
                    <a:pt x="2434" y="1"/>
                  </a:moveTo>
                  <a:cubicBezTo>
                    <a:pt x="1774" y="1690"/>
                    <a:pt x="884" y="3270"/>
                    <a:pt x="0" y="4856"/>
                  </a:cubicBezTo>
                  <a:cubicBezTo>
                    <a:pt x="545" y="4505"/>
                    <a:pt x="703" y="3712"/>
                    <a:pt x="1284" y="3433"/>
                  </a:cubicBezTo>
                  <a:lnTo>
                    <a:pt x="1284" y="3433"/>
                  </a:lnTo>
                  <a:cubicBezTo>
                    <a:pt x="1126" y="4015"/>
                    <a:pt x="1042" y="4614"/>
                    <a:pt x="1030" y="5219"/>
                  </a:cubicBezTo>
                  <a:cubicBezTo>
                    <a:pt x="1030" y="5336"/>
                    <a:pt x="1069" y="5492"/>
                    <a:pt x="1181" y="5492"/>
                  </a:cubicBezTo>
                  <a:cubicBezTo>
                    <a:pt x="1185" y="5492"/>
                    <a:pt x="1189" y="5492"/>
                    <a:pt x="1193" y="5492"/>
                  </a:cubicBezTo>
                  <a:cubicBezTo>
                    <a:pt x="1344" y="4971"/>
                    <a:pt x="1581" y="4469"/>
                    <a:pt x="1883" y="4015"/>
                  </a:cubicBezTo>
                  <a:cubicBezTo>
                    <a:pt x="1914" y="3972"/>
                    <a:pt x="1950" y="3930"/>
                    <a:pt x="1998" y="3912"/>
                  </a:cubicBezTo>
                  <a:cubicBezTo>
                    <a:pt x="2026" y="3900"/>
                    <a:pt x="2052" y="3894"/>
                    <a:pt x="2075" y="3894"/>
                  </a:cubicBezTo>
                  <a:cubicBezTo>
                    <a:pt x="2158" y="3894"/>
                    <a:pt x="2214" y="3959"/>
                    <a:pt x="2271" y="4021"/>
                  </a:cubicBezTo>
                  <a:cubicBezTo>
                    <a:pt x="2937" y="4892"/>
                    <a:pt x="3300" y="5861"/>
                    <a:pt x="3875" y="6073"/>
                  </a:cubicBezTo>
                  <a:cubicBezTo>
                    <a:pt x="3886" y="6077"/>
                    <a:pt x="3897" y="6079"/>
                    <a:pt x="3907" y="6079"/>
                  </a:cubicBezTo>
                  <a:cubicBezTo>
                    <a:pt x="4061" y="6079"/>
                    <a:pt x="4095" y="5625"/>
                    <a:pt x="4123" y="5443"/>
                  </a:cubicBezTo>
                  <a:cubicBezTo>
                    <a:pt x="4153" y="5261"/>
                    <a:pt x="4216" y="4788"/>
                    <a:pt x="4392" y="4788"/>
                  </a:cubicBezTo>
                  <a:cubicBezTo>
                    <a:pt x="4397" y="4788"/>
                    <a:pt x="4402" y="4789"/>
                    <a:pt x="4408" y="4790"/>
                  </a:cubicBezTo>
                  <a:cubicBezTo>
                    <a:pt x="4514" y="4805"/>
                    <a:pt x="4841" y="5029"/>
                    <a:pt x="4983" y="5029"/>
                  </a:cubicBezTo>
                  <a:cubicBezTo>
                    <a:pt x="5003" y="5029"/>
                    <a:pt x="5020" y="5024"/>
                    <a:pt x="5032" y="5014"/>
                  </a:cubicBezTo>
                  <a:cubicBezTo>
                    <a:pt x="5086" y="4959"/>
                    <a:pt x="4892" y="4566"/>
                    <a:pt x="4862" y="4499"/>
                  </a:cubicBezTo>
                  <a:cubicBezTo>
                    <a:pt x="4033" y="2737"/>
                    <a:pt x="3318" y="2192"/>
                    <a:pt x="2646" y="200"/>
                  </a:cubicBezTo>
                  <a:lnTo>
                    <a:pt x="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7300233" y="-2932176"/>
              <a:ext cx="3475772" cy="4150222"/>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6829205" y="-2893226"/>
              <a:ext cx="2481560" cy="2962941"/>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21"/>
          <p:cNvGrpSpPr/>
          <p:nvPr/>
        </p:nvGrpSpPr>
        <p:grpSpPr>
          <a:xfrm>
            <a:off x="2834567" y="3439772"/>
            <a:ext cx="1212658" cy="1815936"/>
            <a:chOff x="-9076787" y="-2936281"/>
            <a:chExt cx="7362828" cy="11025719"/>
          </a:xfrm>
        </p:grpSpPr>
        <p:sp>
          <p:nvSpPr>
            <p:cNvPr id="1016" name="Google Shape;1016;p21"/>
            <p:cNvSpPr/>
            <p:nvPr/>
          </p:nvSpPr>
          <p:spPr>
            <a:xfrm>
              <a:off x="-6228810" y="244581"/>
              <a:ext cx="1607570" cy="7844857"/>
            </a:xfrm>
            <a:custGeom>
              <a:rect b="b" l="l" r="r" t="t"/>
              <a:pathLst>
                <a:path extrusionOk="0" h="11468" w="2350">
                  <a:moveTo>
                    <a:pt x="1653" y="0"/>
                  </a:moveTo>
                  <a:lnTo>
                    <a:pt x="358" y="6"/>
                  </a:lnTo>
                  <a:cubicBezTo>
                    <a:pt x="279" y="1913"/>
                    <a:pt x="212" y="3833"/>
                    <a:pt x="158" y="5746"/>
                  </a:cubicBezTo>
                  <a:cubicBezTo>
                    <a:pt x="109" y="7653"/>
                    <a:pt x="61" y="9560"/>
                    <a:pt x="0" y="11467"/>
                  </a:cubicBezTo>
                  <a:lnTo>
                    <a:pt x="2349" y="11431"/>
                  </a:lnTo>
                  <a:cubicBezTo>
                    <a:pt x="2228" y="9524"/>
                    <a:pt x="2095" y="7605"/>
                    <a:pt x="1974" y="5710"/>
                  </a:cubicBezTo>
                  <a:cubicBezTo>
                    <a:pt x="1853" y="3808"/>
                    <a:pt x="1744" y="1907"/>
                    <a:pt x="1653"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6436770" y="-2685916"/>
              <a:ext cx="831832" cy="1169067"/>
            </a:xfrm>
            <a:custGeom>
              <a:rect b="b" l="l" r="r" t="t"/>
              <a:pathLst>
                <a:path extrusionOk="0" h="1709" w="1216">
                  <a:moveTo>
                    <a:pt x="1170" y="0"/>
                  </a:moveTo>
                  <a:cubicBezTo>
                    <a:pt x="1161" y="0"/>
                    <a:pt x="1153" y="3"/>
                    <a:pt x="1146" y="10"/>
                  </a:cubicBezTo>
                  <a:cubicBezTo>
                    <a:pt x="674" y="488"/>
                    <a:pt x="329" y="1063"/>
                    <a:pt x="20" y="1645"/>
                  </a:cubicBezTo>
                  <a:cubicBezTo>
                    <a:pt x="1" y="1673"/>
                    <a:pt x="30" y="1709"/>
                    <a:pt x="58" y="1709"/>
                  </a:cubicBezTo>
                  <a:cubicBezTo>
                    <a:pt x="66" y="1709"/>
                    <a:pt x="74" y="1706"/>
                    <a:pt x="80" y="1699"/>
                  </a:cubicBezTo>
                  <a:cubicBezTo>
                    <a:pt x="546" y="1221"/>
                    <a:pt x="958" y="670"/>
                    <a:pt x="1206" y="46"/>
                  </a:cubicBezTo>
                  <a:cubicBezTo>
                    <a:pt x="1215" y="20"/>
                    <a:pt x="1192" y="0"/>
                    <a:pt x="1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5564724" y="-2713962"/>
              <a:ext cx="1268270" cy="1722476"/>
            </a:xfrm>
            <a:custGeom>
              <a:rect b="b" l="l" r="r" t="t"/>
              <a:pathLst>
                <a:path extrusionOk="0" h="2518" w="1854">
                  <a:moveTo>
                    <a:pt x="50" y="0"/>
                  </a:moveTo>
                  <a:cubicBezTo>
                    <a:pt x="27" y="0"/>
                    <a:pt x="6" y="15"/>
                    <a:pt x="6" y="45"/>
                  </a:cubicBezTo>
                  <a:cubicBezTo>
                    <a:pt x="0" y="511"/>
                    <a:pt x="412" y="1038"/>
                    <a:pt x="672" y="1413"/>
                  </a:cubicBezTo>
                  <a:cubicBezTo>
                    <a:pt x="963" y="1843"/>
                    <a:pt x="1308" y="2230"/>
                    <a:pt x="1750" y="2509"/>
                  </a:cubicBezTo>
                  <a:cubicBezTo>
                    <a:pt x="1759" y="2515"/>
                    <a:pt x="1769" y="2517"/>
                    <a:pt x="1778" y="2517"/>
                  </a:cubicBezTo>
                  <a:cubicBezTo>
                    <a:pt x="1818" y="2517"/>
                    <a:pt x="1853" y="2471"/>
                    <a:pt x="1829" y="2436"/>
                  </a:cubicBezTo>
                  <a:cubicBezTo>
                    <a:pt x="1532" y="2019"/>
                    <a:pt x="1187" y="1631"/>
                    <a:pt x="884" y="1213"/>
                  </a:cubicBezTo>
                  <a:cubicBezTo>
                    <a:pt x="739" y="1014"/>
                    <a:pt x="593" y="808"/>
                    <a:pt x="472" y="584"/>
                  </a:cubicBezTo>
                  <a:cubicBezTo>
                    <a:pt x="357" y="390"/>
                    <a:pt x="261" y="154"/>
                    <a:pt x="79" y="8"/>
                  </a:cubicBezTo>
                  <a:cubicBezTo>
                    <a:pt x="70" y="3"/>
                    <a:pt x="60" y="0"/>
                    <a:pt x="50"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3141560" y="3359773"/>
              <a:ext cx="1313419" cy="1407806"/>
            </a:xfrm>
            <a:custGeom>
              <a:rect b="b" l="l" r="r" t="t"/>
              <a:pathLst>
                <a:path extrusionOk="0" h="2058" w="1920">
                  <a:moveTo>
                    <a:pt x="77" y="0"/>
                  </a:moveTo>
                  <a:cubicBezTo>
                    <a:pt x="38" y="0"/>
                    <a:pt x="0" y="34"/>
                    <a:pt x="22" y="78"/>
                  </a:cubicBezTo>
                  <a:cubicBezTo>
                    <a:pt x="452" y="871"/>
                    <a:pt x="1051" y="1622"/>
                    <a:pt x="1869" y="2052"/>
                  </a:cubicBezTo>
                  <a:cubicBezTo>
                    <a:pt x="1874" y="2055"/>
                    <a:pt x="1879" y="2057"/>
                    <a:pt x="1884" y="2057"/>
                  </a:cubicBezTo>
                  <a:cubicBezTo>
                    <a:pt x="1904" y="2057"/>
                    <a:pt x="1919" y="2034"/>
                    <a:pt x="1905" y="2015"/>
                  </a:cubicBezTo>
                  <a:cubicBezTo>
                    <a:pt x="1415" y="1265"/>
                    <a:pt x="652" y="738"/>
                    <a:pt x="119" y="17"/>
                  </a:cubicBezTo>
                  <a:cubicBezTo>
                    <a:pt x="107" y="5"/>
                    <a:pt x="9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1"/>
            <p:cNvSpPr/>
            <p:nvPr/>
          </p:nvSpPr>
          <p:spPr>
            <a:xfrm>
              <a:off x="-4789124" y="2683925"/>
              <a:ext cx="1372934" cy="1507679"/>
            </a:xfrm>
            <a:custGeom>
              <a:rect b="b" l="l" r="r" t="t"/>
              <a:pathLst>
                <a:path extrusionOk="0" h="2204" w="2007">
                  <a:moveTo>
                    <a:pt x="1952" y="0"/>
                  </a:moveTo>
                  <a:lnTo>
                    <a:pt x="1952" y="0"/>
                  </a:lnTo>
                  <a:cubicBezTo>
                    <a:pt x="1759" y="37"/>
                    <a:pt x="1668" y="182"/>
                    <a:pt x="1547" y="333"/>
                  </a:cubicBezTo>
                  <a:cubicBezTo>
                    <a:pt x="1377" y="533"/>
                    <a:pt x="1214" y="739"/>
                    <a:pt x="1038" y="945"/>
                  </a:cubicBezTo>
                  <a:cubicBezTo>
                    <a:pt x="681" y="1344"/>
                    <a:pt x="348" y="1750"/>
                    <a:pt x="15" y="2174"/>
                  </a:cubicBezTo>
                  <a:cubicBezTo>
                    <a:pt x="1" y="2183"/>
                    <a:pt x="9" y="2204"/>
                    <a:pt x="24" y="2204"/>
                  </a:cubicBezTo>
                  <a:cubicBezTo>
                    <a:pt x="29" y="2204"/>
                    <a:pt x="34" y="2202"/>
                    <a:pt x="39" y="2198"/>
                  </a:cubicBezTo>
                  <a:cubicBezTo>
                    <a:pt x="505" y="1877"/>
                    <a:pt x="899" y="1520"/>
                    <a:pt x="1268" y="1078"/>
                  </a:cubicBezTo>
                  <a:cubicBezTo>
                    <a:pt x="1492" y="818"/>
                    <a:pt x="2007" y="370"/>
                    <a:pt x="1952"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p:nvPr/>
          </p:nvSpPr>
          <p:spPr>
            <a:xfrm>
              <a:off x="-9008225" y="2696238"/>
              <a:ext cx="7294265" cy="4546980"/>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a:off x="-9019325" y="2696238"/>
              <a:ext cx="7294265" cy="4546980"/>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a:off x="-8729275" y="2940446"/>
              <a:ext cx="6320830" cy="3836237"/>
            </a:xfrm>
            <a:custGeom>
              <a:rect b="b" l="l" r="r" t="t"/>
              <a:pathLst>
                <a:path extrusionOk="0" h="5608" w="9240">
                  <a:moveTo>
                    <a:pt x="6782" y="1"/>
                  </a:moveTo>
                  <a:lnTo>
                    <a:pt x="1902" y="969"/>
                  </a:lnTo>
                  <a:cubicBezTo>
                    <a:pt x="1496" y="1926"/>
                    <a:pt x="1024" y="2858"/>
                    <a:pt x="485" y="3736"/>
                  </a:cubicBezTo>
                  <a:cubicBezTo>
                    <a:pt x="449" y="3797"/>
                    <a:pt x="418" y="3845"/>
                    <a:pt x="376" y="3906"/>
                  </a:cubicBezTo>
                  <a:cubicBezTo>
                    <a:pt x="243" y="4130"/>
                    <a:pt x="116" y="4342"/>
                    <a:pt x="1" y="4554"/>
                  </a:cubicBezTo>
                  <a:cubicBezTo>
                    <a:pt x="303" y="4433"/>
                    <a:pt x="606" y="4269"/>
                    <a:pt x="915" y="4106"/>
                  </a:cubicBezTo>
                  <a:cubicBezTo>
                    <a:pt x="1236" y="3936"/>
                    <a:pt x="1557" y="3767"/>
                    <a:pt x="1908" y="3627"/>
                  </a:cubicBezTo>
                  <a:cubicBezTo>
                    <a:pt x="1974" y="3597"/>
                    <a:pt x="2089" y="3561"/>
                    <a:pt x="2210" y="3561"/>
                  </a:cubicBezTo>
                  <a:cubicBezTo>
                    <a:pt x="2332" y="3561"/>
                    <a:pt x="2447" y="3597"/>
                    <a:pt x="2537" y="3664"/>
                  </a:cubicBezTo>
                  <a:cubicBezTo>
                    <a:pt x="2689" y="3779"/>
                    <a:pt x="2731" y="3936"/>
                    <a:pt x="2755" y="4009"/>
                  </a:cubicBezTo>
                  <a:cubicBezTo>
                    <a:pt x="2822" y="4233"/>
                    <a:pt x="2858" y="4469"/>
                    <a:pt x="2901" y="4693"/>
                  </a:cubicBezTo>
                  <a:cubicBezTo>
                    <a:pt x="2919" y="4838"/>
                    <a:pt x="2943" y="4983"/>
                    <a:pt x="2973" y="5111"/>
                  </a:cubicBezTo>
                  <a:cubicBezTo>
                    <a:pt x="3113" y="4844"/>
                    <a:pt x="3270" y="4596"/>
                    <a:pt x="3452" y="4360"/>
                  </a:cubicBezTo>
                  <a:cubicBezTo>
                    <a:pt x="3579" y="4196"/>
                    <a:pt x="3754" y="4009"/>
                    <a:pt x="4003" y="3924"/>
                  </a:cubicBezTo>
                  <a:cubicBezTo>
                    <a:pt x="4093" y="3894"/>
                    <a:pt x="4190" y="3876"/>
                    <a:pt x="4293" y="3876"/>
                  </a:cubicBezTo>
                  <a:cubicBezTo>
                    <a:pt x="4608" y="3876"/>
                    <a:pt x="4899" y="4045"/>
                    <a:pt x="5153" y="4221"/>
                  </a:cubicBezTo>
                  <a:lnTo>
                    <a:pt x="7157" y="5607"/>
                  </a:lnTo>
                  <a:cubicBezTo>
                    <a:pt x="7108" y="5304"/>
                    <a:pt x="7078" y="5014"/>
                    <a:pt x="7066" y="4711"/>
                  </a:cubicBezTo>
                  <a:cubicBezTo>
                    <a:pt x="7060" y="4378"/>
                    <a:pt x="7078" y="3960"/>
                    <a:pt x="7332" y="3627"/>
                  </a:cubicBezTo>
                  <a:lnTo>
                    <a:pt x="7550" y="3337"/>
                  </a:lnTo>
                  <a:lnTo>
                    <a:pt x="7847" y="3536"/>
                  </a:lnTo>
                  <a:cubicBezTo>
                    <a:pt x="8126" y="3724"/>
                    <a:pt x="8380" y="3942"/>
                    <a:pt x="8628" y="4154"/>
                  </a:cubicBezTo>
                  <a:cubicBezTo>
                    <a:pt x="8840" y="4342"/>
                    <a:pt x="9034" y="4511"/>
                    <a:pt x="9240" y="4657"/>
                  </a:cubicBezTo>
                  <a:lnTo>
                    <a:pt x="6782"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p:nvPr/>
          </p:nvSpPr>
          <p:spPr>
            <a:xfrm>
              <a:off x="-9065687" y="981309"/>
              <a:ext cx="7041158" cy="4468997"/>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1"/>
            <p:cNvSpPr/>
            <p:nvPr/>
          </p:nvSpPr>
          <p:spPr>
            <a:xfrm>
              <a:off x="-9076787" y="981309"/>
              <a:ext cx="7041158" cy="4468997"/>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1"/>
            <p:cNvSpPr/>
            <p:nvPr/>
          </p:nvSpPr>
          <p:spPr>
            <a:xfrm>
              <a:off x="-8253156" y="1192683"/>
              <a:ext cx="5488314" cy="3840341"/>
            </a:xfrm>
            <a:custGeom>
              <a:rect b="b" l="l" r="r" t="t"/>
              <a:pathLst>
                <a:path extrusionOk="0" h="5614" w="8023">
                  <a:moveTo>
                    <a:pt x="1975" y="1"/>
                  </a:moveTo>
                  <a:lnTo>
                    <a:pt x="1" y="3857"/>
                  </a:lnTo>
                  <a:cubicBezTo>
                    <a:pt x="285" y="3549"/>
                    <a:pt x="600" y="3252"/>
                    <a:pt x="976" y="3034"/>
                  </a:cubicBezTo>
                  <a:lnTo>
                    <a:pt x="1490" y="2731"/>
                  </a:lnTo>
                  <a:lnTo>
                    <a:pt x="1545" y="3331"/>
                  </a:lnTo>
                  <a:cubicBezTo>
                    <a:pt x="1575" y="3718"/>
                    <a:pt x="1514" y="4094"/>
                    <a:pt x="1454" y="4457"/>
                  </a:cubicBezTo>
                  <a:cubicBezTo>
                    <a:pt x="1405" y="4729"/>
                    <a:pt x="1369" y="4990"/>
                    <a:pt x="1369" y="5238"/>
                  </a:cubicBezTo>
                  <a:cubicBezTo>
                    <a:pt x="1478" y="5056"/>
                    <a:pt x="1575" y="4868"/>
                    <a:pt x="1672" y="4669"/>
                  </a:cubicBezTo>
                  <a:cubicBezTo>
                    <a:pt x="1908" y="4209"/>
                    <a:pt x="2150" y="3730"/>
                    <a:pt x="2538" y="3331"/>
                  </a:cubicBezTo>
                  <a:cubicBezTo>
                    <a:pt x="2659" y="3210"/>
                    <a:pt x="2846" y="3052"/>
                    <a:pt x="3113" y="3052"/>
                  </a:cubicBezTo>
                  <a:cubicBezTo>
                    <a:pt x="3476" y="3058"/>
                    <a:pt x="3688" y="3355"/>
                    <a:pt x="3761" y="3464"/>
                  </a:cubicBezTo>
                  <a:cubicBezTo>
                    <a:pt x="3973" y="3767"/>
                    <a:pt x="4160" y="4081"/>
                    <a:pt x="4342" y="4390"/>
                  </a:cubicBezTo>
                  <a:cubicBezTo>
                    <a:pt x="4608" y="4826"/>
                    <a:pt x="4856" y="5244"/>
                    <a:pt x="5159" y="5613"/>
                  </a:cubicBezTo>
                  <a:cubicBezTo>
                    <a:pt x="5141" y="5026"/>
                    <a:pt x="5208" y="4433"/>
                    <a:pt x="5365" y="3876"/>
                  </a:cubicBezTo>
                  <a:cubicBezTo>
                    <a:pt x="5395" y="3767"/>
                    <a:pt x="5462" y="3543"/>
                    <a:pt x="5662" y="3391"/>
                  </a:cubicBezTo>
                  <a:cubicBezTo>
                    <a:pt x="5783" y="3300"/>
                    <a:pt x="5928" y="3252"/>
                    <a:pt x="6079" y="3252"/>
                  </a:cubicBezTo>
                  <a:cubicBezTo>
                    <a:pt x="6213" y="3252"/>
                    <a:pt x="6364" y="3300"/>
                    <a:pt x="6485" y="3367"/>
                  </a:cubicBezTo>
                  <a:cubicBezTo>
                    <a:pt x="6667" y="3476"/>
                    <a:pt x="6794" y="3633"/>
                    <a:pt x="6897" y="3761"/>
                  </a:cubicBezTo>
                  <a:cubicBezTo>
                    <a:pt x="7260" y="4221"/>
                    <a:pt x="7623" y="4669"/>
                    <a:pt x="8023" y="5056"/>
                  </a:cubicBezTo>
                  <a:cubicBezTo>
                    <a:pt x="7666" y="4299"/>
                    <a:pt x="7248" y="3573"/>
                    <a:pt x="6836" y="2852"/>
                  </a:cubicBezTo>
                  <a:cubicBezTo>
                    <a:pt x="6310" y="1944"/>
                    <a:pt x="5765" y="1006"/>
                    <a:pt x="5359" y="7"/>
                  </a:cubicBezTo>
                  <a:lnTo>
                    <a:pt x="1975"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1"/>
            <p:cNvSpPr/>
            <p:nvPr/>
          </p:nvSpPr>
          <p:spPr>
            <a:xfrm>
              <a:off x="-8159282" y="-658373"/>
              <a:ext cx="5579979" cy="3653591"/>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1"/>
            <p:cNvSpPr/>
            <p:nvPr/>
          </p:nvSpPr>
          <p:spPr>
            <a:xfrm>
              <a:off x="-8170382" y="-658373"/>
              <a:ext cx="5579979" cy="3653591"/>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1"/>
            <p:cNvSpPr/>
            <p:nvPr/>
          </p:nvSpPr>
          <p:spPr>
            <a:xfrm>
              <a:off x="-7300233" y="-438791"/>
              <a:ext cx="3425835" cy="2278621"/>
            </a:xfrm>
            <a:custGeom>
              <a:rect b="b" l="l" r="r" t="t"/>
              <a:pathLst>
                <a:path extrusionOk="0" h="3331" w="5008">
                  <a:moveTo>
                    <a:pt x="1284" y="0"/>
                  </a:moveTo>
                  <a:lnTo>
                    <a:pt x="0" y="2416"/>
                  </a:lnTo>
                  <a:cubicBezTo>
                    <a:pt x="134" y="2289"/>
                    <a:pt x="279" y="2168"/>
                    <a:pt x="430" y="2053"/>
                  </a:cubicBezTo>
                  <a:lnTo>
                    <a:pt x="1223" y="1429"/>
                  </a:lnTo>
                  <a:lnTo>
                    <a:pt x="1036" y="2422"/>
                  </a:lnTo>
                  <a:cubicBezTo>
                    <a:pt x="1060" y="2392"/>
                    <a:pt x="1072" y="2355"/>
                    <a:pt x="1096" y="2325"/>
                  </a:cubicBezTo>
                  <a:cubicBezTo>
                    <a:pt x="1163" y="2210"/>
                    <a:pt x="1375" y="1871"/>
                    <a:pt x="1768" y="1871"/>
                  </a:cubicBezTo>
                  <a:cubicBezTo>
                    <a:pt x="2083" y="1871"/>
                    <a:pt x="2277" y="2089"/>
                    <a:pt x="2362" y="2180"/>
                  </a:cubicBezTo>
                  <a:cubicBezTo>
                    <a:pt x="2525" y="2368"/>
                    <a:pt x="2689" y="2561"/>
                    <a:pt x="2846" y="2749"/>
                  </a:cubicBezTo>
                  <a:cubicBezTo>
                    <a:pt x="3009" y="2943"/>
                    <a:pt x="3179" y="3149"/>
                    <a:pt x="3355" y="3330"/>
                  </a:cubicBezTo>
                  <a:cubicBezTo>
                    <a:pt x="3336" y="3185"/>
                    <a:pt x="3324" y="3052"/>
                    <a:pt x="3306" y="2925"/>
                  </a:cubicBezTo>
                  <a:cubicBezTo>
                    <a:pt x="3300" y="2840"/>
                    <a:pt x="3276" y="2567"/>
                    <a:pt x="3488" y="2386"/>
                  </a:cubicBezTo>
                  <a:cubicBezTo>
                    <a:pt x="3585" y="2301"/>
                    <a:pt x="3706" y="2259"/>
                    <a:pt x="3845" y="2259"/>
                  </a:cubicBezTo>
                  <a:cubicBezTo>
                    <a:pt x="4081" y="2259"/>
                    <a:pt x="4269" y="2392"/>
                    <a:pt x="4360" y="2477"/>
                  </a:cubicBezTo>
                  <a:cubicBezTo>
                    <a:pt x="4596" y="2682"/>
                    <a:pt x="4808" y="2900"/>
                    <a:pt x="5007" y="3118"/>
                  </a:cubicBezTo>
                  <a:lnTo>
                    <a:pt x="2973" y="25"/>
                  </a:lnTo>
                  <a:lnTo>
                    <a:pt x="1284"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1"/>
            <p:cNvSpPr/>
            <p:nvPr/>
          </p:nvSpPr>
          <p:spPr>
            <a:xfrm>
              <a:off x="-7293238" y="-2936281"/>
              <a:ext cx="3479877" cy="4159115"/>
            </a:xfrm>
            <a:custGeom>
              <a:rect b="b" l="l" r="r" t="t"/>
              <a:pathLst>
                <a:path extrusionOk="0" h="6080" w="5087">
                  <a:moveTo>
                    <a:pt x="2434" y="1"/>
                  </a:moveTo>
                  <a:cubicBezTo>
                    <a:pt x="1774" y="1690"/>
                    <a:pt x="884" y="3270"/>
                    <a:pt x="0" y="4856"/>
                  </a:cubicBezTo>
                  <a:cubicBezTo>
                    <a:pt x="545" y="4505"/>
                    <a:pt x="703" y="3712"/>
                    <a:pt x="1284" y="3433"/>
                  </a:cubicBezTo>
                  <a:lnTo>
                    <a:pt x="1284" y="3433"/>
                  </a:lnTo>
                  <a:cubicBezTo>
                    <a:pt x="1126" y="4015"/>
                    <a:pt x="1042" y="4614"/>
                    <a:pt x="1030" y="5219"/>
                  </a:cubicBezTo>
                  <a:cubicBezTo>
                    <a:pt x="1030" y="5336"/>
                    <a:pt x="1069" y="5492"/>
                    <a:pt x="1181" y="5492"/>
                  </a:cubicBezTo>
                  <a:cubicBezTo>
                    <a:pt x="1185" y="5492"/>
                    <a:pt x="1189" y="5492"/>
                    <a:pt x="1193" y="5492"/>
                  </a:cubicBezTo>
                  <a:cubicBezTo>
                    <a:pt x="1344" y="4971"/>
                    <a:pt x="1581" y="4469"/>
                    <a:pt x="1883" y="4015"/>
                  </a:cubicBezTo>
                  <a:cubicBezTo>
                    <a:pt x="1914" y="3972"/>
                    <a:pt x="1950" y="3930"/>
                    <a:pt x="1998" y="3912"/>
                  </a:cubicBezTo>
                  <a:cubicBezTo>
                    <a:pt x="2026" y="3900"/>
                    <a:pt x="2052" y="3894"/>
                    <a:pt x="2075" y="3894"/>
                  </a:cubicBezTo>
                  <a:cubicBezTo>
                    <a:pt x="2158" y="3894"/>
                    <a:pt x="2214" y="3959"/>
                    <a:pt x="2271" y="4021"/>
                  </a:cubicBezTo>
                  <a:cubicBezTo>
                    <a:pt x="2937" y="4892"/>
                    <a:pt x="3300" y="5861"/>
                    <a:pt x="3875" y="6073"/>
                  </a:cubicBezTo>
                  <a:cubicBezTo>
                    <a:pt x="3886" y="6077"/>
                    <a:pt x="3897" y="6079"/>
                    <a:pt x="3907" y="6079"/>
                  </a:cubicBezTo>
                  <a:cubicBezTo>
                    <a:pt x="4061" y="6079"/>
                    <a:pt x="4095" y="5625"/>
                    <a:pt x="4123" y="5443"/>
                  </a:cubicBezTo>
                  <a:cubicBezTo>
                    <a:pt x="4153" y="5261"/>
                    <a:pt x="4216" y="4788"/>
                    <a:pt x="4392" y="4788"/>
                  </a:cubicBezTo>
                  <a:cubicBezTo>
                    <a:pt x="4397" y="4788"/>
                    <a:pt x="4402" y="4789"/>
                    <a:pt x="4408" y="4790"/>
                  </a:cubicBezTo>
                  <a:cubicBezTo>
                    <a:pt x="4514" y="4805"/>
                    <a:pt x="4841" y="5029"/>
                    <a:pt x="4983" y="5029"/>
                  </a:cubicBezTo>
                  <a:cubicBezTo>
                    <a:pt x="5003" y="5029"/>
                    <a:pt x="5020" y="5024"/>
                    <a:pt x="5032" y="5014"/>
                  </a:cubicBezTo>
                  <a:cubicBezTo>
                    <a:pt x="5086" y="4959"/>
                    <a:pt x="4892" y="4566"/>
                    <a:pt x="4862" y="4499"/>
                  </a:cubicBezTo>
                  <a:cubicBezTo>
                    <a:pt x="4033" y="2737"/>
                    <a:pt x="3318" y="2192"/>
                    <a:pt x="2646" y="200"/>
                  </a:cubicBezTo>
                  <a:lnTo>
                    <a:pt x="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1"/>
            <p:cNvSpPr/>
            <p:nvPr/>
          </p:nvSpPr>
          <p:spPr>
            <a:xfrm>
              <a:off x="-7300233" y="-2932176"/>
              <a:ext cx="3475772" cy="4150222"/>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1"/>
            <p:cNvSpPr/>
            <p:nvPr/>
          </p:nvSpPr>
          <p:spPr>
            <a:xfrm>
              <a:off x="-6829205" y="-2893226"/>
              <a:ext cx="2481560" cy="2962941"/>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21"/>
          <p:cNvGrpSpPr/>
          <p:nvPr/>
        </p:nvGrpSpPr>
        <p:grpSpPr>
          <a:xfrm>
            <a:off x="4360017" y="3276272"/>
            <a:ext cx="1212658" cy="1815936"/>
            <a:chOff x="-9076787" y="-2936281"/>
            <a:chExt cx="7362828" cy="11025719"/>
          </a:xfrm>
        </p:grpSpPr>
        <p:sp>
          <p:nvSpPr>
            <p:cNvPr id="1034" name="Google Shape;1034;p21"/>
            <p:cNvSpPr/>
            <p:nvPr/>
          </p:nvSpPr>
          <p:spPr>
            <a:xfrm>
              <a:off x="-6228810" y="244581"/>
              <a:ext cx="1607570" cy="7844857"/>
            </a:xfrm>
            <a:custGeom>
              <a:rect b="b" l="l" r="r" t="t"/>
              <a:pathLst>
                <a:path extrusionOk="0" h="11468" w="2350">
                  <a:moveTo>
                    <a:pt x="1653" y="0"/>
                  </a:moveTo>
                  <a:lnTo>
                    <a:pt x="358" y="6"/>
                  </a:lnTo>
                  <a:cubicBezTo>
                    <a:pt x="279" y="1913"/>
                    <a:pt x="212" y="3833"/>
                    <a:pt x="158" y="5746"/>
                  </a:cubicBezTo>
                  <a:cubicBezTo>
                    <a:pt x="109" y="7653"/>
                    <a:pt x="61" y="9560"/>
                    <a:pt x="0" y="11467"/>
                  </a:cubicBezTo>
                  <a:lnTo>
                    <a:pt x="2349" y="11431"/>
                  </a:lnTo>
                  <a:cubicBezTo>
                    <a:pt x="2228" y="9524"/>
                    <a:pt x="2095" y="7605"/>
                    <a:pt x="1974" y="5710"/>
                  </a:cubicBezTo>
                  <a:cubicBezTo>
                    <a:pt x="1853" y="3808"/>
                    <a:pt x="1744" y="1907"/>
                    <a:pt x="1653"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1"/>
            <p:cNvSpPr/>
            <p:nvPr/>
          </p:nvSpPr>
          <p:spPr>
            <a:xfrm>
              <a:off x="-6436770" y="-2685916"/>
              <a:ext cx="831832" cy="1169067"/>
            </a:xfrm>
            <a:custGeom>
              <a:rect b="b" l="l" r="r" t="t"/>
              <a:pathLst>
                <a:path extrusionOk="0" h="1709" w="1216">
                  <a:moveTo>
                    <a:pt x="1170" y="0"/>
                  </a:moveTo>
                  <a:cubicBezTo>
                    <a:pt x="1161" y="0"/>
                    <a:pt x="1153" y="3"/>
                    <a:pt x="1146" y="10"/>
                  </a:cubicBezTo>
                  <a:cubicBezTo>
                    <a:pt x="674" y="488"/>
                    <a:pt x="329" y="1063"/>
                    <a:pt x="20" y="1645"/>
                  </a:cubicBezTo>
                  <a:cubicBezTo>
                    <a:pt x="1" y="1673"/>
                    <a:pt x="30" y="1709"/>
                    <a:pt x="58" y="1709"/>
                  </a:cubicBezTo>
                  <a:cubicBezTo>
                    <a:pt x="66" y="1709"/>
                    <a:pt x="74" y="1706"/>
                    <a:pt x="80" y="1699"/>
                  </a:cubicBezTo>
                  <a:cubicBezTo>
                    <a:pt x="546" y="1221"/>
                    <a:pt x="958" y="670"/>
                    <a:pt x="1206" y="46"/>
                  </a:cubicBezTo>
                  <a:cubicBezTo>
                    <a:pt x="1215" y="20"/>
                    <a:pt x="1192" y="0"/>
                    <a:pt x="1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1"/>
            <p:cNvSpPr/>
            <p:nvPr/>
          </p:nvSpPr>
          <p:spPr>
            <a:xfrm>
              <a:off x="-5564724" y="-2713962"/>
              <a:ext cx="1268270" cy="1722476"/>
            </a:xfrm>
            <a:custGeom>
              <a:rect b="b" l="l" r="r" t="t"/>
              <a:pathLst>
                <a:path extrusionOk="0" h="2518" w="1854">
                  <a:moveTo>
                    <a:pt x="50" y="0"/>
                  </a:moveTo>
                  <a:cubicBezTo>
                    <a:pt x="27" y="0"/>
                    <a:pt x="6" y="15"/>
                    <a:pt x="6" y="45"/>
                  </a:cubicBezTo>
                  <a:cubicBezTo>
                    <a:pt x="0" y="511"/>
                    <a:pt x="412" y="1038"/>
                    <a:pt x="672" y="1413"/>
                  </a:cubicBezTo>
                  <a:cubicBezTo>
                    <a:pt x="963" y="1843"/>
                    <a:pt x="1308" y="2230"/>
                    <a:pt x="1750" y="2509"/>
                  </a:cubicBezTo>
                  <a:cubicBezTo>
                    <a:pt x="1759" y="2515"/>
                    <a:pt x="1769" y="2517"/>
                    <a:pt x="1778" y="2517"/>
                  </a:cubicBezTo>
                  <a:cubicBezTo>
                    <a:pt x="1818" y="2517"/>
                    <a:pt x="1853" y="2471"/>
                    <a:pt x="1829" y="2436"/>
                  </a:cubicBezTo>
                  <a:cubicBezTo>
                    <a:pt x="1532" y="2019"/>
                    <a:pt x="1187" y="1631"/>
                    <a:pt x="884" y="1213"/>
                  </a:cubicBezTo>
                  <a:cubicBezTo>
                    <a:pt x="739" y="1014"/>
                    <a:pt x="593" y="808"/>
                    <a:pt x="472" y="584"/>
                  </a:cubicBezTo>
                  <a:cubicBezTo>
                    <a:pt x="357" y="390"/>
                    <a:pt x="261" y="154"/>
                    <a:pt x="79" y="8"/>
                  </a:cubicBezTo>
                  <a:cubicBezTo>
                    <a:pt x="70" y="3"/>
                    <a:pt x="60" y="0"/>
                    <a:pt x="50"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1"/>
            <p:cNvSpPr/>
            <p:nvPr/>
          </p:nvSpPr>
          <p:spPr>
            <a:xfrm>
              <a:off x="-3141560" y="3359773"/>
              <a:ext cx="1313419" cy="1407806"/>
            </a:xfrm>
            <a:custGeom>
              <a:rect b="b" l="l" r="r" t="t"/>
              <a:pathLst>
                <a:path extrusionOk="0" h="2058" w="1920">
                  <a:moveTo>
                    <a:pt x="77" y="0"/>
                  </a:moveTo>
                  <a:cubicBezTo>
                    <a:pt x="38" y="0"/>
                    <a:pt x="0" y="34"/>
                    <a:pt x="22" y="78"/>
                  </a:cubicBezTo>
                  <a:cubicBezTo>
                    <a:pt x="452" y="871"/>
                    <a:pt x="1051" y="1622"/>
                    <a:pt x="1869" y="2052"/>
                  </a:cubicBezTo>
                  <a:cubicBezTo>
                    <a:pt x="1874" y="2055"/>
                    <a:pt x="1879" y="2057"/>
                    <a:pt x="1884" y="2057"/>
                  </a:cubicBezTo>
                  <a:cubicBezTo>
                    <a:pt x="1904" y="2057"/>
                    <a:pt x="1919" y="2034"/>
                    <a:pt x="1905" y="2015"/>
                  </a:cubicBezTo>
                  <a:cubicBezTo>
                    <a:pt x="1415" y="1265"/>
                    <a:pt x="652" y="738"/>
                    <a:pt x="119" y="17"/>
                  </a:cubicBezTo>
                  <a:cubicBezTo>
                    <a:pt x="107" y="5"/>
                    <a:pt x="9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1"/>
            <p:cNvSpPr/>
            <p:nvPr/>
          </p:nvSpPr>
          <p:spPr>
            <a:xfrm>
              <a:off x="-4789124" y="2683925"/>
              <a:ext cx="1372934" cy="1507679"/>
            </a:xfrm>
            <a:custGeom>
              <a:rect b="b" l="l" r="r" t="t"/>
              <a:pathLst>
                <a:path extrusionOk="0" h="2204" w="2007">
                  <a:moveTo>
                    <a:pt x="1952" y="0"/>
                  </a:moveTo>
                  <a:lnTo>
                    <a:pt x="1952" y="0"/>
                  </a:lnTo>
                  <a:cubicBezTo>
                    <a:pt x="1759" y="37"/>
                    <a:pt x="1668" y="182"/>
                    <a:pt x="1547" y="333"/>
                  </a:cubicBezTo>
                  <a:cubicBezTo>
                    <a:pt x="1377" y="533"/>
                    <a:pt x="1214" y="739"/>
                    <a:pt x="1038" y="945"/>
                  </a:cubicBezTo>
                  <a:cubicBezTo>
                    <a:pt x="681" y="1344"/>
                    <a:pt x="348" y="1750"/>
                    <a:pt x="15" y="2174"/>
                  </a:cubicBezTo>
                  <a:cubicBezTo>
                    <a:pt x="1" y="2183"/>
                    <a:pt x="9" y="2204"/>
                    <a:pt x="24" y="2204"/>
                  </a:cubicBezTo>
                  <a:cubicBezTo>
                    <a:pt x="29" y="2204"/>
                    <a:pt x="34" y="2202"/>
                    <a:pt x="39" y="2198"/>
                  </a:cubicBezTo>
                  <a:cubicBezTo>
                    <a:pt x="505" y="1877"/>
                    <a:pt x="899" y="1520"/>
                    <a:pt x="1268" y="1078"/>
                  </a:cubicBezTo>
                  <a:cubicBezTo>
                    <a:pt x="1492" y="818"/>
                    <a:pt x="2007" y="370"/>
                    <a:pt x="1952"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1"/>
            <p:cNvSpPr/>
            <p:nvPr/>
          </p:nvSpPr>
          <p:spPr>
            <a:xfrm>
              <a:off x="-9008225" y="2696238"/>
              <a:ext cx="7294265" cy="4546980"/>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1"/>
            <p:cNvSpPr/>
            <p:nvPr/>
          </p:nvSpPr>
          <p:spPr>
            <a:xfrm>
              <a:off x="-9019325" y="2696238"/>
              <a:ext cx="7294265" cy="4546980"/>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1"/>
            <p:cNvSpPr/>
            <p:nvPr/>
          </p:nvSpPr>
          <p:spPr>
            <a:xfrm>
              <a:off x="-8729275" y="2940446"/>
              <a:ext cx="6320830" cy="3836237"/>
            </a:xfrm>
            <a:custGeom>
              <a:rect b="b" l="l" r="r" t="t"/>
              <a:pathLst>
                <a:path extrusionOk="0" h="5608" w="9240">
                  <a:moveTo>
                    <a:pt x="6782" y="1"/>
                  </a:moveTo>
                  <a:lnTo>
                    <a:pt x="1902" y="969"/>
                  </a:lnTo>
                  <a:cubicBezTo>
                    <a:pt x="1496" y="1926"/>
                    <a:pt x="1024" y="2858"/>
                    <a:pt x="485" y="3736"/>
                  </a:cubicBezTo>
                  <a:cubicBezTo>
                    <a:pt x="449" y="3797"/>
                    <a:pt x="418" y="3845"/>
                    <a:pt x="376" y="3906"/>
                  </a:cubicBezTo>
                  <a:cubicBezTo>
                    <a:pt x="243" y="4130"/>
                    <a:pt x="116" y="4342"/>
                    <a:pt x="1" y="4554"/>
                  </a:cubicBezTo>
                  <a:cubicBezTo>
                    <a:pt x="303" y="4433"/>
                    <a:pt x="606" y="4269"/>
                    <a:pt x="915" y="4106"/>
                  </a:cubicBezTo>
                  <a:cubicBezTo>
                    <a:pt x="1236" y="3936"/>
                    <a:pt x="1557" y="3767"/>
                    <a:pt x="1908" y="3627"/>
                  </a:cubicBezTo>
                  <a:cubicBezTo>
                    <a:pt x="1974" y="3597"/>
                    <a:pt x="2089" y="3561"/>
                    <a:pt x="2210" y="3561"/>
                  </a:cubicBezTo>
                  <a:cubicBezTo>
                    <a:pt x="2332" y="3561"/>
                    <a:pt x="2447" y="3597"/>
                    <a:pt x="2537" y="3664"/>
                  </a:cubicBezTo>
                  <a:cubicBezTo>
                    <a:pt x="2689" y="3779"/>
                    <a:pt x="2731" y="3936"/>
                    <a:pt x="2755" y="4009"/>
                  </a:cubicBezTo>
                  <a:cubicBezTo>
                    <a:pt x="2822" y="4233"/>
                    <a:pt x="2858" y="4469"/>
                    <a:pt x="2901" y="4693"/>
                  </a:cubicBezTo>
                  <a:cubicBezTo>
                    <a:pt x="2919" y="4838"/>
                    <a:pt x="2943" y="4983"/>
                    <a:pt x="2973" y="5111"/>
                  </a:cubicBezTo>
                  <a:cubicBezTo>
                    <a:pt x="3113" y="4844"/>
                    <a:pt x="3270" y="4596"/>
                    <a:pt x="3452" y="4360"/>
                  </a:cubicBezTo>
                  <a:cubicBezTo>
                    <a:pt x="3579" y="4196"/>
                    <a:pt x="3754" y="4009"/>
                    <a:pt x="4003" y="3924"/>
                  </a:cubicBezTo>
                  <a:cubicBezTo>
                    <a:pt x="4093" y="3894"/>
                    <a:pt x="4190" y="3876"/>
                    <a:pt x="4293" y="3876"/>
                  </a:cubicBezTo>
                  <a:cubicBezTo>
                    <a:pt x="4608" y="3876"/>
                    <a:pt x="4899" y="4045"/>
                    <a:pt x="5153" y="4221"/>
                  </a:cubicBezTo>
                  <a:lnTo>
                    <a:pt x="7157" y="5607"/>
                  </a:lnTo>
                  <a:cubicBezTo>
                    <a:pt x="7108" y="5304"/>
                    <a:pt x="7078" y="5014"/>
                    <a:pt x="7066" y="4711"/>
                  </a:cubicBezTo>
                  <a:cubicBezTo>
                    <a:pt x="7060" y="4378"/>
                    <a:pt x="7078" y="3960"/>
                    <a:pt x="7332" y="3627"/>
                  </a:cubicBezTo>
                  <a:lnTo>
                    <a:pt x="7550" y="3337"/>
                  </a:lnTo>
                  <a:lnTo>
                    <a:pt x="7847" y="3536"/>
                  </a:lnTo>
                  <a:cubicBezTo>
                    <a:pt x="8126" y="3724"/>
                    <a:pt x="8380" y="3942"/>
                    <a:pt x="8628" y="4154"/>
                  </a:cubicBezTo>
                  <a:cubicBezTo>
                    <a:pt x="8840" y="4342"/>
                    <a:pt x="9034" y="4511"/>
                    <a:pt x="9240" y="4657"/>
                  </a:cubicBezTo>
                  <a:lnTo>
                    <a:pt x="6782"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1"/>
            <p:cNvSpPr/>
            <p:nvPr/>
          </p:nvSpPr>
          <p:spPr>
            <a:xfrm>
              <a:off x="-9065687" y="981309"/>
              <a:ext cx="7041158" cy="4468997"/>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1"/>
            <p:cNvSpPr/>
            <p:nvPr/>
          </p:nvSpPr>
          <p:spPr>
            <a:xfrm>
              <a:off x="-9076787" y="981309"/>
              <a:ext cx="7041158" cy="4468997"/>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1"/>
            <p:cNvSpPr/>
            <p:nvPr/>
          </p:nvSpPr>
          <p:spPr>
            <a:xfrm>
              <a:off x="-8253156" y="1192683"/>
              <a:ext cx="5488314" cy="3840341"/>
            </a:xfrm>
            <a:custGeom>
              <a:rect b="b" l="l" r="r" t="t"/>
              <a:pathLst>
                <a:path extrusionOk="0" h="5614" w="8023">
                  <a:moveTo>
                    <a:pt x="1975" y="1"/>
                  </a:moveTo>
                  <a:lnTo>
                    <a:pt x="1" y="3857"/>
                  </a:lnTo>
                  <a:cubicBezTo>
                    <a:pt x="285" y="3549"/>
                    <a:pt x="600" y="3252"/>
                    <a:pt x="976" y="3034"/>
                  </a:cubicBezTo>
                  <a:lnTo>
                    <a:pt x="1490" y="2731"/>
                  </a:lnTo>
                  <a:lnTo>
                    <a:pt x="1545" y="3331"/>
                  </a:lnTo>
                  <a:cubicBezTo>
                    <a:pt x="1575" y="3718"/>
                    <a:pt x="1514" y="4094"/>
                    <a:pt x="1454" y="4457"/>
                  </a:cubicBezTo>
                  <a:cubicBezTo>
                    <a:pt x="1405" y="4729"/>
                    <a:pt x="1369" y="4990"/>
                    <a:pt x="1369" y="5238"/>
                  </a:cubicBezTo>
                  <a:cubicBezTo>
                    <a:pt x="1478" y="5056"/>
                    <a:pt x="1575" y="4868"/>
                    <a:pt x="1672" y="4669"/>
                  </a:cubicBezTo>
                  <a:cubicBezTo>
                    <a:pt x="1908" y="4209"/>
                    <a:pt x="2150" y="3730"/>
                    <a:pt x="2538" y="3331"/>
                  </a:cubicBezTo>
                  <a:cubicBezTo>
                    <a:pt x="2659" y="3210"/>
                    <a:pt x="2846" y="3052"/>
                    <a:pt x="3113" y="3052"/>
                  </a:cubicBezTo>
                  <a:cubicBezTo>
                    <a:pt x="3476" y="3058"/>
                    <a:pt x="3688" y="3355"/>
                    <a:pt x="3761" y="3464"/>
                  </a:cubicBezTo>
                  <a:cubicBezTo>
                    <a:pt x="3973" y="3767"/>
                    <a:pt x="4160" y="4081"/>
                    <a:pt x="4342" y="4390"/>
                  </a:cubicBezTo>
                  <a:cubicBezTo>
                    <a:pt x="4608" y="4826"/>
                    <a:pt x="4856" y="5244"/>
                    <a:pt x="5159" y="5613"/>
                  </a:cubicBezTo>
                  <a:cubicBezTo>
                    <a:pt x="5141" y="5026"/>
                    <a:pt x="5208" y="4433"/>
                    <a:pt x="5365" y="3876"/>
                  </a:cubicBezTo>
                  <a:cubicBezTo>
                    <a:pt x="5395" y="3767"/>
                    <a:pt x="5462" y="3543"/>
                    <a:pt x="5662" y="3391"/>
                  </a:cubicBezTo>
                  <a:cubicBezTo>
                    <a:pt x="5783" y="3300"/>
                    <a:pt x="5928" y="3252"/>
                    <a:pt x="6079" y="3252"/>
                  </a:cubicBezTo>
                  <a:cubicBezTo>
                    <a:pt x="6213" y="3252"/>
                    <a:pt x="6364" y="3300"/>
                    <a:pt x="6485" y="3367"/>
                  </a:cubicBezTo>
                  <a:cubicBezTo>
                    <a:pt x="6667" y="3476"/>
                    <a:pt x="6794" y="3633"/>
                    <a:pt x="6897" y="3761"/>
                  </a:cubicBezTo>
                  <a:cubicBezTo>
                    <a:pt x="7260" y="4221"/>
                    <a:pt x="7623" y="4669"/>
                    <a:pt x="8023" y="5056"/>
                  </a:cubicBezTo>
                  <a:cubicBezTo>
                    <a:pt x="7666" y="4299"/>
                    <a:pt x="7248" y="3573"/>
                    <a:pt x="6836" y="2852"/>
                  </a:cubicBezTo>
                  <a:cubicBezTo>
                    <a:pt x="6310" y="1944"/>
                    <a:pt x="5765" y="1006"/>
                    <a:pt x="5359" y="7"/>
                  </a:cubicBezTo>
                  <a:lnTo>
                    <a:pt x="1975"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1"/>
            <p:cNvSpPr/>
            <p:nvPr/>
          </p:nvSpPr>
          <p:spPr>
            <a:xfrm>
              <a:off x="-8159282" y="-658373"/>
              <a:ext cx="5579979" cy="3653591"/>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1"/>
            <p:cNvSpPr/>
            <p:nvPr/>
          </p:nvSpPr>
          <p:spPr>
            <a:xfrm>
              <a:off x="-8170382" y="-658373"/>
              <a:ext cx="5579979" cy="3653591"/>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1"/>
            <p:cNvSpPr/>
            <p:nvPr/>
          </p:nvSpPr>
          <p:spPr>
            <a:xfrm>
              <a:off x="-7300233" y="-438791"/>
              <a:ext cx="3425835" cy="2278621"/>
            </a:xfrm>
            <a:custGeom>
              <a:rect b="b" l="l" r="r" t="t"/>
              <a:pathLst>
                <a:path extrusionOk="0" h="3331" w="5008">
                  <a:moveTo>
                    <a:pt x="1284" y="0"/>
                  </a:moveTo>
                  <a:lnTo>
                    <a:pt x="0" y="2416"/>
                  </a:lnTo>
                  <a:cubicBezTo>
                    <a:pt x="134" y="2289"/>
                    <a:pt x="279" y="2168"/>
                    <a:pt x="430" y="2053"/>
                  </a:cubicBezTo>
                  <a:lnTo>
                    <a:pt x="1223" y="1429"/>
                  </a:lnTo>
                  <a:lnTo>
                    <a:pt x="1036" y="2422"/>
                  </a:lnTo>
                  <a:cubicBezTo>
                    <a:pt x="1060" y="2392"/>
                    <a:pt x="1072" y="2355"/>
                    <a:pt x="1096" y="2325"/>
                  </a:cubicBezTo>
                  <a:cubicBezTo>
                    <a:pt x="1163" y="2210"/>
                    <a:pt x="1375" y="1871"/>
                    <a:pt x="1768" y="1871"/>
                  </a:cubicBezTo>
                  <a:cubicBezTo>
                    <a:pt x="2083" y="1871"/>
                    <a:pt x="2277" y="2089"/>
                    <a:pt x="2362" y="2180"/>
                  </a:cubicBezTo>
                  <a:cubicBezTo>
                    <a:pt x="2525" y="2368"/>
                    <a:pt x="2689" y="2561"/>
                    <a:pt x="2846" y="2749"/>
                  </a:cubicBezTo>
                  <a:cubicBezTo>
                    <a:pt x="3009" y="2943"/>
                    <a:pt x="3179" y="3149"/>
                    <a:pt x="3355" y="3330"/>
                  </a:cubicBezTo>
                  <a:cubicBezTo>
                    <a:pt x="3336" y="3185"/>
                    <a:pt x="3324" y="3052"/>
                    <a:pt x="3306" y="2925"/>
                  </a:cubicBezTo>
                  <a:cubicBezTo>
                    <a:pt x="3300" y="2840"/>
                    <a:pt x="3276" y="2567"/>
                    <a:pt x="3488" y="2386"/>
                  </a:cubicBezTo>
                  <a:cubicBezTo>
                    <a:pt x="3585" y="2301"/>
                    <a:pt x="3706" y="2259"/>
                    <a:pt x="3845" y="2259"/>
                  </a:cubicBezTo>
                  <a:cubicBezTo>
                    <a:pt x="4081" y="2259"/>
                    <a:pt x="4269" y="2392"/>
                    <a:pt x="4360" y="2477"/>
                  </a:cubicBezTo>
                  <a:cubicBezTo>
                    <a:pt x="4596" y="2682"/>
                    <a:pt x="4808" y="2900"/>
                    <a:pt x="5007" y="3118"/>
                  </a:cubicBezTo>
                  <a:lnTo>
                    <a:pt x="2973" y="25"/>
                  </a:lnTo>
                  <a:lnTo>
                    <a:pt x="1284"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1"/>
            <p:cNvSpPr/>
            <p:nvPr/>
          </p:nvSpPr>
          <p:spPr>
            <a:xfrm>
              <a:off x="-7293238" y="-2936281"/>
              <a:ext cx="3479877" cy="4159115"/>
            </a:xfrm>
            <a:custGeom>
              <a:rect b="b" l="l" r="r" t="t"/>
              <a:pathLst>
                <a:path extrusionOk="0" h="6080" w="5087">
                  <a:moveTo>
                    <a:pt x="2434" y="1"/>
                  </a:moveTo>
                  <a:cubicBezTo>
                    <a:pt x="1774" y="1690"/>
                    <a:pt x="884" y="3270"/>
                    <a:pt x="0" y="4856"/>
                  </a:cubicBezTo>
                  <a:cubicBezTo>
                    <a:pt x="545" y="4505"/>
                    <a:pt x="703" y="3712"/>
                    <a:pt x="1284" y="3433"/>
                  </a:cubicBezTo>
                  <a:lnTo>
                    <a:pt x="1284" y="3433"/>
                  </a:lnTo>
                  <a:cubicBezTo>
                    <a:pt x="1126" y="4015"/>
                    <a:pt x="1042" y="4614"/>
                    <a:pt x="1030" y="5219"/>
                  </a:cubicBezTo>
                  <a:cubicBezTo>
                    <a:pt x="1030" y="5336"/>
                    <a:pt x="1069" y="5492"/>
                    <a:pt x="1181" y="5492"/>
                  </a:cubicBezTo>
                  <a:cubicBezTo>
                    <a:pt x="1185" y="5492"/>
                    <a:pt x="1189" y="5492"/>
                    <a:pt x="1193" y="5492"/>
                  </a:cubicBezTo>
                  <a:cubicBezTo>
                    <a:pt x="1344" y="4971"/>
                    <a:pt x="1581" y="4469"/>
                    <a:pt x="1883" y="4015"/>
                  </a:cubicBezTo>
                  <a:cubicBezTo>
                    <a:pt x="1914" y="3972"/>
                    <a:pt x="1950" y="3930"/>
                    <a:pt x="1998" y="3912"/>
                  </a:cubicBezTo>
                  <a:cubicBezTo>
                    <a:pt x="2026" y="3900"/>
                    <a:pt x="2052" y="3894"/>
                    <a:pt x="2075" y="3894"/>
                  </a:cubicBezTo>
                  <a:cubicBezTo>
                    <a:pt x="2158" y="3894"/>
                    <a:pt x="2214" y="3959"/>
                    <a:pt x="2271" y="4021"/>
                  </a:cubicBezTo>
                  <a:cubicBezTo>
                    <a:pt x="2937" y="4892"/>
                    <a:pt x="3300" y="5861"/>
                    <a:pt x="3875" y="6073"/>
                  </a:cubicBezTo>
                  <a:cubicBezTo>
                    <a:pt x="3886" y="6077"/>
                    <a:pt x="3897" y="6079"/>
                    <a:pt x="3907" y="6079"/>
                  </a:cubicBezTo>
                  <a:cubicBezTo>
                    <a:pt x="4061" y="6079"/>
                    <a:pt x="4095" y="5625"/>
                    <a:pt x="4123" y="5443"/>
                  </a:cubicBezTo>
                  <a:cubicBezTo>
                    <a:pt x="4153" y="5261"/>
                    <a:pt x="4216" y="4788"/>
                    <a:pt x="4392" y="4788"/>
                  </a:cubicBezTo>
                  <a:cubicBezTo>
                    <a:pt x="4397" y="4788"/>
                    <a:pt x="4402" y="4789"/>
                    <a:pt x="4408" y="4790"/>
                  </a:cubicBezTo>
                  <a:cubicBezTo>
                    <a:pt x="4514" y="4805"/>
                    <a:pt x="4841" y="5029"/>
                    <a:pt x="4983" y="5029"/>
                  </a:cubicBezTo>
                  <a:cubicBezTo>
                    <a:pt x="5003" y="5029"/>
                    <a:pt x="5020" y="5024"/>
                    <a:pt x="5032" y="5014"/>
                  </a:cubicBezTo>
                  <a:cubicBezTo>
                    <a:pt x="5086" y="4959"/>
                    <a:pt x="4892" y="4566"/>
                    <a:pt x="4862" y="4499"/>
                  </a:cubicBezTo>
                  <a:cubicBezTo>
                    <a:pt x="4033" y="2737"/>
                    <a:pt x="3318" y="2192"/>
                    <a:pt x="2646" y="200"/>
                  </a:cubicBezTo>
                  <a:lnTo>
                    <a:pt x="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1"/>
            <p:cNvSpPr/>
            <p:nvPr/>
          </p:nvSpPr>
          <p:spPr>
            <a:xfrm>
              <a:off x="-7300233" y="-2932176"/>
              <a:ext cx="3475772" cy="4150222"/>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1"/>
            <p:cNvSpPr/>
            <p:nvPr/>
          </p:nvSpPr>
          <p:spPr>
            <a:xfrm>
              <a:off x="-6829205" y="-2893226"/>
              <a:ext cx="2481560" cy="2962941"/>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1" name="Google Shape;1051;p21"/>
          <p:cNvPicPr preferRelativeResize="0"/>
          <p:nvPr/>
        </p:nvPicPr>
        <p:blipFill>
          <a:blip r:embed="rId4">
            <a:alphaModFix/>
          </a:blip>
          <a:stretch>
            <a:fillRect/>
          </a:stretch>
        </p:blipFill>
        <p:spPr>
          <a:xfrm>
            <a:off x="5395954" y="1085935"/>
            <a:ext cx="3219822" cy="24763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ts &amp; Types of Trees for Education Infographics by Slidesgo">
  <a:themeElements>
    <a:clrScheme name="Simple Light">
      <a:dk1>
        <a:srgbClr val="F0D162"/>
      </a:dk1>
      <a:lt1>
        <a:srgbClr val="F8FFE1"/>
      </a:lt1>
      <a:dk2>
        <a:srgbClr val="8A7165"/>
      </a:dk2>
      <a:lt2>
        <a:srgbClr val="BCCE78"/>
      </a:lt2>
      <a:accent1>
        <a:srgbClr val="B5C267"/>
      </a:accent1>
      <a:accent2>
        <a:srgbClr val="516D5D"/>
      </a:accent2>
      <a:accent3>
        <a:srgbClr val="5A7C65"/>
      </a:accent3>
      <a:accent4>
        <a:srgbClr val="828F51"/>
      </a:accent4>
      <a:accent5>
        <a:srgbClr val="77814F"/>
      </a:accent5>
      <a:accent6>
        <a:srgbClr val="FFFFFF"/>
      </a:accent6>
      <a:hlink>
        <a:srgbClr val="516D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